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9" r:id="rId1"/>
  </p:sldMasterIdLst>
  <p:sldIdLst>
    <p:sldId id="256" r:id="rId2"/>
    <p:sldId id="261" r:id="rId3"/>
    <p:sldId id="257" r:id="rId4"/>
    <p:sldId id="258" r:id="rId5"/>
    <p:sldId id="259" r:id="rId6"/>
    <p:sldId id="260" r:id="rId7"/>
    <p:sldId id="262" r:id="rId8"/>
    <p:sldId id="263" r:id="rId9"/>
    <p:sldId id="264" r:id="rId10"/>
    <p:sldId id="267" r:id="rId11"/>
    <p:sldId id="265" r:id="rId12"/>
    <p:sldId id="266"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601891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080249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440224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2138851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2444813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4138670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32207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3604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4723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8829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45374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79571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59602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409181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586B75A-687E-405C-8A0B-8D00578BA2C3}" type="datetimeFigureOut">
              <a:rPr lang="en-US" smtClean="0"/>
              <a:pPr/>
              <a:t>4/1/2014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93713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4/1/2014</a:t>
            </a:fld>
            <a:endParaRPr lang="en-US" dirty="0"/>
          </a:p>
        </p:txBody>
      </p:sp>
    </p:spTree>
    <p:extLst>
      <p:ext uri="{BB962C8B-B14F-4D97-AF65-F5344CB8AC3E}">
        <p14:creationId xmlns:p14="http://schemas.microsoft.com/office/powerpoint/2010/main" val="2613697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4/1/2014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66729623"/>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 id="2147483882" r:id="rId13"/>
    <p:sldLayoutId id="2147483883" r:id="rId14"/>
    <p:sldLayoutId id="2147483884" r:id="rId15"/>
    <p:sldLayoutId id="2147483885"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alpha val="28000"/>
          </a:schemeClr>
        </a:solidFill>
        <a:effectLst/>
      </p:bgPr>
    </p:bg>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2" name="Заголовок 1"/>
          <p:cNvSpPr>
            <a:spLocks noGrp="1"/>
          </p:cNvSpPr>
          <p:nvPr>
            <p:ph type="ctrTitle"/>
          </p:nvPr>
        </p:nvSpPr>
        <p:spPr>
          <a:xfrm>
            <a:off x="1726366" y="0"/>
            <a:ext cx="8739265" cy="1359049"/>
          </a:xfrm>
        </p:spPr>
        <p:txBody>
          <a:bodyPr/>
          <a:lstStyle/>
          <a:p>
            <a:pPr algn="ctr"/>
            <a:r>
              <a:rPr lang="en-US" sz="6000" dirty="0" smtClean="0">
                <a:solidFill>
                  <a:schemeClr val="tx2">
                    <a:lumMod val="50000"/>
                  </a:schemeClr>
                </a:solidFill>
              </a:rPr>
              <a:t>Canada</a:t>
            </a:r>
            <a:endParaRPr lang="uk-UA" sz="6000" dirty="0">
              <a:solidFill>
                <a:schemeClr val="tx2">
                  <a:lumMod val="50000"/>
                </a:schemeClr>
              </a:solidFill>
            </a:endParaRPr>
          </a:p>
        </p:txBody>
      </p:sp>
      <p:sp>
        <p:nvSpPr>
          <p:cNvPr id="3" name="Подзаголовок 2"/>
          <p:cNvSpPr>
            <a:spLocks noGrp="1"/>
          </p:cNvSpPr>
          <p:nvPr>
            <p:ph type="subTitle" idx="1"/>
          </p:nvPr>
        </p:nvSpPr>
        <p:spPr>
          <a:xfrm>
            <a:off x="10465631" y="5918498"/>
            <a:ext cx="1726369" cy="939502"/>
          </a:xfrm>
        </p:spPr>
        <p:txBody>
          <a:bodyPr>
            <a:normAutofit/>
          </a:bodyPr>
          <a:lstStyle/>
          <a:p>
            <a:r>
              <a:rPr lang="en-US" sz="2000" dirty="0" err="1" smtClean="0">
                <a:solidFill>
                  <a:schemeClr val="tx2">
                    <a:lumMod val="50000"/>
                  </a:schemeClr>
                </a:solidFill>
              </a:rPr>
              <a:t>Seur</a:t>
            </a:r>
            <a:r>
              <a:rPr lang="en-US" sz="2000" dirty="0" smtClean="0">
                <a:solidFill>
                  <a:schemeClr val="tx2">
                    <a:lumMod val="50000"/>
                  </a:schemeClr>
                </a:solidFill>
              </a:rPr>
              <a:t> </a:t>
            </a:r>
            <a:r>
              <a:rPr lang="en-US" sz="2000" dirty="0" err="1" smtClean="0">
                <a:solidFill>
                  <a:schemeClr val="tx2">
                    <a:lumMod val="50000"/>
                  </a:schemeClr>
                </a:solidFill>
              </a:rPr>
              <a:t>Olena</a:t>
            </a:r>
            <a:endParaRPr lang="en-US" sz="2000" dirty="0" smtClean="0">
              <a:solidFill>
                <a:schemeClr val="tx2">
                  <a:lumMod val="50000"/>
                </a:schemeClr>
              </a:solidFill>
            </a:endParaRPr>
          </a:p>
          <a:p>
            <a:r>
              <a:rPr lang="en-US" sz="2000" dirty="0" smtClean="0">
                <a:solidFill>
                  <a:schemeClr val="tx2">
                    <a:lumMod val="50000"/>
                  </a:schemeClr>
                </a:solidFill>
              </a:rPr>
              <a:t>10-A</a:t>
            </a:r>
            <a:endParaRPr lang="uk-UA" sz="2000" dirty="0">
              <a:solidFill>
                <a:schemeClr val="tx2">
                  <a:lumMod val="50000"/>
                </a:schemeClr>
              </a:solidFill>
            </a:endParaRPr>
          </a:p>
        </p:txBody>
      </p:sp>
    </p:spTree>
    <p:extLst>
      <p:ext uri="{BB962C8B-B14F-4D97-AF65-F5344CB8AC3E}">
        <p14:creationId xmlns:p14="http://schemas.microsoft.com/office/powerpoint/2010/main" val="561363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0860" y="352306"/>
            <a:ext cx="10732395" cy="2862322"/>
          </a:xfrm>
          <a:prstGeom prst="rect">
            <a:avLst/>
          </a:prstGeom>
        </p:spPr>
        <p:txBody>
          <a:bodyPr wrap="square">
            <a:spAutoFit/>
          </a:bodyPr>
          <a:lstStyle/>
          <a:p>
            <a:r>
              <a:rPr lang="uk-UA" sz="2000" b="1" dirty="0" err="1">
                <a:solidFill>
                  <a:schemeClr val="tx2">
                    <a:lumMod val="50000"/>
                  </a:schemeClr>
                </a:solidFill>
              </a:rPr>
              <a:t>The</a:t>
            </a:r>
            <a:r>
              <a:rPr lang="uk-UA" sz="2000" b="1" dirty="0">
                <a:solidFill>
                  <a:schemeClr val="tx2">
                    <a:lumMod val="50000"/>
                  </a:schemeClr>
                </a:solidFill>
              </a:rPr>
              <a:t> </a:t>
            </a:r>
            <a:r>
              <a:rPr lang="uk-UA" sz="2000" b="1" dirty="0" err="1">
                <a:solidFill>
                  <a:schemeClr val="tx2">
                    <a:lumMod val="50000"/>
                  </a:schemeClr>
                </a:solidFill>
              </a:rPr>
              <a:t>Royal</a:t>
            </a:r>
            <a:r>
              <a:rPr lang="uk-UA" sz="2000" b="1" dirty="0">
                <a:solidFill>
                  <a:schemeClr val="tx2">
                    <a:lumMod val="50000"/>
                  </a:schemeClr>
                </a:solidFill>
              </a:rPr>
              <a:t> </a:t>
            </a:r>
            <a:r>
              <a:rPr lang="uk-UA" sz="2000" b="1" dirty="0" err="1">
                <a:solidFill>
                  <a:schemeClr val="tx2">
                    <a:lumMod val="50000"/>
                  </a:schemeClr>
                </a:solidFill>
              </a:rPr>
              <a:t>Ontario</a:t>
            </a:r>
            <a:r>
              <a:rPr lang="uk-UA" sz="2000" b="1" dirty="0">
                <a:solidFill>
                  <a:schemeClr val="tx2">
                    <a:lumMod val="50000"/>
                  </a:schemeClr>
                </a:solidFill>
              </a:rPr>
              <a:t> </a:t>
            </a:r>
            <a:r>
              <a:rPr lang="uk-UA" sz="2000" b="1" dirty="0" err="1">
                <a:solidFill>
                  <a:schemeClr val="tx2">
                    <a:lumMod val="50000"/>
                  </a:schemeClr>
                </a:solidFill>
              </a:rPr>
              <a:t>Museum</a:t>
            </a:r>
            <a:r>
              <a:rPr lang="uk-UA" sz="2000" b="1" dirty="0">
                <a:solidFill>
                  <a:schemeClr val="tx2">
                    <a:lumMod val="50000"/>
                  </a:schemeClr>
                </a:solidFill>
              </a:rPr>
              <a:t> </a:t>
            </a:r>
            <a:r>
              <a:rPr lang="uk-UA" sz="2000" dirty="0">
                <a:solidFill>
                  <a:schemeClr val="tx2">
                    <a:lumMod val="50000"/>
                  </a:schemeClr>
                </a:solidFill>
              </a:rPr>
              <a:t>(ROM) </a:t>
            </a:r>
            <a:r>
              <a:rPr lang="uk-UA" sz="2000" dirty="0" err="1">
                <a:solidFill>
                  <a:schemeClr val="tx2">
                    <a:lumMod val="50000"/>
                  </a:schemeClr>
                </a:solidFill>
              </a:rPr>
              <a:t>is</a:t>
            </a:r>
            <a:r>
              <a:rPr lang="uk-UA" sz="2000" dirty="0">
                <a:solidFill>
                  <a:schemeClr val="tx2">
                    <a:lumMod val="50000"/>
                  </a:schemeClr>
                </a:solidFill>
              </a:rPr>
              <a:t> a </a:t>
            </a:r>
            <a:r>
              <a:rPr lang="uk-UA" sz="2000" dirty="0" err="1">
                <a:solidFill>
                  <a:schemeClr val="tx2">
                    <a:lumMod val="50000"/>
                  </a:schemeClr>
                </a:solidFill>
              </a:rPr>
              <a:t>museum</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world</a:t>
            </a:r>
            <a:r>
              <a:rPr lang="uk-UA" sz="2000" dirty="0">
                <a:solidFill>
                  <a:schemeClr val="tx2">
                    <a:lumMod val="50000"/>
                  </a:schemeClr>
                </a:solidFill>
              </a:rPr>
              <a:t> </a:t>
            </a:r>
            <a:r>
              <a:rPr lang="uk-UA" sz="2000" dirty="0" err="1">
                <a:solidFill>
                  <a:schemeClr val="tx2">
                    <a:lumMod val="50000"/>
                  </a:schemeClr>
                </a:solidFill>
              </a:rPr>
              <a:t>culture</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natural</a:t>
            </a:r>
            <a:r>
              <a:rPr lang="uk-UA" sz="2000" dirty="0">
                <a:solidFill>
                  <a:schemeClr val="tx2">
                    <a:lumMod val="50000"/>
                  </a:schemeClr>
                </a:solidFill>
              </a:rPr>
              <a:t> </a:t>
            </a:r>
            <a:r>
              <a:rPr lang="uk-UA" sz="2000" dirty="0" err="1">
                <a:solidFill>
                  <a:schemeClr val="tx2">
                    <a:lumMod val="50000"/>
                  </a:schemeClr>
                </a:solidFill>
              </a:rPr>
              <a:t>history</a:t>
            </a:r>
            <a:r>
              <a:rPr lang="uk-UA" sz="2000" dirty="0">
                <a:solidFill>
                  <a:schemeClr val="tx2">
                    <a:lumMod val="50000"/>
                  </a:schemeClr>
                </a:solidFill>
              </a:rPr>
              <a:t> </a:t>
            </a:r>
            <a:r>
              <a:rPr lang="uk-UA" sz="2000" dirty="0" err="1">
                <a:solidFill>
                  <a:schemeClr val="tx2">
                    <a:lumMod val="50000"/>
                  </a:schemeClr>
                </a:solidFill>
              </a:rPr>
              <a:t>based</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a:solidFill>
                  <a:schemeClr val="tx2">
                    <a:lumMod val="50000"/>
                  </a:schemeClr>
                </a:solidFill>
              </a:rPr>
              <a:t>Ontario</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one</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largest</a:t>
            </a:r>
            <a:r>
              <a:rPr lang="uk-UA" sz="2000" dirty="0">
                <a:solidFill>
                  <a:schemeClr val="tx2">
                    <a:lumMod val="50000"/>
                  </a:schemeClr>
                </a:solidFill>
              </a:rPr>
              <a:t> </a:t>
            </a:r>
            <a:r>
              <a:rPr lang="uk-UA" sz="2000" dirty="0" err="1">
                <a:solidFill>
                  <a:schemeClr val="tx2">
                    <a:lumMod val="50000"/>
                  </a:schemeClr>
                </a:solidFill>
              </a:rPr>
              <a:t>museums</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North</a:t>
            </a:r>
            <a:r>
              <a:rPr lang="uk-UA" sz="2000" dirty="0">
                <a:solidFill>
                  <a:schemeClr val="tx2">
                    <a:lumMod val="50000"/>
                  </a:schemeClr>
                </a:solidFill>
              </a:rPr>
              <a:t> </a:t>
            </a:r>
            <a:r>
              <a:rPr lang="uk-UA" sz="2000" dirty="0" err="1">
                <a:solidFill>
                  <a:schemeClr val="tx2">
                    <a:lumMod val="50000"/>
                  </a:schemeClr>
                </a:solidFill>
              </a:rPr>
              <a:t>America</a:t>
            </a:r>
            <a:r>
              <a:rPr lang="uk-UA" sz="2000" dirty="0">
                <a:solidFill>
                  <a:schemeClr val="tx2">
                    <a:lumMod val="50000"/>
                  </a:schemeClr>
                </a:solidFill>
              </a:rPr>
              <a:t>, </a:t>
            </a:r>
            <a:r>
              <a:rPr lang="uk-UA" sz="2000" dirty="0" err="1">
                <a:solidFill>
                  <a:schemeClr val="tx2">
                    <a:lumMod val="50000"/>
                  </a:schemeClr>
                </a:solidFill>
              </a:rPr>
              <a:t>attracting</a:t>
            </a:r>
            <a:r>
              <a:rPr lang="uk-UA" sz="2000" dirty="0">
                <a:solidFill>
                  <a:schemeClr val="tx2">
                    <a:lumMod val="50000"/>
                  </a:schemeClr>
                </a:solidFill>
              </a:rPr>
              <a:t> </a:t>
            </a:r>
            <a:r>
              <a:rPr lang="uk-UA" sz="2000" dirty="0" err="1">
                <a:solidFill>
                  <a:schemeClr val="tx2">
                    <a:lumMod val="50000"/>
                  </a:schemeClr>
                </a:solidFill>
              </a:rPr>
              <a:t>over</a:t>
            </a:r>
            <a:r>
              <a:rPr lang="uk-UA" sz="2000" dirty="0">
                <a:solidFill>
                  <a:schemeClr val="tx2">
                    <a:lumMod val="50000"/>
                  </a:schemeClr>
                </a:solidFill>
              </a:rPr>
              <a:t> </a:t>
            </a:r>
            <a:r>
              <a:rPr lang="uk-UA" sz="2000" dirty="0" err="1">
                <a:solidFill>
                  <a:schemeClr val="tx2">
                    <a:lumMod val="50000"/>
                  </a:schemeClr>
                </a:solidFill>
              </a:rPr>
              <a:t>one</a:t>
            </a:r>
            <a:r>
              <a:rPr lang="uk-UA" sz="2000" dirty="0">
                <a:solidFill>
                  <a:schemeClr val="tx2">
                    <a:lumMod val="50000"/>
                  </a:schemeClr>
                </a:solidFill>
              </a:rPr>
              <a:t> </a:t>
            </a:r>
            <a:r>
              <a:rPr lang="uk-UA" sz="2000" dirty="0" err="1">
                <a:solidFill>
                  <a:schemeClr val="tx2">
                    <a:lumMod val="50000"/>
                  </a:schemeClr>
                </a:solidFill>
              </a:rPr>
              <a:t>million</a:t>
            </a:r>
            <a:r>
              <a:rPr lang="uk-UA" sz="2000" dirty="0">
                <a:solidFill>
                  <a:schemeClr val="tx2">
                    <a:lumMod val="50000"/>
                  </a:schemeClr>
                </a:solidFill>
              </a:rPr>
              <a:t> </a:t>
            </a:r>
            <a:r>
              <a:rPr lang="uk-UA" sz="2000" dirty="0" err="1">
                <a:solidFill>
                  <a:schemeClr val="tx2">
                    <a:lumMod val="50000"/>
                  </a:schemeClr>
                </a:solidFill>
              </a:rPr>
              <a:t>visitors</a:t>
            </a:r>
            <a:r>
              <a:rPr lang="uk-UA" sz="2000" dirty="0">
                <a:solidFill>
                  <a:schemeClr val="tx2">
                    <a:lumMod val="50000"/>
                  </a:schemeClr>
                </a:solidFill>
              </a:rPr>
              <a:t> </a:t>
            </a:r>
            <a:r>
              <a:rPr lang="uk-UA" sz="2000" dirty="0" err="1">
                <a:solidFill>
                  <a:schemeClr val="tx2">
                    <a:lumMod val="50000"/>
                  </a:schemeClr>
                </a:solidFill>
              </a:rPr>
              <a:t>every</a:t>
            </a:r>
            <a:r>
              <a:rPr lang="uk-UA" sz="2000" dirty="0">
                <a:solidFill>
                  <a:schemeClr val="tx2">
                    <a:lumMod val="50000"/>
                  </a:schemeClr>
                </a:solidFill>
              </a:rPr>
              <a:t> </a:t>
            </a:r>
            <a:r>
              <a:rPr lang="uk-UA" sz="2000" dirty="0" err="1">
                <a:solidFill>
                  <a:schemeClr val="tx2">
                    <a:lumMod val="50000"/>
                  </a:schemeClr>
                </a:solidFill>
              </a:rPr>
              <a:t>year</a:t>
            </a:r>
            <a:r>
              <a:rPr lang="uk-UA" sz="2000" dirty="0">
                <a:solidFill>
                  <a:schemeClr val="tx2">
                    <a:lumMod val="50000"/>
                  </a:schemeClr>
                </a:solidFill>
              </a:rPr>
              <a:t>.[1]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museum</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located</a:t>
            </a:r>
            <a:r>
              <a:rPr lang="uk-UA" sz="2000" dirty="0">
                <a:solidFill>
                  <a:schemeClr val="tx2">
                    <a:lumMod val="50000"/>
                  </a:schemeClr>
                </a:solidFill>
              </a:rPr>
              <a:t> </a:t>
            </a:r>
            <a:r>
              <a:rPr lang="uk-UA" sz="2000" dirty="0" err="1">
                <a:solidFill>
                  <a:schemeClr val="tx2">
                    <a:lumMod val="50000"/>
                  </a:schemeClr>
                </a:solidFill>
              </a:rPr>
              <a:t>north</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Queen's</a:t>
            </a:r>
            <a:r>
              <a:rPr lang="uk-UA" sz="2000" dirty="0">
                <a:solidFill>
                  <a:schemeClr val="tx2">
                    <a:lumMod val="50000"/>
                  </a:schemeClr>
                </a:solidFill>
              </a:rPr>
              <a:t> </a:t>
            </a:r>
            <a:r>
              <a:rPr lang="uk-UA" sz="2000" dirty="0" err="1">
                <a:solidFill>
                  <a:schemeClr val="tx2">
                    <a:lumMod val="50000"/>
                  </a:schemeClr>
                </a:solidFill>
              </a:rPr>
              <a:t>Park</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University</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a:solidFill>
                  <a:schemeClr val="tx2">
                    <a:lumMod val="50000"/>
                  </a:schemeClr>
                </a:solidFill>
              </a:rPr>
              <a:t>district</a:t>
            </a:r>
            <a:r>
              <a:rPr lang="uk-UA" sz="2000" dirty="0">
                <a:solidFill>
                  <a:schemeClr val="tx2">
                    <a:lumMod val="50000"/>
                  </a:schemeClr>
                </a:solidFill>
              </a:rPr>
              <a:t>, </a:t>
            </a:r>
            <a:r>
              <a:rPr lang="uk-UA" sz="2000" dirty="0" err="1">
                <a:solidFill>
                  <a:schemeClr val="tx2">
                    <a:lumMod val="50000"/>
                  </a:schemeClr>
                </a:solidFill>
              </a:rPr>
              <a:t>with</a:t>
            </a:r>
            <a:r>
              <a:rPr lang="uk-UA" sz="2000" dirty="0">
                <a:solidFill>
                  <a:schemeClr val="tx2">
                    <a:lumMod val="50000"/>
                  </a:schemeClr>
                </a:solidFill>
              </a:rPr>
              <a:t> </a:t>
            </a:r>
            <a:r>
              <a:rPr lang="uk-UA" sz="2000" dirty="0" err="1">
                <a:solidFill>
                  <a:schemeClr val="tx2">
                    <a:lumMod val="50000"/>
                  </a:schemeClr>
                </a:solidFill>
              </a:rPr>
              <a:t>its</a:t>
            </a:r>
            <a:r>
              <a:rPr lang="uk-UA" sz="2000" dirty="0">
                <a:solidFill>
                  <a:schemeClr val="tx2">
                    <a:lumMod val="50000"/>
                  </a:schemeClr>
                </a:solidFill>
              </a:rPr>
              <a:t> </a:t>
            </a:r>
            <a:r>
              <a:rPr lang="uk-UA" sz="2000" dirty="0" err="1">
                <a:solidFill>
                  <a:schemeClr val="tx2">
                    <a:lumMod val="50000"/>
                  </a:schemeClr>
                </a:solidFill>
              </a:rPr>
              <a:t>main</a:t>
            </a:r>
            <a:r>
              <a:rPr lang="uk-UA" sz="2000" dirty="0">
                <a:solidFill>
                  <a:schemeClr val="tx2">
                    <a:lumMod val="50000"/>
                  </a:schemeClr>
                </a:solidFill>
              </a:rPr>
              <a:t> </a:t>
            </a:r>
            <a:r>
              <a:rPr lang="uk-UA" sz="2000" dirty="0" err="1">
                <a:solidFill>
                  <a:schemeClr val="tx2">
                    <a:lumMod val="50000"/>
                  </a:schemeClr>
                </a:solidFill>
              </a:rPr>
              <a:t>entrance</a:t>
            </a:r>
            <a:r>
              <a:rPr lang="uk-UA" sz="2000" dirty="0">
                <a:solidFill>
                  <a:schemeClr val="tx2">
                    <a:lumMod val="50000"/>
                  </a:schemeClr>
                </a:solidFill>
              </a:rPr>
              <a:t> </a:t>
            </a:r>
            <a:r>
              <a:rPr lang="uk-UA" sz="2000" dirty="0" err="1">
                <a:solidFill>
                  <a:schemeClr val="tx2">
                    <a:lumMod val="50000"/>
                  </a:schemeClr>
                </a:solidFill>
              </a:rPr>
              <a:t>facing</a:t>
            </a:r>
            <a:r>
              <a:rPr lang="uk-UA" sz="2000" dirty="0">
                <a:solidFill>
                  <a:schemeClr val="tx2">
                    <a:lumMod val="50000"/>
                  </a:schemeClr>
                </a:solidFill>
              </a:rPr>
              <a:t> </a:t>
            </a:r>
            <a:r>
              <a:rPr lang="uk-UA" sz="2000" dirty="0" err="1">
                <a:solidFill>
                  <a:schemeClr val="tx2">
                    <a:lumMod val="50000"/>
                  </a:schemeClr>
                </a:solidFill>
              </a:rPr>
              <a:t>Bloor</a:t>
            </a:r>
            <a:r>
              <a:rPr lang="uk-UA" sz="2000" dirty="0">
                <a:solidFill>
                  <a:schemeClr val="tx2">
                    <a:lumMod val="50000"/>
                  </a:schemeClr>
                </a:solidFill>
              </a:rPr>
              <a:t> </a:t>
            </a:r>
            <a:r>
              <a:rPr lang="uk-UA" sz="2000" dirty="0" err="1">
                <a:solidFill>
                  <a:schemeClr val="tx2">
                    <a:lumMod val="50000"/>
                  </a:schemeClr>
                </a:solidFill>
              </a:rPr>
              <a:t>Street</a:t>
            </a:r>
            <a:r>
              <a:rPr lang="uk-UA" sz="2000" dirty="0">
                <a:solidFill>
                  <a:schemeClr val="tx2">
                    <a:lumMod val="50000"/>
                  </a:schemeClr>
                </a:solidFill>
              </a:rPr>
              <a:t>. </a:t>
            </a:r>
            <a:r>
              <a:rPr lang="uk-UA" sz="2000" dirty="0" err="1">
                <a:solidFill>
                  <a:schemeClr val="tx2">
                    <a:lumMod val="50000"/>
                  </a:schemeClr>
                </a:solidFill>
              </a:rPr>
              <a:t>With</a:t>
            </a:r>
            <a:r>
              <a:rPr lang="uk-UA" sz="2000" dirty="0">
                <a:solidFill>
                  <a:schemeClr val="tx2">
                    <a:lumMod val="50000"/>
                  </a:schemeClr>
                </a:solidFill>
              </a:rPr>
              <a:t> </a:t>
            </a:r>
            <a:r>
              <a:rPr lang="uk-UA" sz="2000" dirty="0" err="1">
                <a:solidFill>
                  <a:schemeClr val="tx2">
                    <a:lumMod val="50000"/>
                  </a:schemeClr>
                </a:solidFill>
              </a:rPr>
              <a:t>more</a:t>
            </a:r>
            <a:r>
              <a:rPr lang="uk-UA" sz="2000" dirty="0">
                <a:solidFill>
                  <a:schemeClr val="tx2">
                    <a:lumMod val="50000"/>
                  </a:schemeClr>
                </a:solidFill>
              </a:rPr>
              <a:t> </a:t>
            </a:r>
            <a:r>
              <a:rPr lang="uk-UA" sz="2000" dirty="0" err="1">
                <a:solidFill>
                  <a:schemeClr val="tx2">
                    <a:lumMod val="50000"/>
                  </a:schemeClr>
                </a:solidFill>
              </a:rPr>
              <a:t>than</a:t>
            </a:r>
            <a:r>
              <a:rPr lang="uk-UA" sz="2000" dirty="0">
                <a:solidFill>
                  <a:schemeClr val="tx2">
                    <a:lumMod val="50000"/>
                  </a:schemeClr>
                </a:solidFill>
              </a:rPr>
              <a:t> </a:t>
            </a:r>
            <a:r>
              <a:rPr lang="uk-UA" sz="2000" dirty="0" err="1">
                <a:solidFill>
                  <a:schemeClr val="tx2">
                    <a:lumMod val="50000"/>
                  </a:schemeClr>
                </a:solidFill>
              </a:rPr>
              <a:t>six</a:t>
            </a:r>
            <a:r>
              <a:rPr lang="uk-UA" sz="2000" dirty="0">
                <a:solidFill>
                  <a:schemeClr val="tx2">
                    <a:lumMod val="50000"/>
                  </a:schemeClr>
                </a:solidFill>
              </a:rPr>
              <a:t> </a:t>
            </a:r>
            <a:r>
              <a:rPr lang="uk-UA" sz="2000" dirty="0" err="1">
                <a:solidFill>
                  <a:schemeClr val="tx2">
                    <a:lumMod val="50000"/>
                  </a:schemeClr>
                </a:solidFill>
              </a:rPr>
              <a:t>million</a:t>
            </a:r>
            <a:r>
              <a:rPr lang="uk-UA" sz="2000" dirty="0">
                <a:solidFill>
                  <a:schemeClr val="tx2">
                    <a:lumMod val="50000"/>
                  </a:schemeClr>
                </a:solidFill>
              </a:rPr>
              <a:t> </a:t>
            </a:r>
            <a:r>
              <a:rPr lang="uk-UA" sz="2000" dirty="0" err="1">
                <a:solidFill>
                  <a:schemeClr val="tx2">
                    <a:lumMod val="50000"/>
                  </a:schemeClr>
                </a:solidFill>
              </a:rPr>
              <a:t>items</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forty</a:t>
            </a:r>
            <a:r>
              <a:rPr lang="uk-UA" sz="2000" dirty="0">
                <a:solidFill>
                  <a:schemeClr val="tx2">
                    <a:lumMod val="50000"/>
                  </a:schemeClr>
                </a:solidFill>
              </a:rPr>
              <a:t> </a:t>
            </a:r>
            <a:r>
              <a:rPr lang="uk-UA" sz="2000" dirty="0" err="1">
                <a:solidFill>
                  <a:schemeClr val="tx2">
                    <a:lumMod val="50000"/>
                  </a:schemeClr>
                </a:solidFill>
              </a:rPr>
              <a:t>galleries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museum's</a:t>
            </a:r>
            <a:r>
              <a:rPr lang="uk-UA" sz="2000" dirty="0">
                <a:solidFill>
                  <a:schemeClr val="tx2">
                    <a:lumMod val="50000"/>
                  </a:schemeClr>
                </a:solidFill>
              </a:rPr>
              <a:t> </a:t>
            </a:r>
            <a:r>
              <a:rPr lang="uk-UA" sz="2000" dirty="0" err="1">
                <a:solidFill>
                  <a:schemeClr val="tx2">
                    <a:lumMod val="50000"/>
                  </a:schemeClr>
                </a:solidFill>
              </a:rPr>
              <a:t>diverse</a:t>
            </a:r>
            <a:r>
              <a:rPr lang="uk-UA" sz="2000" dirty="0">
                <a:solidFill>
                  <a:schemeClr val="tx2">
                    <a:lumMod val="50000"/>
                  </a:schemeClr>
                </a:solidFill>
              </a:rPr>
              <a:t> </a:t>
            </a:r>
            <a:r>
              <a:rPr lang="uk-UA" sz="2000" dirty="0" err="1">
                <a:solidFill>
                  <a:schemeClr val="tx2">
                    <a:lumMod val="50000"/>
                  </a:schemeClr>
                </a:solidFill>
              </a:rPr>
              <a:t>collections</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world</a:t>
            </a:r>
            <a:r>
              <a:rPr lang="uk-UA" sz="2000" dirty="0">
                <a:solidFill>
                  <a:schemeClr val="tx2">
                    <a:lumMod val="50000"/>
                  </a:schemeClr>
                </a:solidFill>
              </a:rPr>
              <a:t> </a:t>
            </a:r>
            <a:r>
              <a:rPr lang="uk-UA" sz="2000" dirty="0" err="1">
                <a:solidFill>
                  <a:schemeClr val="tx2">
                    <a:lumMod val="50000"/>
                  </a:schemeClr>
                </a:solidFill>
              </a:rPr>
              <a:t>culture</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natural</a:t>
            </a:r>
            <a:r>
              <a:rPr lang="uk-UA" sz="2000" dirty="0">
                <a:solidFill>
                  <a:schemeClr val="tx2">
                    <a:lumMod val="50000"/>
                  </a:schemeClr>
                </a:solidFill>
              </a:rPr>
              <a:t> </a:t>
            </a:r>
            <a:r>
              <a:rPr lang="uk-UA" sz="2000" dirty="0" err="1">
                <a:solidFill>
                  <a:schemeClr val="tx2">
                    <a:lumMod val="50000"/>
                  </a:schemeClr>
                </a:solidFill>
              </a:rPr>
              <a:t>history</a:t>
            </a:r>
            <a:r>
              <a:rPr lang="uk-UA" sz="2000" dirty="0">
                <a:solidFill>
                  <a:schemeClr val="tx2">
                    <a:lumMod val="50000"/>
                  </a:schemeClr>
                </a:solidFill>
              </a:rPr>
              <a:t> </a:t>
            </a:r>
            <a:r>
              <a:rPr lang="uk-UA" sz="2000" dirty="0" err="1">
                <a:solidFill>
                  <a:schemeClr val="tx2">
                    <a:lumMod val="50000"/>
                  </a:schemeClr>
                </a:solidFill>
              </a:rPr>
              <a:t>are</a:t>
            </a:r>
            <a:r>
              <a:rPr lang="uk-UA" sz="2000" dirty="0">
                <a:solidFill>
                  <a:schemeClr val="tx2">
                    <a:lumMod val="50000"/>
                  </a:schemeClr>
                </a:solidFill>
              </a:rPr>
              <a:t> </a:t>
            </a:r>
            <a:r>
              <a:rPr lang="uk-UA" sz="2000" dirty="0" err="1">
                <a:solidFill>
                  <a:schemeClr val="tx2">
                    <a:lumMod val="50000"/>
                  </a:schemeClr>
                </a:solidFill>
              </a:rPr>
              <a:t>part</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reason</a:t>
            </a:r>
            <a:r>
              <a:rPr lang="uk-UA" sz="2000" dirty="0">
                <a:solidFill>
                  <a:schemeClr val="tx2">
                    <a:lumMod val="50000"/>
                  </a:schemeClr>
                </a:solidFill>
              </a:rPr>
              <a:t> </a:t>
            </a:r>
            <a:r>
              <a:rPr lang="uk-UA" sz="2000" dirty="0" err="1">
                <a:solidFill>
                  <a:schemeClr val="tx2">
                    <a:lumMod val="50000"/>
                  </a:schemeClr>
                </a:solidFill>
              </a:rPr>
              <a:t>for</a:t>
            </a:r>
            <a:r>
              <a:rPr lang="uk-UA" sz="2000" dirty="0">
                <a:solidFill>
                  <a:schemeClr val="tx2">
                    <a:lumMod val="50000"/>
                  </a:schemeClr>
                </a:solidFill>
              </a:rPr>
              <a:t> </a:t>
            </a:r>
            <a:r>
              <a:rPr lang="uk-UA" sz="2000" dirty="0" err="1">
                <a:solidFill>
                  <a:schemeClr val="tx2">
                    <a:lumMod val="50000"/>
                  </a:schemeClr>
                </a:solidFill>
              </a:rPr>
              <a:t>its</a:t>
            </a:r>
            <a:r>
              <a:rPr lang="uk-UA" sz="2000" dirty="0">
                <a:solidFill>
                  <a:schemeClr val="tx2">
                    <a:lumMod val="50000"/>
                  </a:schemeClr>
                </a:solidFill>
              </a:rPr>
              <a:t> </a:t>
            </a:r>
            <a:r>
              <a:rPr lang="uk-UA" sz="2000" dirty="0" err="1">
                <a:solidFill>
                  <a:schemeClr val="tx2">
                    <a:lumMod val="50000"/>
                  </a:schemeClr>
                </a:solidFill>
              </a:rPr>
              <a:t>international</a:t>
            </a:r>
            <a:r>
              <a:rPr lang="uk-UA" sz="2000" dirty="0">
                <a:solidFill>
                  <a:schemeClr val="tx2">
                    <a:lumMod val="50000"/>
                  </a:schemeClr>
                </a:solidFill>
              </a:rPr>
              <a:t> </a:t>
            </a:r>
            <a:r>
              <a:rPr lang="uk-UA" sz="2000" dirty="0" err="1">
                <a:solidFill>
                  <a:schemeClr val="tx2">
                    <a:lumMod val="50000"/>
                  </a:schemeClr>
                </a:solidFill>
              </a:rPr>
              <a:t>reputation</a:t>
            </a:r>
            <a:r>
              <a:rPr lang="uk-UA" sz="2000" dirty="0" smtClean="0">
                <a:solidFill>
                  <a:schemeClr val="tx2">
                    <a:lumMod val="50000"/>
                  </a:schemeClr>
                </a:solidFill>
              </a:rPr>
              <a:t>. </a:t>
            </a:r>
            <a:r>
              <a:rPr lang="uk-UA" sz="2000" dirty="0" err="1" smtClean="0">
                <a:solidFill>
                  <a:schemeClr val="tx2">
                    <a:lumMod val="50000"/>
                  </a:schemeClr>
                </a:solidFill>
              </a:rPr>
              <a:t>The</a:t>
            </a:r>
            <a:r>
              <a:rPr lang="uk-UA" sz="2000" dirty="0" smtClean="0">
                <a:solidFill>
                  <a:schemeClr val="tx2">
                    <a:lumMod val="50000"/>
                  </a:schemeClr>
                </a:solidFill>
              </a:rPr>
              <a:t> </a:t>
            </a:r>
            <a:r>
              <a:rPr lang="uk-UA" sz="2000" dirty="0" err="1">
                <a:solidFill>
                  <a:schemeClr val="tx2">
                    <a:lumMod val="50000"/>
                  </a:schemeClr>
                </a:solidFill>
              </a:rPr>
              <a:t>museum</a:t>
            </a:r>
            <a:r>
              <a:rPr lang="uk-UA" sz="2000" dirty="0">
                <a:solidFill>
                  <a:schemeClr val="tx2">
                    <a:lumMod val="50000"/>
                  </a:schemeClr>
                </a:solidFill>
              </a:rPr>
              <a:t> </a:t>
            </a:r>
            <a:r>
              <a:rPr lang="uk-UA" sz="2000" dirty="0" err="1">
                <a:solidFill>
                  <a:schemeClr val="tx2">
                    <a:lumMod val="50000"/>
                  </a:schemeClr>
                </a:solidFill>
              </a:rPr>
              <a:t>contains</a:t>
            </a:r>
            <a:r>
              <a:rPr lang="uk-UA" sz="2000" dirty="0">
                <a:solidFill>
                  <a:schemeClr val="tx2">
                    <a:lumMod val="50000"/>
                  </a:schemeClr>
                </a:solidFill>
              </a:rPr>
              <a:t> </a:t>
            </a:r>
            <a:r>
              <a:rPr lang="uk-UA" sz="2000" dirty="0" err="1">
                <a:solidFill>
                  <a:schemeClr val="tx2">
                    <a:lumMod val="50000"/>
                  </a:schemeClr>
                </a:solidFill>
              </a:rPr>
              <a:t>notable</a:t>
            </a:r>
            <a:r>
              <a:rPr lang="uk-UA" sz="2000" dirty="0">
                <a:solidFill>
                  <a:schemeClr val="tx2">
                    <a:lumMod val="50000"/>
                  </a:schemeClr>
                </a:solidFill>
              </a:rPr>
              <a:t> </a:t>
            </a:r>
            <a:r>
              <a:rPr lang="uk-UA" sz="2000" dirty="0" err="1">
                <a:solidFill>
                  <a:schemeClr val="tx2">
                    <a:lumMod val="50000"/>
                  </a:schemeClr>
                </a:solidFill>
              </a:rPr>
              <a:t>collections</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dinosaurs</a:t>
            </a:r>
            <a:r>
              <a:rPr lang="uk-UA" sz="2000" dirty="0">
                <a:solidFill>
                  <a:schemeClr val="tx2">
                    <a:lumMod val="50000"/>
                  </a:schemeClr>
                </a:solidFill>
              </a:rPr>
              <a:t>, </a:t>
            </a:r>
            <a:r>
              <a:rPr lang="uk-UA" sz="2000" dirty="0" err="1">
                <a:solidFill>
                  <a:schemeClr val="tx2">
                    <a:lumMod val="50000"/>
                  </a:schemeClr>
                </a:solidFill>
              </a:rPr>
              <a:t>minerals</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meteorites</a:t>
            </a:r>
            <a:r>
              <a:rPr lang="uk-UA" sz="2000" dirty="0">
                <a:solidFill>
                  <a:schemeClr val="tx2">
                    <a:lumMod val="50000"/>
                  </a:schemeClr>
                </a:solidFill>
              </a:rPr>
              <a:t>, </a:t>
            </a:r>
            <a:r>
              <a:rPr lang="uk-UA" sz="2000" dirty="0" err="1">
                <a:solidFill>
                  <a:schemeClr val="tx2">
                    <a:lumMod val="50000"/>
                  </a:schemeClr>
                </a:solidFill>
              </a:rPr>
              <a:t>Near</a:t>
            </a:r>
            <a:r>
              <a:rPr lang="uk-UA" sz="2000" dirty="0">
                <a:solidFill>
                  <a:schemeClr val="tx2">
                    <a:lumMod val="50000"/>
                  </a:schemeClr>
                </a:solidFill>
              </a:rPr>
              <a:t> </a:t>
            </a:r>
            <a:r>
              <a:rPr lang="uk-UA" sz="2000" dirty="0" err="1">
                <a:solidFill>
                  <a:schemeClr val="tx2">
                    <a:lumMod val="50000"/>
                  </a:schemeClr>
                </a:solidFill>
              </a:rPr>
              <a:t>Eastern</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African</a:t>
            </a:r>
            <a:r>
              <a:rPr lang="uk-UA" sz="2000" dirty="0">
                <a:solidFill>
                  <a:schemeClr val="tx2">
                    <a:lumMod val="50000"/>
                  </a:schemeClr>
                </a:solidFill>
              </a:rPr>
              <a:t> </a:t>
            </a:r>
            <a:r>
              <a:rPr lang="uk-UA" sz="2000" dirty="0" err="1">
                <a:solidFill>
                  <a:schemeClr val="tx2">
                    <a:lumMod val="50000"/>
                  </a:schemeClr>
                </a:solidFill>
              </a:rPr>
              <a:t>art</a:t>
            </a:r>
            <a:r>
              <a:rPr lang="uk-UA" sz="2000" dirty="0">
                <a:solidFill>
                  <a:schemeClr val="tx2">
                    <a:lumMod val="50000"/>
                  </a:schemeClr>
                </a:solidFill>
              </a:rPr>
              <a:t>, </a:t>
            </a:r>
            <a:r>
              <a:rPr lang="uk-UA" sz="2000" dirty="0" err="1">
                <a:solidFill>
                  <a:schemeClr val="tx2">
                    <a:lumMod val="50000"/>
                  </a:schemeClr>
                </a:solidFill>
              </a:rPr>
              <a:t>Art</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East</a:t>
            </a:r>
            <a:r>
              <a:rPr lang="uk-UA" sz="2000" dirty="0">
                <a:solidFill>
                  <a:schemeClr val="tx2">
                    <a:lumMod val="50000"/>
                  </a:schemeClr>
                </a:solidFill>
              </a:rPr>
              <a:t> </a:t>
            </a:r>
            <a:r>
              <a:rPr lang="uk-UA" sz="2000" dirty="0" err="1">
                <a:solidFill>
                  <a:schemeClr val="tx2">
                    <a:lumMod val="50000"/>
                  </a:schemeClr>
                </a:solidFill>
              </a:rPr>
              <a:t>Asia</a:t>
            </a:r>
            <a:r>
              <a:rPr lang="uk-UA" sz="2000" dirty="0">
                <a:solidFill>
                  <a:schemeClr val="tx2">
                    <a:lumMod val="50000"/>
                  </a:schemeClr>
                </a:solidFill>
              </a:rPr>
              <a:t>, </a:t>
            </a:r>
            <a:r>
              <a:rPr lang="uk-UA" sz="2000" dirty="0" err="1">
                <a:solidFill>
                  <a:schemeClr val="tx2">
                    <a:lumMod val="50000"/>
                  </a:schemeClr>
                </a:solidFill>
              </a:rPr>
              <a:t>European</a:t>
            </a:r>
            <a:r>
              <a:rPr lang="uk-UA" sz="2000" dirty="0">
                <a:solidFill>
                  <a:schemeClr val="tx2">
                    <a:lumMod val="50000"/>
                  </a:schemeClr>
                </a:solidFill>
              </a:rPr>
              <a:t> </a:t>
            </a:r>
            <a:r>
              <a:rPr lang="uk-UA" sz="2000" dirty="0" err="1">
                <a:solidFill>
                  <a:schemeClr val="tx2">
                    <a:lumMod val="50000"/>
                  </a:schemeClr>
                </a:solidFill>
              </a:rPr>
              <a:t>history</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Canadian</a:t>
            </a:r>
            <a:r>
              <a:rPr lang="uk-UA" sz="2000" dirty="0">
                <a:solidFill>
                  <a:schemeClr val="tx2">
                    <a:lumMod val="50000"/>
                  </a:schemeClr>
                </a:solidFill>
              </a:rPr>
              <a:t> </a:t>
            </a:r>
            <a:r>
              <a:rPr lang="uk-UA" sz="2000" dirty="0" err="1">
                <a:solidFill>
                  <a:schemeClr val="tx2">
                    <a:lumMod val="50000"/>
                  </a:schemeClr>
                </a:solidFill>
              </a:rPr>
              <a:t>history</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also</a:t>
            </a:r>
            <a:r>
              <a:rPr lang="uk-UA" sz="2000" dirty="0">
                <a:solidFill>
                  <a:schemeClr val="tx2">
                    <a:lumMod val="50000"/>
                  </a:schemeClr>
                </a:solidFill>
              </a:rPr>
              <a:t> </a:t>
            </a:r>
            <a:r>
              <a:rPr lang="uk-UA" sz="2000" dirty="0" err="1">
                <a:solidFill>
                  <a:schemeClr val="tx2">
                    <a:lumMod val="50000"/>
                  </a:schemeClr>
                </a:solidFill>
              </a:rPr>
              <a:t>houses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world's</a:t>
            </a:r>
            <a:r>
              <a:rPr lang="uk-UA" sz="2000" dirty="0">
                <a:solidFill>
                  <a:schemeClr val="tx2">
                    <a:lumMod val="50000"/>
                  </a:schemeClr>
                </a:solidFill>
              </a:rPr>
              <a:t> </a:t>
            </a:r>
            <a:r>
              <a:rPr lang="uk-UA" sz="2000" dirty="0" err="1">
                <a:solidFill>
                  <a:schemeClr val="tx2">
                    <a:lumMod val="50000"/>
                  </a:schemeClr>
                </a:solidFill>
              </a:rPr>
              <a:t>largest</a:t>
            </a:r>
            <a:r>
              <a:rPr lang="uk-UA" sz="2000" dirty="0">
                <a:solidFill>
                  <a:schemeClr val="tx2">
                    <a:lumMod val="50000"/>
                  </a:schemeClr>
                </a:solidFill>
              </a:rPr>
              <a:t> </a:t>
            </a:r>
            <a:r>
              <a:rPr lang="uk-UA" sz="2000" dirty="0" err="1">
                <a:solidFill>
                  <a:schemeClr val="tx2">
                    <a:lumMod val="50000"/>
                  </a:schemeClr>
                </a:solidFill>
              </a:rPr>
              <a:t>collection</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fossils</a:t>
            </a:r>
            <a:r>
              <a:rPr lang="uk-UA" sz="2000" dirty="0">
                <a:solidFill>
                  <a:schemeClr val="tx2">
                    <a:lumMod val="50000"/>
                  </a:schemeClr>
                </a:solidFill>
              </a:rPr>
              <a:t> </a:t>
            </a:r>
            <a:r>
              <a:rPr lang="uk-UA" sz="2000" dirty="0" err="1">
                <a:solidFill>
                  <a:schemeClr val="tx2">
                    <a:lumMod val="50000"/>
                  </a:schemeClr>
                </a:solidFill>
              </a:rPr>
              <a:t>from</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Burgess</a:t>
            </a:r>
            <a:r>
              <a:rPr lang="uk-UA" sz="2000" dirty="0">
                <a:solidFill>
                  <a:schemeClr val="tx2">
                    <a:lumMod val="50000"/>
                  </a:schemeClr>
                </a:solidFill>
              </a:rPr>
              <a:t> </a:t>
            </a:r>
            <a:r>
              <a:rPr lang="uk-UA" sz="2000" dirty="0" err="1">
                <a:solidFill>
                  <a:schemeClr val="tx2">
                    <a:lumMod val="50000"/>
                  </a:schemeClr>
                </a:solidFill>
              </a:rPr>
              <a:t>Shale</a:t>
            </a:r>
            <a:r>
              <a:rPr lang="uk-UA" sz="2000" dirty="0">
                <a:solidFill>
                  <a:schemeClr val="tx2">
                    <a:lumMod val="50000"/>
                  </a:schemeClr>
                </a:solidFill>
              </a:rPr>
              <a:t> </a:t>
            </a:r>
            <a:r>
              <a:rPr lang="uk-UA" sz="2000" dirty="0" err="1">
                <a:solidFill>
                  <a:schemeClr val="tx2">
                    <a:lumMod val="50000"/>
                  </a:schemeClr>
                </a:solidFill>
              </a:rPr>
              <a:t>with</a:t>
            </a:r>
            <a:r>
              <a:rPr lang="uk-UA" sz="2000" dirty="0">
                <a:solidFill>
                  <a:schemeClr val="tx2">
                    <a:lumMod val="50000"/>
                  </a:schemeClr>
                </a:solidFill>
              </a:rPr>
              <a:t> </a:t>
            </a:r>
            <a:r>
              <a:rPr lang="uk-UA" sz="2000" dirty="0" err="1">
                <a:solidFill>
                  <a:schemeClr val="tx2">
                    <a:lumMod val="50000"/>
                  </a:schemeClr>
                </a:solidFill>
              </a:rPr>
              <a:t>more</a:t>
            </a:r>
            <a:r>
              <a:rPr lang="uk-UA" sz="2000" dirty="0">
                <a:solidFill>
                  <a:schemeClr val="tx2">
                    <a:lumMod val="50000"/>
                  </a:schemeClr>
                </a:solidFill>
              </a:rPr>
              <a:t> </a:t>
            </a:r>
            <a:r>
              <a:rPr lang="uk-UA" sz="2000" dirty="0" err="1">
                <a:solidFill>
                  <a:schemeClr val="tx2">
                    <a:lumMod val="50000"/>
                  </a:schemeClr>
                </a:solidFill>
              </a:rPr>
              <a:t>than</a:t>
            </a:r>
            <a:r>
              <a:rPr lang="uk-UA" sz="2000" dirty="0">
                <a:solidFill>
                  <a:schemeClr val="tx2">
                    <a:lumMod val="50000"/>
                  </a:schemeClr>
                </a:solidFill>
              </a:rPr>
              <a:t> 150,000 </a:t>
            </a:r>
            <a:r>
              <a:rPr lang="uk-UA" sz="2000" dirty="0" err="1">
                <a:solidFill>
                  <a:schemeClr val="tx2">
                    <a:lumMod val="50000"/>
                  </a:schemeClr>
                </a:solidFill>
              </a:rPr>
              <a:t>specimens</a:t>
            </a:r>
            <a:r>
              <a:rPr lang="uk-UA" sz="2000" dirty="0">
                <a:solidFill>
                  <a:schemeClr val="tx2">
                    <a:lumMod val="50000"/>
                  </a:schemeClr>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650" y="3498170"/>
            <a:ext cx="4659630" cy="3097530"/>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981" y="3498170"/>
            <a:ext cx="5033486" cy="3097530"/>
          </a:xfrm>
          <a:prstGeom prst="rect">
            <a:avLst/>
          </a:prstGeom>
        </p:spPr>
      </p:pic>
    </p:spTree>
    <p:extLst>
      <p:ext uri="{BB962C8B-B14F-4D97-AF65-F5344CB8AC3E}">
        <p14:creationId xmlns:p14="http://schemas.microsoft.com/office/powerpoint/2010/main" val="29700634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20709" y="388186"/>
            <a:ext cx="6791460" cy="1938992"/>
          </a:xfrm>
          <a:prstGeom prst="rect">
            <a:avLst/>
          </a:prstGeom>
        </p:spPr>
        <p:txBody>
          <a:bodyPr wrap="square">
            <a:spAutoFit/>
          </a:bodyPr>
          <a:lstStyle/>
          <a:p>
            <a:r>
              <a:rPr lang="en-US" sz="2000" b="1" dirty="0">
                <a:solidFill>
                  <a:schemeClr val="tx2">
                    <a:lumMod val="50000"/>
                  </a:schemeClr>
                </a:solidFill>
                <a:latin typeface="Arial" panose="020B0604020202020204" pitchFamily="34" charset="0"/>
              </a:rPr>
              <a:t>The Canadian Opera Company</a:t>
            </a:r>
            <a:r>
              <a:rPr lang="en-US" sz="2000" dirty="0">
                <a:solidFill>
                  <a:schemeClr val="tx2">
                    <a:lumMod val="50000"/>
                  </a:schemeClr>
                </a:solidFill>
                <a:latin typeface="Arial" panose="020B0604020202020204" pitchFamily="34" charset="0"/>
              </a:rPr>
              <a:t> (COC) is an opera company in Toronto, Ontario, Canada. It is the largest opera company in Canada and the third largest producer of opera in North America. The COC performs in its own opera house, the Four Seasons Centre for the Performing Arts.</a:t>
            </a:r>
            <a:endParaRPr lang="uk-UA" sz="2000" dirty="0">
              <a:solidFill>
                <a:schemeClr val="tx2">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325" y="388185"/>
            <a:ext cx="3669406" cy="2759394"/>
          </a:xfrm>
          <a:prstGeom prst="rect">
            <a:avLst/>
          </a:prstGeom>
        </p:spPr>
      </p:pic>
      <p:sp>
        <p:nvSpPr>
          <p:cNvPr id="5" name="Прямоугольник 4"/>
          <p:cNvSpPr/>
          <p:nvPr/>
        </p:nvSpPr>
        <p:spPr>
          <a:xfrm>
            <a:off x="5924281" y="3563344"/>
            <a:ext cx="5472449" cy="2554545"/>
          </a:xfrm>
          <a:prstGeom prst="rect">
            <a:avLst/>
          </a:prstGeom>
        </p:spPr>
        <p:txBody>
          <a:bodyPr wrap="square">
            <a:spAutoFit/>
          </a:bodyPr>
          <a:lstStyle/>
          <a:p>
            <a:r>
              <a:rPr lang="uk-UA" sz="2000" b="1" dirty="0" err="1">
                <a:solidFill>
                  <a:schemeClr val="tx2">
                    <a:lumMod val="50000"/>
                  </a:schemeClr>
                </a:solidFill>
              </a:rPr>
              <a:t>The</a:t>
            </a:r>
            <a:r>
              <a:rPr lang="uk-UA" sz="2000" b="1" dirty="0">
                <a:solidFill>
                  <a:schemeClr val="tx2">
                    <a:lumMod val="50000"/>
                  </a:schemeClr>
                </a:solidFill>
              </a:rPr>
              <a:t> "</a:t>
            </a:r>
            <a:r>
              <a:rPr lang="uk-UA" sz="2000" b="1" dirty="0" err="1">
                <a:solidFill>
                  <a:schemeClr val="tx2">
                    <a:lumMod val="50000"/>
                  </a:schemeClr>
                </a:solidFill>
              </a:rPr>
              <a:t>Toronto</a:t>
            </a:r>
            <a:r>
              <a:rPr lang="uk-UA" sz="2000" b="1" dirty="0">
                <a:solidFill>
                  <a:schemeClr val="tx2">
                    <a:lumMod val="50000"/>
                  </a:schemeClr>
                </a:solidFill>
              </a:rPr>
              <a:t> </a:t>
            </a:r>
            <a:r>
              <a:rPr lang="uk-UA" sz="2000" b="1" dirty="0" err="1">
                <a:solidFill>
                  <a:schemeClr val="tx2">
                    <a:lumMod val="50000"/>
                  </a:schemeClr>
                </a:solidFill>
              </a:rPr>
              <a:t>Symphony</a:t>
            </a:r>
            <a:r>
              <a:rPr lang="uk-UA" sz="2000" b="1" dirty="0">
                <a:solidFill>
                  <a:schemeClr val="tx2">
                    <a:lumMod val="50000"/>
                  </a:schemeClr>
                </a:solidFill>
              </a:rPr>
              <a:t> </a:t>
            </a:r>
            <a:r>
              <a:rPr lang="uk-UA" sz="2000" b="1" dirty="0" err="1">
                <a:solidFill>
                  <a:schemeClr val="tx2">
                    <a:lumMod val="50000"/>
                  </a:schemeClr>
                </a:solidFill>
              </a:rPr>
              <a:t>Orchestra</a:t>
            </a:r>
            <a:r>
              <a:rPr lang="uk-UA" sz="2000" b="1" dirty="0">
                <a:solidFill>
                  <a:schemeClr val="tx2">
                    <a:lumMod val="50000"/>
                  </a:schemeClr>
                </a:solidFill>
              </a:rPr>
              <a:t>" </a:t>
            </a:r>
            <a:r>
              <a:rPr lang="uk-UA" sz="2000" dirty="0">
                <a:solidFill>
                  <a:schemeClr val="tx2">
                    <a:lumMod val="50000"/>
                  </a:schemeClr>
                </a:solidFill>
              </a:rPr>
              <a:t>(TSO) </a:t>
            </a:r>
            <a:r>
              <a:rPr lang="uk-UA" sz="2000" dirty="0" err="1">
                <a:solidFill>
                  <a:schemeClr val="tx2">
                    <a:lumMod val="50000"/>
                  </a:schemeClr>
                </a:solidFill>
              </a:rPr>
              <a:t>is</a:t>
            </a:r>
            <a:r>
              <a:rPr lang="uk-UA" sz="2000" dirty="0">
                <a:solidFill>
                  <a:schemeClr val="tx2">
                    <a:lumMod val="50000"/>
                  </a:schemeClr>
                </a:solidFill>
              </a:rPr>
              <a:t> a </a:t>
            </a:r>
            <a:r>
              <a:rPr lang="uk-UA" sz="2000" dirty="0" err="1">
                <a:solidFill>
                  <a:schemeClr val="tx2">
                    <a:lumMod val="50000"/>
                  </a:schemeClr>
                </a:solidFill>
              </a:rPr>
              <a:t>Canadian</a:t>
            </a:r>
            <a:r>
              <a:rPr lang="uk-UA" sz="2000" dirty="0">
                <a:solidFill>
                  <a:schemeClr val="tx2">
                    <a:lumMod val="50000"/>
                  </a:schemeClr>
                </a:solidFill>
              </a:rPr>
              <a:t> </a:t>
            </a:r>
            <a:r>
              <a:rPr lang="uk-UA" sz="2000" dirty="0" err="1">
                <a:solidFill>
                  <a:schemeClr val="tx2">
                    <a:lumMod val="50000"/>
                  </a:schemeClr>
                </a:solidFill>
              </a:rPr>
              <a:t>orchestra</a:t>
            </a:r>
            <a:r>
              <a:rPr lang="uk-UA" sz="2000" dirty="0">
                <a:solidFill>
                  <a:schemeClr val="tx2">
                    <a:lumMod val="50000"/>
                  </a:schemeClr>
                </a:solidFill>
              </a:rPr>
              <a:t> </a:t>
            </a:r>
            <a:r>
              <a:rPr lang="uk-UA" sz="2000" dirty="0" err="1">
                <a:solidFill>
                  <a:schemeClr val="tx2">
                    <a:lumMod val="50000"/>
                  </a:schemeClr>
                </a:solidFill>
              </a:rPr>
              <a:t>based</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a:solidFill>
                  <a:schemeClr val="tx2">
                    <a:lumMod val="50000"/>
                  </a:schemeClr>
                </a:solidFill>
              </a:rPr>
              <a:t>Ontario</a:t>
            </a:r>
            <a:r>
              <a:rPr lang="uk-UA" sz="2000" dirty="0">
                <a:solidFill>
                  <a:schemeClr val="tx2">
                    <a:lumMod val="50000"/>
                  </a:schemeClr>
                </a:solidFill>
              </a:rPr>
              <a:t>. </a:t>
            </a:r>
            <a:r>
              <a:rPr lang="uk-UA" sz="2000" dirty="0" err="1">
                <a:solidFill>
                  <a:schemeClr val="tx2">
                    <a:lumMod val="50000"/>
                  </a:schemeClr>
                </a:solidFill>
              </a:rPr>
              <a:t>Since</a:t>
            </a:r>
            <a:r>
              <a:rPr lang="uk-UA" sz="2000" dirty="0">
                <a:solidFill>
                  <a:schemeClr val="tx2">
                    <a:lumMod val="50000"/>
                  </a:schemeClr>
                </a:solidFill>
              </a:rPr>
              <a:t> 1982, </a:t>
            </a:r>
            <a:r>
              <a:rPr lang="uk-UA" sz="2000" dirty="0" err="1">
                <a:solidFill>
                  <a:schemeClr val="tx2">
                    <a:lumMod val="50000"/>
                  </a:schemeClr>
                </a:solidFill>
              </a:rPr>
              <a:t>the</a:t>
            </a:r>
            <a:r>
              <a:rPr lang="uk-UA" sz="2000" dirty="0">
                <a:solidFill>
                  <a:schemeClr val="tx2">
                    <a:lumMod val="50000"/>
                  </a:schemeClr>
                </a:solidFill>
              </a:rPr>
              <a:t> TSO </a:t>
            </a:r>
            <a:r>
              <a:rPr lang="uk-UA" sz="2000" dirty="0" err="1">
                <a:solidFill>
                  <a:schemeClr val="tx2">
                    <a:lumMod val="50000"/>
                  </a:schemeClr>
                </a:solidFill>
              </a:rPr>
              <a:t>has</a:t>
            </a:r>
            <a:r>
              <a:rPr lang="uk-UA" sz="2000" dirty="0">
                <a:solidFill>
                  <a:schemeClr val="tx2">
                    <a:lumMod val="50000"/>
                  </a:schemeClr>
                </a:solidFill>
              </a:rPr>
              <a:t> </a:t>
            </a:r>
            <a:r>
              <a:rPr lang="uk-UA" sz="2000" dirty="0" err="1">
                <a:solidFill>
                  <a:schemeClr val="tx2">
                    <a:lumMod val="50000"/>
                  </a:schemeClr>
                </a:solidFill>
              </a:rPr>
              <a:t>performed</a:t>
            </a:r>
            <a:r>
              <a:rPr lang="uk-UA" sz="2000" dirty="0">
                <a:solidFill>
                  <a:schemeClr val="tx2">
                    <a:lumMod val="50000"/>
                  </a:schemeClr>
                </a:solidFill>
              </a:rPr>
              <a:t> </a:t>
            </a:r>
            <a:r>
              <a:rPr lang="uk-UA" sz="2000" dirty="0" err="1">
                <a:solidFill>
                  <a:schemeClr val="tx2">
                    <a:lumMod val="50000"/>
                  </a:schemeClr>
                </a:solidFill>
              </a:rPr>
              <a:t>at</a:t>
            </a:r>
            <a:r>
              <a:rPr lang="uk-UA" sz="2000" dirty="0">
                <a:solidFill>
                  <a:schemeClr val="tx2">
                    <a:lumMod val="50000"/>
                  </a:schemeClr>
                </a:solidFill>
              </a:rPr>
              <a:t> </a:t>
            </a:r>
            <a:r>
              <a:rPr lang="uk-UA" sz="2000" dirty="0" err="1">
                <a:solidFill>
                  <a:schemeClr val="tx2">
                    <a:lumMod val="50000"/>
                  </a:schemeClr>
                </a:solidFill>
              </a:rPr>
              <a:t>Roy</a:t>
            </a:r>
            <a:r>
              <a:rPr lang="uk-UA" sz="2000" dirty="0">
                <a:solidFill>
                  <a:schemeClr val="tx2">
                    <a:lumMod val="50000"/>
                  </a:schemeClr>
                </a:solidFill>
              </a:rPr>
              <a:t> </a:t>
            </a:r>
            <a:r>
              <a:rPr lang="uk-UA" sz="2000" dirty="0" err="1">
                <a:solidFill>
                  <a:schemeClr val="tx2">
                    <a:lumMod val="50000"/>
                  </a:schemeClr>
                </a:solidFill>
              </a:rPr>
              <a:t>Thomson</a:t>
            </a:r>
            <a:r>
              <a:rPr lang="uk-UA" sz="2000" dirty="0">
                <a:solidFill>
                  <a:schemeClr val="tx2">
                    <a:lumMod val="50000"/>
                  </a:schemeClr>
                </a:solidFill>
              </a:rPr>
              <a:t> </a:t>
            </a:r>
            <a:r>
              <a:rPr lang="uk-UA" sz="2000" dirty="0" err="1">
                <a:solidFill>
                  <a:schemeClr val="tx2">
                    <a:lumMod val="50000"/>
                  </a:schemeClr>
                </a:solidFill>
              </a:rPr>
              <a:t>Hall</a:t>
            </a:r>
            <a:r>
              <a:rPr lang="uk-UA" sz="2000" dirty="0">
                <a:solidFill>
                  <a:schemeClr val="tx2">
                    <a:lumMod val="50000"/>
                  </a:schemeClr>
                </a:solidFill>
              </a:rPr>
              <a:t>. </a:t>
            </a:r>
            <a:r>
              <a:rPr lang="uk-UA" sz="2000" dirty="0" err="1">
                <a:solidFill>
                  <a:schemeClr val="tx2">
                    <a:lumMod val="50000"/>
                  </a:schemeClr>
                </a:solidFill>
              </a:rPr>
              <a:t>From</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time</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its</a:t>
            </a:r>
            <a:r>
              <a:rPr lang="uk-UA" sz="2000" dirty="0">
                <a:solidFill>
                  <a:schemeClr val="tx2">
                    <a:lumMod val="50000"/>
                  </a:schemeClr>
                </a:solidFill>
              </a:rPr>
              <a:t> </a:t>
            </a:r>
            <a:r>
              <a:rPr lang="uk-UA" sz="2000" dirty="0" err="1">
                <a:solidFill>
                  <a:schemeClr val="tx2">
                    <a:lumMod val="50000"/>
                  </a:schemeClr>
                </a:solidFill>
              </a:rPr>
              <a:t>founding</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1922,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had</a:t>
            </a:r>
            <a:r>
              <a:rPr lang="uk-UA" sz="2000" dirty="0">
                <a:solidFill>
                  <a:schemeClr val="tx2">
                    <a:lumMod val="50000"/>
                  </a:schemeClr>
                </a:solidFill>
              </a:rPr>
              <a:t> </a:t>
            </a:r>
            <a:r>
              <a:rPr lang="uk-UA" sz="2000" dirty="0" err="1">
                <a:solidFill>
                  <a:schemeClr val="tx2">
                    <a:lumMod val="50000"/>
                  </a:schemeClr>
                </a:solidFill>
              </a:rPr>
              <a:t>given</a:t>
            </a:r>
            <a:r>
              <a:rPr lang="uk-UA" sz="2000" dirty="0">
                <a:solidFill>
                  <a:schemeClr val="tx2">
                    <a:lumMod val="50000"/>
                  </a:schemeClr>
                </a:solidFill>
              </a:rPr>
              <a:t> </a:t>
            </a:r>
            <a:r>
              <a:rPr lang="uk-UA" sz="2000" dirty="0" err="1">
                <a:solidFill>
                  <a:schemeClr val="tx2">
                    <a:lumMod val="50000"/>
                  </a:schemeClr>
                </a:solidFill>
              </a:rPr>
              <a:t>regular</a:t>
            </a:r>
            <a:r>
              <a:rPr lang="uk-UA" sz="2000" dirty="0">
                <a:solidFill>
                  <a:schemeClr val="tx2">
                    <a:lumMod val="50000"/>
                  </a:schemeClr>
                </a:solidFill>
              </a:rPr>
              <a:t> </a:t>
            </a:r>
            <a:r>
              <a:rPr lang="uk-UA" sz="2000" dirty="0" err="1">
                <a:solidFill>
                  <a:schemeClr val="tx2">
                    <a:lumMod val="50000"/>
                  </a:schemeClr>
                </a:solidFill>
              </a:rPr>
              <a:t>concerts</a:t>
            </a:r>
            <a:r>
              <a:rPr lang="uk-UA" sz="2000" dirty="0">
                <a:solidFill>
                  <a:schemeClr val="tx2">
                    <a:lumMod val="50000"/>
                  </a:schemeClr>
                </a:solidFill>
              </a:rPr>
              <a:t> </a:t>
            </a:r>
            <a:r>
              <a:rPr lang="uk-UA" sz="2000" dirty="0" err="1">
                <a:solidFill>
                  <a:schemeClr val="tx2">
                    <a:lumMod val="50000"/>
                  </a:schemeClr>
                </a:solidFill>
              </a:rPr>
              <a:t>at</a:t>
            </a:r>
            <a:r>
              <a:rPr lang="uk-UA" sz="2000" dirty="0">
                <a:solidFill>
                  <a:schemeClr val="tx2">
                    <a:lumMod val="50000"/>
                  </a:schemeClr>
                </a:solidFill>
              </a:rPr>
              <a:t> </a:t>
            </a:r>
            <a:r>
              <a:rPr lang="uk-UA" sz="2000" dirty="0" err="1">
                <a:solidFill>
                  <a:schemeClr val="tx2">
                    <a:lumMod val="50000"/>
                  </a:schemeClr>
                </a:solidFill>
              </a:rPr>
              <a:t>Massey</a:t>
            </a:r>
            <a:r>
              <a:rPr lang="uk-UA" sz="2000" dirty="0">
                <a:solidFill>
                  <a:schemeClr val="tx2">
                    <a:lumMod val="50000"/>
                  </a:schemeClr>
                </a:solidFill>
              </a:rPr>
              <a:t> </a:t>
            </a:r>
            <a:r>
              <a:rPr lang="uk-UA" sz="2000" dirty="0" err="1">
                <a:solidFill>
                  <a:schemeClr val="tx2">
                    <a:lumMod val="50000"/>
                  </a:schemeClr>
                </a:solidFill>
              </a:rPr>
              <a:t>Hall</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TSO </a:t>
            </a:r>
            <a:r>
              <a:rPr lang="uk-UA" sz="2000" dirty="0" err="1">
                <a:solidFill>
                  <a:schemeClr val="tx2">
                    <a:lumMod val="50000"/>
                  </a:schemeClr>
                </a:solidFill>
              </a:rPr>
              <a:t>also</a:t>
            </a:r>
            <a:r>
              <a:rPr lang="uk-UA" sz="2000" dirty="0">
                <a:solidFill>
                  <a:schemeClr val="tx2">
                    <a:lumMod val="50000"/>
                  </a:schemeClr>
                </a:solidFill>
              </a:rPr>
              <a:t> </a:t>
            </a:r>
            <a:r>
              <a:rPr lang="uk-UA" sz="2000" dirty="0" err="1">
                <a:solidFill>
                  <a:schemeClr val="tx2">
                    <a:lumMod val="50000"/>
                  </a:schemeClr>
                </a:solidFill>
              </a:rPr>
              <a:t>manages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a:solidFill>
                  <a:schemeClr val="tx2">
                    <a:lumMod val="50000"/>
                  </a:schemeClr>
                </a:solidFill>
              </a:rPr>
              <a:t>Symphony</a:t>
            </a:r>
            <a:r>
              <a:rPr lang="uk-UA" sz="2000" dirty="0">
                <a:solidFill>
                  <a:schemeClr val="tx2">
                    <a:lumMod val="50000"/>
                  </a:schemeClr>
                </a:solidFill>
              </a:rPr>
              <a:t> </a:t>
            </a:r>
            <a:r>
              <a:rPr lang="uk-UA" sz="2000" dirty="0" err="1">
                <a:solidFill>
                  <a:schemeClr val="tx2">
                    <a:lumMod val="50000"/>
                  </a:schemeClr>
                </a:solidFill>
              </a:rPr>
              <a:t>Youth</a:t>
            </a:r>
            <a:r>
              <a:rPr lang="uk-UA" sz="2000" dirty="0">
                <a:solidFill>
                  <a:schemeClr val="tx2">
                    <a:lumMod val="50000"/>
                  </a:schemeClr>
                </a:solidFill>
              </a:rPr>
              <a:t> </a:t>
            </a:r>
            <a:r>
              <a:rPr lang="uk-UA" sz="2000" dirty="0" err="1">
                <a:solidFill>
                  <a:schemeClr val="tx2">
                    <a:lumMod val="50000"/>
                  </a:schemeClr>
                </a:solidFill>
              </a:rPr>
              <a:t>Orchestra</a:t>
            </a:r>
            <a:r>
              <a:rPr lang="uk-UA" sz="2000" dirty="0">
                <a:solidFill>
                  <a:schemeClr val="tx2">
                    <a:lumMod val="50000"/>
                  </a:schemeClr>
                </a:solidFill>
              </a:rPr>
              <a:t> (TSYO).</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709" y="2915759"/>
            <a:ext cx="5325682" cy="3541940"/>
          </a:xfrm>
          <a:prstGeom prst="rect">
            <a:avLst/>
          </a:prstGeom>
        </p:spPr>
      </p:pic>
    </p:spTree>
    <p:extLst>
      <p:ext uri="{BB962C8B-B14F-4D97-AF65-F5344CB8AC3E}">
        <p14:creationId xmlns:p14="http://schemas.microsoft.com/office/powerpoint/2010/main" val="205508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7679" y="310913"/>
            <a:ext cx="6096000" cy="1938992"/>
          </a:xfrm>
          <a:prstGeom prst="rect">
            <a:avLst/>
          </a:prstGeom>
        </p:spPr>
        <p:txBody>
          <a:bodyPr>
            <a:spAutoFit/>
          </a:bodyPr>
          <a:lstStyle/>
          <a:p>
            <a:r>
              <a:rPr lang="uk-UA" sz="2000" b="1" dirty="0" err="1">
                <a:solidFill>
                  <a:schemeClr val="tx2">
                    <a:lumMod val="50000"/>
                  </a:schemeClr>
                </a:solidFill>
              </a:rPr>
              <a:t>The</a:t>
            </a:r>
            <a:r>
              <a:rPr lang="uk-UA" sz="2000" b="1" dirty="0">
                <a:solidFill>
                  <a:schemeClr val="tx2">
                    <a:lumMod val="50000"/>
                  </a:schemeClr>
                </a:solidFill>
              </a:rPr>
              <a:t> </a:t>
            </a:r>
            <a:r>
              <a:rPr lang="uk-UA" sz="2000" b="1" dirty="0" err="1">
                <a:solidFill>
                  <a:schemeClr val="tx2">
                    <a:lumMod val="50000"/>
                  </a:schemeClr>
                </a:solidFill>
              </a:rPr>
              <a:t>Four</a:t>
            </a:r>
            <a:r>
              <a:rPr lang="uk-UA" sz="2000" b="1" dirty="0">
                <a:solidFill>
                  <a:schemeClr val="tx2">
                    <a:lumMod val="50000"/>
                  </a:schemeClr>
                </a:solidFill>
              </a:rPr>
              <a:t> </a:t>
            </a:r>
            <a:r>
              <a:rPr lang="uk-UA" sz="2000" b="1" dirty="0" err="1">
                <a:solidFill>
                  <a:schemeClr val="tx2">
                    <a:lumMod val="50000"/>
                  </a:schemeClr>
                </a:solidFill>
              </a:rPr>
              <a:t>Seasons</a:t>
            </a:r>
            <a:r>
              <a:rPr lang="uk-UA" sz="2000" b="1" dirty="0">
                <a:solidFill>
                  <a:schemeClr val="tx2">
                    <a:lumMod val="50000"/>
                  </a:schemeClr>
                </a:solidFill>
              </a:rPr>
              <a:t> </a:t>
            </a:r>
            <a:r>
              <a:rPr lang="uk-UA" sz="2000" b="1" dirty="0" err="1">
                <a:solidFill>
                  <a:schemeClr val="tx2">
                    <a:lumMod val="50000"/>
                  </a:schemeClr>
                </a:solidFill>
              </a:rPr>
              <a:t>Centre</a:t>
            </a:r>
            <a:r>
              <a:rPr lang="uk-UA" sz="2000" b="1" dirty="0">
                <a:solidFill>
                  <a:schemeClr val="tx2">
                    <a:lumMod val="50000"/>
                  </a:schemeClr>
                </a:solidFill>
              </a:rPr>
              <a:t> </a:t>
            </a:r>
            <a:r>
              <a:rPr lang="uk-UA" sz="2000" b="1" dirty="0" err="1">
                <a:solidFill>
                  <a:schemeClr val="tx2">
                    <a:lumMod val="50000"/>
                  </a:schemeClr>
                </a:solidFill>
              </a:rPr>
              <a:t>for</a:t>
            </a:r>
            <a:r>
              <a:rPr lang="uk-UA" sz="2000" b="1" dirty="0">
                <a:solidFill>
                  <a:schemeClr val="tx2">
                    <a:lumMod val="50000"/>
                  </a:schemeClr>
                </a:solidFill>
              </a:rPr>
              <a:t> </a:t>
            </a:r>
            <a:r>
              <a:rPr lang="uk-UA" sz="2000" b="1" dirty="0" err="1">
                <a:solidFill>
                  <a:schemeClr val="tx2">
                    <a:lumMod val="50000"/>
                  </a:schemeClr>
                </a:solidFill>
              </a:rPr>
              <a:t>the</a:t>
            </a:r>
            <a:r>
              <a:rPr lang="uk-UA" sz="2000" b="1" dirty="0">
                <a:solidFill>
                  <a:schemeClr val="tx2">
                    <a:lumMod val="50000"/>
                  </a:schemeClr>
                </a:solidFill>
              </a:rPr>
              <a:t> </a:t>
            </a:r>
            <a:r>
              <a:rPr lang="uk-UA" sz="2000" b="1" dirty="0" err="1">
                <a:solidFill>
                  <a:schemeClr val="tx2">
                    <a:lumMod val="50000"/>
                  </a:schemeClr>
                </a:solidFill>
              </a:rPr>
              <a:t>Performing</a:t>
            </a:r>
            <a:r>
              <a:rPr lang="uk-UA" sz="2000" b="1" dirty="0">
                <a:solidFill>
                  <a:schemeClr val="tx2">
                    <a:lumMod val="50000"/>
                  </a:schemeClr>
                </a:solidFill>
              </a:rPr>
              <a:t> </a:t>
            </a:r>
            <a:r>
              <a:rPr lang="uk-UA" sz="2000" b="1" dirty="0" err="1">
                <a:solidFill>
                  <a:schemeClr val="tx2">
                    <a:lumMod val="50000"/>
                  </a:schemeClr>
                </a:solidFill>
              </a:rPr>
              <a:t>Arts</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 2,071-seat </a:t>
            </a:r>
            <a:r>
              <a:rPr lang="uk-UA" sz="2000" dirty="0" err="1">
                <a:solidFill>
                  <a:schemeClr val="tx2">
                    <a:lumMod val="50000"/>
                  </a:schemeClr>
                </a:solidFill>
              </a:rPr>
              <a:t>theatre</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a:solidFill>
                  <a:schemeClr val="tx2">
                    <a:lumMod val="50000"/>
                  </a:schemeClr>
                </a:solidFill>
              </a:rPr>
              <a:t>Ontario</a:t>
            </a:r>
            <a:r>
              <a:rPr lang="uk-UA" sz="2000" dirty="0">
                <a:solidFill>
                  <a:schemeClr val="tx2">
                    <a:lumMod val="50000"/>
                  </a:schemeClr>
                </a:solidFill>
              </a:rPr>
              <a:t>, </a:t>
            </a:r>
            <a:r>
              <a:rPr lang="uk-UA" sz="2000" dirty="0" err="1">
                <a:solidFill>
                  <a:schemeClr val="tx2">
                    <a:lumMod val="50000"/>
                  </a:schemeClr>
                </a:solidFill>
              </a:rPr>
              <a:t>Canada</a:t>
            </a:r>
            <a:r>
              <a:rPr lang="uk-UA" sz="2000" dirty="0">
                <a:solidFill>
                  <a:schemeClr val="tx2">
                    <a:lumMod val="50000"/>
                  </a:schemeClr>
                </a:solidFill>
              </a:rPr>
              <a:t> </a:t>
            </a:r>
            <a:r>
              <a:rPr lang="uk-UA" sz="2000" dirty="0" err="1">
                <a:solidFill>
                  <a:schemeClr val="tx2">
                    <a:lumMod val="50000"/>
                  </a:schemeClr>
                </a:solidFill>
              </a:rPr>
              <a:t>located</a:t>
            </a:r>
            <a:r>
              <a:rPr lang="uk-UA" sz="2000" dirty="0">
                <a:solidFill>
                  <a:schemeClr val="tx2">
                    <a:lumMod val="50000"/>
                  </a:schemeClr>
                </a:solidFill>
              </a:rPr>
              <a:t> </a:t>
            </a:r>
            <a:r>
              <a:rPr lang="uk-UA" sz="2000" dirty="0" err="1">
                <a:solidFill>
                  <a:schemeClr val="tx2">
                    <a:lumMod val="50000"/>
                  </a:schemeClr>
                </a:solidFill>
              </a:rPr>
              <a:t>at</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southeast</a:t>
            </a:r>
            <a:r>
              <a:rPr lang="uk-UA" sz="2000" dirty="0">
                <a:solidFill>
                  <a:schemeClr val="tx2">
                    <a:lumMod val="50000"/>
                  </a:schemeClr>
                </a:solidFill>
              </a:rPr>
              <a:t> </a:t>
            </a:r>
            <a:r>
              <a:rPr lang="uk-UA" sz="2000" dirty="0" err="1">
                <a:solidFill>
                  <a:schemeClr val="tx2">
                    <a:lumMod val="50000"/>
                  </a:schemeClr>
                </a:solidFill>
              </a:rPr>
              <a:t>corner</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University</a:t>
            </a:r>
            <a:r>
              <a:rPr lang="uk-UA" sz="2000" dirty="0">
                <a:solidFill>
                  <a:schemeClr val="tx2">
                    <a:lumMod val="50000"/>
                  </a:schemeClr>
                </a:solidFill>
              </a:rPr>
              <a:t> </a:t>
            </a:r>
            <a:r>
              <a:rPr lang="uk-UA" sz="2000" dirty="0" err="1">
                <a:solidFill>
                  <a:schemeClr val="tx2">
                    <a:lumMod val="50000"/>
                  </a:schemeClr>
                </a:solidFill>
              </a:rPr>
              <a:t>Avenue</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Queen</a:t>
            </a:r>
            <a:r>
              <a:rPr lang="uk-UA" sz="2000" dirty="0">
                <a:solidFill>
                  <a:schemeClr val="tx2">
                    <a:lumMod val="50000"/>
                  </a:schemeClr>
                </a:solidFill>
              </a:rPr>
              <a:t> </a:t>
            </a:r>
            <a:r>
              <a:rPr lang="uk-UA" sz="2000" dirty="0" err="1">
                <a:solidFill>
                  <a:schemeClr val="tx2">
                    <a:lumMod val="50000"/>
                  </a:schemeClr>
                </a:solidFill>
              </a:rPr>
              <a:t>Street</a:t>
            </a:r>
            <a:r>
              <a:rPr lang="uk-UA" sz="2000" dirty="0">
                <a:solidFill>
                  <a:schemeClr val="tx2">
                    <a:lumMod val="50000"/>
                  </a:schemeClr>
                </a:solidFill>
              </a:rPr>
              <a:t> </a:t>
            </a:r>
            <a:r>
              <a:rPr lang="uk-UA" sz="2000" dirty="0" err="1">
                <a:solidFill>
                  <a:schemeClr val="tx2">
                    <a:lumMod val="50000"/>
                  </a:schemeClr>
                </a:solidFill>
              </a:rPr>
              <a:t>West</a:t>
            </a:r>
            <a:r>
              <a:rPr lang="uk-UA" sz="2000" dirty="0">
                <a:solidFill>
                  <a:schemeClr val="tx2">
                    <a:lumMod val="50000"/>
                  </a:schemeClr>
                </a:solidFill>
              </a:rPr>
              <a:t>, </a:t>
            </a:r>
            <a:r>
              <a:rPr lang="uk-UA" sz="2000" dirty="0" err="1">
                <a:solidFill>
                  <a:schemeClr val="tx2">
                    <a:lumMod val="50000"/>
                  </a:schemeClr>
                </a:solidFill>
              </a:rPr>
              <a:t>across</a:t>
            </a:r>
            <a:r>
              <a:rPr lang="uk-UA" sz="2000" dirty="0">
                <a:solidFill>
                  <a:schemeClr val="tx2">
                    <a:lumMod val="50000"/>
                  </a:schemeClr>
                </a:solidFill>
              </a:rPr>
              <a:t> </a:t>
            </a:r>
            <a:r>
              <a:rPr lang="uk-UA" sz="2000" dirty="0" err="1">
                <a:solidFill>
                  <a:schemeClr val="tx2">
                    <a:lumMod val="50000"/>
                  </a:schemeClr>
                </a:solidFill>
              </a:rPr>
              <a:t>from</a:t>
            </a:r>
            <a:r>
              <a:rPr lang="uk-UA" sz="2000" dirty="0">
                <a:solidFill>
                  <a:schemeClr val="tx2">
                    <a:lumMod val="50000"/>
                  </a:schemeClr>
                </a:solidFill>
              </a:rPr>
              <a:t> </a:t>
            </a:r>
            <a:r>
              <a:rPr lang="uk-UA" sz="2000" dirty="0" err="1">
                <a:solidFill>
                  <a:schemeClr val="tx2">
                    <a:lumMod val="50000"/>
                  </a:schemeClr>
                </a:solidFill>
              </a:rPr>
              <a:t>Osgoode</a:t>
            </a:r>
            <a:r>
              <a:rPr lang="uk-UA" sz="2000" dirty="0">
                <a:solidFill>
                  <a:schemeClr val="tx2">
                    <a:lumMod val="50000"/>
                  </a:schemeClr>
                </a:solidFill>
              </a:rPr>
              <a:t> </a:t>
            </a:r>
            <a:r>
              <a:rPr lang="uk-UA" sz="2000" dirty="0" err="1">
                <a:solidFill>
                  <a:schemeClr val="tx2">
                    <a:lumMod val="50000"/>
                  </a:schemeClr>
                </a:solidFill>
              </a:rPr>
              <a:t>Hall</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home</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Canadian</a:t>
            </a:r>
            <a:r>
              <a:rPr lang="uk-UA" sz="2000" dirty="0">
                <a:solidFill>
                  <a:schemeClr val="tx2">
                    <a:lumMod val="50000"/>
                  </a:schemeClr>
                </a:solidFill>
              </a:rPr>
              <a:t> </a:t>
            </a:r>
            <a:r>
              <a:rPr lang="uk-UA" sz="2000" dirty="0" err="1">
                <a:solidFill>
                  <a:schemeClr val="tx2">
                    <a:lumMod val="50000"/>
                  </a:schemeClr>
                </a:solidFill>
              </a:rPr>
              <a:t>Opera</a:t>
            </a:r>
            <a:r>
              <a:rPr lang="uk-UA" sz="2000" dirty="0">
                <a:solidFill>
                  <a:schemeClr val="tx2">
                    <a:lumMod val="50000"/>
                  </a:schemeClr>
                </a:solidFill>
              </a:rPr>
              <a:t> </a:t>
            </a:r>
            <a:r>
              <a:rPr lang="uk-UA" sz="2000" dirty="0" err="1">
                <a:solidFill>
                  <a:schemeClr val="tx2">
                    <a:lumMod val="50000"/>
                  </a:schemeClr>
                </a:solidFill>
              </a:rPr>
              <a:t>Company</a:t>
            </a:r>
            <a:r>
              <a:rPr lang="uk-UA" sz="2000" dirty="0">
                <a:solidFill>
                  <a:schemeClr val="tx2">
                    <a:lumMod val="50000"/>
                  </a:schemeClr>
                </a:solidFill>
              </a:rPr>
              <a:t> (COC)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National</a:t>
            </a:r>
            <a:r>
              <a:rPr lang="uk-UA" sz="2000" dirty="0">
                <a:solidFill>
                  <a:schemeClr val="tx2">
                    <a:lumMod val="50000"/>
                  </a:schemeClr>
                </a:solidFill>
              </a:rPr>
              <a:t> </a:t>
            </a:r>
            <a:r>
              <a:rPr lang="uk-UA" sz="2000" dirty="0" err="1">
                <a:solidFill>
                  <a:schemeClr val="tx2">
                    <a:lumMod val="50000"/>
                  </a:schemeClr>
                </a:solidFill>
              </a:rPr>
              <a:t>Ballet</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Canada</a:t>
            </a:r>
            <a:r>
              <a:rPr lang="uk-UA" sz="2000" dirty="0">
                <a:solidFill>
                  <a:schemeClr val="tx2">
                    <a:lumMod val="50000"/>
                  </a:schemeClr>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668" y="310913"/>
            <a:ext cx="4453407" cy="2869973"/>
          </a:xfrm>
          <a:prstGeom prst="rect">
            <a:avLst/>
          </a:prstGeom>
        </p:spPr>
      </p:pic>
      <p:sp>
        <p:nvSpPr>
          <p:cNvPr id="5" name="Прямоугольник 4"/>
          <p:cNvSpPr/>
          <p:nvPr/>
        </p:nvSpPr>
        <p:spPr>
          <a:xfrm>
            <a:off x="317679" y="3534005"/>
            <a:ext cx="6096000" cy="2862322"/>
          </a:xfrm>
          <a:prstGeom prst="rect">
            <a:avLst/>
          </a:prstGeom>
        </p:spPr>
        <p:txBody>
          <a:bodyPr>
            <a:spAutoFit/>
          </a:bodyPr>
          <a:lstStyle/>
          <a:p>
            <a:r>
              <a:rPr lang="uk-UA" sz="2000" b="1" dirty="0" err="1">
                <a:solidFill>
                  <a:schemeClr val="tx2">
                    <a:lumMod val="50000"/>
                  </a:schemeClr>
                </a:solidFill>
              </a:rPr>
              <a:t>The</a:t>
            </a:r>
            <a:r>
              <a:rPr lang="uk-UA" sz="2000" b="1" dirty="0">
                <a:solidFill>
                  <a:schemeClr val="tx2">
                    <a:lumMod val="50000"/>
                  </a:schemeClr>
                </a:solidFill>
              </a:rPr>
              <a:t> </a:t>
            </a:r>
            <a:r>
              <a:rPr lang="uk-UA" sz="2000" b="1" dirty="0" err="1">
                <a:solidFill>
                  <a:schemeClr val="tx2">
                    <a:lumMod val="50000"/>
                  </a:schemeClr>
                </a:solidFill>
              </a:rPr>
              <a:t>Toronto</a:t>
            </a:r>
            <a:r>
              <a:rPr lang="uk-UA" sz="2000" b="1" dirty="0">
                <a:solidFill>
                  <a:schemeClr val="tx2">
                    <a:lumMod val="50000"/>
                  </a:schemeClr>
                </a:solidFill>
              </a:rPr>
              <a:t> </a:t>
            </a:r>
            <a:r>
              <a:rPr lang="uk-UA" sz="2000" b="1" dirty="0" err="1">
                <a:solidFill>
                  <a:schemeClr val="tx2">
                    <a:lumMod val="50000"/>
                  </a:schemeClr>
                </a:solidFill>
              </a:rPr>
              <a:t>Zoo</a:t>
            </a:r>
            <a:r>
              <a:rPr lang="uk-UA" sz="2000" b="1"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 </a:t>
            </a:r>
            <a:r>
              <a:rPr lang="uk-UA" sz="2000" dirty="0" err="1">
                <a:solidFill>
                  <a:schemeClr val="tx2">
                    <a:lumMod val="50000"/>
                  </a:schemeClr>
                </a:solidFill>
              </a:rPr>
              <a:t>zoo</a:t>
            </a:r>
            <a:r>
              <a:rPr lang="uk-UA" sz="2000" dirty="0">
                <a:solidFill>
                  <a:schemeClr val="tx2">
                    <a:lumMod val="50000"/>
                  </a:schemeClr>
                </a:solidFill>
              </a:rPr>
              <a:t> </a:t>
            </a:r>
            <a:r>
              <a:rPr lang="uk-UA" sz="2000" dirty="0" err="1">
                <a:solidFill>
                  <a:schemeClr val="tx2">
                    <a:lumMod val="50000"/>
                  </a:schemeClr>
                </a:solidFill>
              </a:rPr>
              <a:t>located</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a:solidFill>
                  <a:schemeClr val="tx2">
                    <a:lumMod val="50000"/>
                  </a:schemeClr>
                </a:solidFill>
              </a:rPr>
              <a:t>Ontario</a:t>
            </a:r>
            <a:r>
              <a:rPr lang="uk-UA" sz="2000" dirty="0">
                <a:solidFill>
                  <a:schemeClr val="tx2">
                    <a:lumMod val="50000"/>
                  </a:schemeClr>
                </a:solidFill>
              </a:rPr>
              <a:t>, </a:t>
            </a:r>
            <a:r>
              <a:rPr lang="uk-UA" sz="2000" dirty="0" err="1">
                <a:solidFill>
                  <a:schemeClr val="tx2">
                    <a:lumMod val="50000"/>
                  </a:schemeClr>
                </a:solidFill>
              </a:rPr>
              <a:t>Canada</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opened</a:t>
            </a:r>
            <a:r>
              <a:rPr lang="uk-UA" sz="2000" dirty="0">
                <a:solidFill>
                  <a:schemeClr val="tx2">
                    <a:lumMod val="50000"/>
                  </a:schemeClr>
                </a:solidFill>
              </a:rPr>
              <a:t> </a:t>
            </a:r>
            <a:r>
              <a:rPr lang="uk-UA" sz="2000" dirty="0" err="1">
                <a:solidFill>
                  <a:schemeClr val="tx2">
                    <a:lumMod val="50000"/>
                  </a:schemeClr>
                </a:solidFill>
              </a:rPr>
              <a:t>August</a:t>
            </a:r>
            <a:r>
              <a:rPr lang="uk-UA" sz="2000" dirty="0">
                <a:solidFill>
                  <a:schemeClr val="tx2">
                    <a:lumMod val="50000"/>
                  </a:schemeClr>
                </a:solidFill>
              </a:rPr>
              <a:t> 15, 1974, </a:t>
            </a:r>
            <a:r>
              <a:rPr lang="uk-UA" sz="2000" dirty="0" err="1">
                <a:solidFill>
                  <a:schemeClr val="tx2">
                    <a:lumMod val="50000"/>
                  </a:schemeClr>
                </a:solidFill>
              </a:rPr>
              <a:t>as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Metropolitan</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smtClean="0">
                <a:solidFill>
                  <a:schemeClr val="tx2">
                    <a:lumMod val="50000"/>
                  </a:schemeClr>
                </a:solidFill>
              </a:rPr>
              <a:t>Zoo</a:t>
            </a:r>
            <a:r>
              <a:rPr lang="en-US" sz="2000" dirty="0">
                <a:solidFill>
                  <a:schemeClr val="tx2">
                    <a:lumMod val="50000"/>
                  </a:schemeClr>
                </a:solidFill>
              </a:rPr>
              <a:t>. Encompassing 287 hectares (710 acres), the Toronto Zoo is the largest zoo in Canada.[citation needed] It is divided into seven zoogeographic regions: Indo-Malaya, Africa, Americas, Tundra Trek, Australasia, Eurasia, and the Canadian Domain. The zoo is currently home to over 5,000 animals </a:t>
            </a:r>
            <a:r>
              <a:rPr lang="en-US" sz="2000" dirty="0" smtClean="0">
                <a:solidFill>
                  <a:schemeClr val="tx2">
                    <a:lumMod val="50000"/>
                  </a:schemeClr>
                </a:solidFill>
              </a:rPr>
              <a:t>representing </a:t>
            </a:r>
            <a:r>
              <a:rPr lang="en-US" sz="2000" dirty="0">
                <a:solidFill>
                  <a:schemeClr val="tx2">
                    <a:lumMod val="50000"/>
                  </a:schemeClr>
                </a:solidFill>
              </a:rPr>
              <a:t>over 450 species.</a:t>
            </a:r>
            <a:endParaRPr lang="uk-UA" sz="2000" dirty="0">
              <a:solidFill>
                <a:schemeClr val="tx2">
                  <a:lumMod val="50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1668" y="3895455"/>
            <a:ext cx="4417928" cy="2080341"/>
          </a:xfrm>
          <a:prstGeom prst="rect">
            <a:avLst/>
          </a:prstGeom>
        </p:spPr>
      </p:pic>
    </p:spTree>
    <p:extLst>
      <p:ext uri="{BB962C8B-B14F-4D97-AF65-F5344CB8AC3E}">
        <p14:creationId xmlns:p14="http://schemas.microsoft.com/office/powerpoint/2010/main" val="2534542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8274" y="249481"/>
            <a:ext cx="7400717" cy="3477875"/>
          </a:xfrm>
          <a:prstGeom prst="rect">
            <a:avLst/>
          </a:prstGeom>
        </p:spPr>
        <p:txBody>
          <a:bodyPr wrap="square">
            <a:spAutoFit/>
          </a:bodyPr>
          <a:lstStyle/>
          <a:p>
            <a:r>
              <a:rPr lang="uk-UA" sz="2000" b="1" dirty="0" err="1">
                <a:solidFill>
                  <a:schemeClr val="tx2">
                    <a:lumMod val="50000"/>
                  </a:schemeClr>
                </a:solidFill>
              </a:rPr>
              <a:t>High</a:t>
            </a:r>
            <a:r>
              <a:rPr lang="uk-UA" sz="2000" b="1" dirty="0">
                <a:solidFill>
                  <a:schemeClr val="tx2">
                    <a:lumMod val="50000"/>
                  </a:schemeClr>
                </a:solidFill>
              </a:rPr>
              <a:t> </a:t>
            </a:r>
            <a:r>
              <a:rPr lang="uk-UA" sz="2000" b="1" dirty="0" err="1">
                <a:solidFill>
                  <a:schemeClr val="tx2">
                    <a:lumMod val="50000"/>
                  </a:schemeClr>
                </a:solidFill>
              </a:rPr>
              <a:t>Park</a:t>
            </a:r>
            <a:r>
              <a:rPr lang="uk-UA" sz="2000" b="1"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 </a:t>
            </a:r>
            <a:r>
              <a:rPr lang="uk-UA" sz="2000" dirty="0" err="1">
                <a:solidFill>
                  <a:schemeClr val="tx2">
                    <a:lumMod val="50000"/>
                  </a:schemeClr>
                </a:solidFill>
              </a:rPr>
              <a:t>municipal</a:t>
            </a:r>
            <a:r>
              <a:rPr lang="uk-UA" sz="2000" dirty="0">
                <a:solidFill>
                  <a:schemeClr val="tx2">
                    <a:lumMod val="50000"/>
                  </a:schemeClr>
                </a:solidFill>
              </a:rPr>
              <a:t> </a:t>
            </a:r>
            <a:r>
              <a:rPr lang="uk-UA" sz="2000" dirty="0" err="1">
                <a:solidFill>
                  <a:schemeClr val="tx2">
                    <a:lumMod val="50000"/>
                  </a:schemeClr>
                </a:solidFill>
              </a:rPr>
              <a:t>park</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smtClean="0">
                <a:solidFill>
                  <a:schemeClr val="tx2">
                    <a:lumMod val="50000"/>
                  </a:schemeClr>
                </a:solidFill>
              </a:rPr>
              <a:t>Ontario</a:t>
            </a:r>
            <a:r>
              <a:rPr lang="en-US" sz="2000" dirty="0" smtClean="0">
                <a:solidFill>
                  <a:schemeClr val="tx2">
                    <a:lumMod val="50000"/>
                  </a:schemeClr>
                </a:solidFill>
              </a:rPr>
              <a:t>.</a:t>
            </a:r>
            <a:r>
              <a:rPr lang="uk-UA" sz="2000" dirty="0" err="1" smtClean="0">
                <a:solidFill>
                  <a:schemeClr val="tx2">
                    <a:lumMod val="50000"/>
                  </a:schemeClr>
                </a:solidFill>
              </a:rPr>
              <a:t>It</a:t>
            </a:r>
            <a:r>
              <a:rPr lang="uk-UA" sz="2000" dirty="0" smtClean="0">
                <a:solidFill>
                  <a:schemeClr val="tx2">
                    <a:lumMod val="50000"/>
                  </a:schemeClr>
                </a:solidFill>
              </a:rPr>
              <a:t> </a:t>
            </a:r>
            <a:r>
              <a:rPr lang="uk-UA" sz="2000" dirty="0" err="1">
                <a:solidFill>
                  <a:schemeClr val="tx2">
                    <a:lumMod val="50000"/>
                  </a:schemeClr>
                </a:solidFill>
              </a:rPr>
              <a:t>spans</a:t>
            </a:r>
            <a:r>
              <a:rPr lang="uk-UA" sz="2000" dirty="0">
                <a:solidFill>
                  <a:schemeClr val="tx2">
                    <a:lumMod val="50000"/>
                  </a:schemeClr>
                </a:solidFill>
              </a:rPr>
              <a:t> 161 </a:t>
            </a:r>
            <a:r>
              <a:rPr lang="uk-UA" sz="2000" dirty="0" err="1">
                <a:solidFill>
                  <a:schemeClr val="tx2">
                    <a:lumMod val="50000"/>
                  </a:schemeClr>
                </a:solidFill>
              </a:rPr>
              <a:t>hectares</a:t>
            </a:r>
            <a:r>
              <a:rPr lang="uk-UA" sz="2000" dirty="0">
                <a:solidFill>
                  <a:schemeClr val="tx2">
                    <a:lumMod val="50000"/>
                  </a:schemeClr>
                </a:solidFill>
              </a:rPr>
              <a:t> (400 </a:t>
            </a:r>
            <a:r>
              <a:rPr lang="uk-UA" sz="2000" dirty="0" err="1">
                <a:solidFill>
                  <a:schemeClr val="tx2">
                    <a:lumMod val="50000"/>
                  </a:schemeClr>
                </a:solidFill>
              </a:rPr>
              <a:t>acres</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 </a:t>
            </a:r>
            <a:r>
              <a:rPr lang="uk-UA" sz="2000" dirty="0" err="1">
                <a:solidFill>
                  <a:schemeClr val="tx2">
                    <a:lumMod val="50000"/>
                  </a:schemeClr>
                </a:solidFill>
              </a:rPr>
              <a:t>mixed</a:t>
            </a:r>
            <a:r>
              <a:rPr lang="uk-UA" sz="2000" dirty="0">
                <a:solidFill>
                  <a:schemeClr val="tx2">
                    <a:lumMod val="50000"/>
                  </a:schemeClr>
                </a:solidFill>
              </a:rPr>
              <a:t> </a:t>
            </a:r>
            <a:r>
              <a:rPr lang="uk-UA" sz="2000" dirty="0" err="1">
                <a:solidFill>
                  <a:schemeClr val="tx2">
                    <a:lumMod val="50000"/>
                  </a:schemeClr>
                </a:solidFill>
              </a:rPr>
              <a:t>recreational</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natural</a:t>
            </a:r>
            <a:r>
              <a:rPr lang="uk-UA" sz="2000" dirty="0">
                <a:solidFill>
                  <a:schemeClr val="tx2">
                    <a:lumMod val="50000"/>
                  </a:schemeClr>
                </a:solidFill>
              </a:rPr>
              <a:t> </a:t>
            </a:r>
            <a:r>
              <a:rPr lang="uk-UA" sz="2000" dirty="0" err="1">
                <a:solidFill>
                  <a:schemeClr val="tx2">
                    <a:lumMod val="50000"/>
                  </a:schemeClr>
                </a:solidFill>
              </a:rPr>
              <a:t>park</a:t>
            </a:r>
            <a:r>
              <a:rPr lang="uk-UA" sz="2000" dirty="0">
                <a:solidFill>
                  <a:schemeClr val="tx2">
                    <a:lumMod val="50000"/>
                  </a:schemeClr>
                </a:solidFill>
              </a:rPr>
              <a:t>, </a:t>
            </a:r>
            <a:r>
              <a:rPr lang="uk-UA" sz="2000" dirty="0" err="1">
                <a:solidFill>
                  <a:schemeClr val="tx2">
                    <a:lumMod val="50000"/>
                  </a:schemeClr>
                </a:solidFill>
              </a:rPr>
              <a:t>with</a:t>
            </a:r>
            <a:r>
              <a:rPr lang="uk-UA" sz="2000" dirty="0">
                <a:solidFill>
                  <a:schemeClr val="tx2">
                    <a:lumMod val="50000"/>
                  </a:schemeClr>
                </a:solidFill>
              </a:rPr>
              <a:t> </a:t>
            </a:r>
            <a:r>
              <a:rPr lang="uk-UA" sz="2000" dirty="0" err="1">
                <a:solidFill>
                  <a:schemeClr val="tx2">
                    <a:lumMod val="50000"/>
                  </a:schemeClr>
                </a:solidFill>
              </a:rPr>
              <a:t>sporting</a:t>
            </a:r>
            <a:r>
              <a:rPr lang="uk-UA" sz="2000" dirty="0">
                <a:solidFill>
                  <a:schemeClr val="tx2">
                    <a:lumMod val="50000"/>
                  </a:schemeClr>
                </a:solidFill>
              </a:rPr>
              <a:t> </a:t>
            </a:r>
            <a:r>
              <a:rPr lang="uk-UA" sz="2000" dirty="0" err="1">
                <a:solidFill>
                  <a:schemeClr val="tx2">
                    <a:lumMod val="50000"/>
                  </a:schemeClr>
                </a:solidFill>
              </a:rPr>
              <a:t>facilities</a:t>
            </a:r>
            <a:r>
              <a:rPr lang="uk-UA" sz="2000" dirty="0">
                <a:solidFill>
                  <a:schemeClr val="tx2">
                    <a:lumMod val="50000"/>
                  </a:schemeClr>
                </a:solidFill>
              </a:rPr>
              <a:t>, </a:t>
            </a:r>
            <a:r>
              <a:rPr lang="uk-UA" sz="2000" dirty="0" err="1">
                <a:solidFill>
                  <a:schemeClr val="tx2">
                    <a:lumMod val="50000"/>
                  </a:schemeClr>
                </a:solidFill>
              </a:rPr>
              <a:t>cultural</a:t>
            </a:r>
            <a:r>
              <a:rPr lang="uk-UA" sz="2000" dirty="0">
                <a:solidFill>
                  <a:schemeClr val="tx2">
                    <a:lumMod val="50000"/>
                  </a:schemeClr>
                </a:solidFill>
              </a:rPr>
              <a:t> </a:t>
            </a:r>
            <a:r>
              <a:rPr lang="uk-UA" sz="2000" dirty="0" err="1">
                <a:solidFill>
                  <a:schemeClr val="tx2">
                    <a:lumMod val="50000"/>
                  </a:schemeClr>
                </a:solidFill>
              </a:rPr>
              <a:t>facilities</a:t>
            </a:r>
            <a:r>
              <a:rPr lang="uk-UA" sz="2000" dirty="0">
                <a:solidFill>
                  <a:schemeClr val="tx2">
                    <a:lumMod val="50000"/>
                  </a:schemeClr>
                </a:solidFill>
              </a:rPr>
              <a:t>, </a:t>
            </a:r>
            <a:r>
              <a:rPr lang="uk-UA" sz="2000" dirty="0" err="1">
                <a:solidFill>
                  <a:schemeClr val="tx2">
                    <a:lumMod val="50000"/>
                  </a:schemeClr>
                </a:solidFill>
              </a:rPr>
              <a:t>educational</a:t>
            </a:r>
            <a:r>
              <a:rPr lang="uk-UA" sz="2000" dirty="0">
                <a:solidFill>
                  <a:schemeClr val="tx2">
                    <a:lumMod val="50000"/>
                  </a:schemeClr>
                </a:solidFill>
              </a:rPr>
              <a:t> </a:t>
            </a:r>
            <a:r>
              <a:rPr lang="uk-UA" sz="2000" dirty="0" err="1">
                <a:solidFill>
                  <a:schemeClr val="tx2">
                    <a:lumMod val="50000"/>
                  </a:schemeClr>
                </a:solidFill>
              </a:rPr>
              <a:t>facilities</a:t>
            </a:r>
            <a:r>
              <a:rPr lang="uk-UA" sz="2000" dirty="0">
                <a:solidFill>
                  <a:schemeClr val="tx2">
                    <a:lumMod val="50000"/>
                  </a:schemeClr>
                </a:solidFill>
              </a:rPr>
              <a:t>, </a:t>
            </a:r>
            <a:r>
              <a:rPr lang="uk-UA" sz="2000" dirty="0" err="1">
                <a:solidFill>
                  <a:schemeClr val="tx2">
                    <a:lumMod val="50000"/>
                  </a:schemeClr>
                </a:solidFill>
              </a:rPr>
              <a:t>gardens</a:t>
            </a:r>
            <a:r>
              <a:rPr lang="uk-UA" sz="2000" dirty="0">
                <a:solidFill>
                  <a:schemeClr val="tx2">
                    <a:lumMod val="50000"/>
                  </a:schemeClr>
                </a:solidFill>
              </a:rPr>
              <a:t>, </a:t>
            </a:r>
            <a:r>
              <a:rPr lang="uk-UA" sz="2000" dirty="0" err="1">
                <a:solidFill>
                  <a:schemeClr val="tx2">
                    <a:lumMod val="50000"/>
                  </a:schemeClr>
                </a:solidFill>
              </a:rPr>
              <a:t>playgrounds</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 </a:t>
            </a:r>
            <a:r>
              <a:rPr lang="uk-UA" sz="2000" dirty="0" err="1">
                <a:solidFill>
                  <a:schemeClr val="tx2">
                    <a:lumMod val="50000"/>
                  </a:schemeClr>
                </a:solidFill>
              </a:rPr>
              <a:t>zoo</a:t>
            </a:r>
            <a:r>
              <a:rPr lang="uk-UA" sz="2000" dirty="0">
                <a:solidFill>
                  <a:schemeClr val="tx2">
                    <a:lumMod val="50000"/>
                  </a:schemeClr>
                </a:solidFill>
              </a:rPr>
              <a:t>. </a:t>
            </a:r>
            <a:r>
              <a:rPr lang="uk-UA" sz="2000" dirty="0" err="1">
                <a:solidFill>
                  <a:schemeClr val="tx2">
                    <a:lumMod val="50000"/>
                  </a:schemeClr>
                </a:solidFill>
              </a:rPr>
              <a:t>One</a:t>
            </a:r>
            <a:r>
              <a:rPr lang="uk-UA" sz="2000" dirty="0">
                <a:solidFill>
                  <a:schemeClr val="tx2">
                    <a:lumMod val="50000"/>
                  </a:schemeClr>
                </a:solidFill>
              </a:rPr>
              <a:t> </a:t>
            </a:r>
            <a:r>
              <a:rPr lang="uk-UA" sz="2000" dirty="0" err="1">
                <a:solidFill>
                  <a:schemeClr val="tx2">
                    <a:lumMod val="50000"/>
                  </a:schemeClr>
                </a:solidFill>
              </a:rPr>
              <a:t>third</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park</a:t>
            </a:r>
            <a:r>
              <a:rPr lang="uk-UA" sz="2000" dirty="0">
                <a:solidFill>
                  <a:schemeClr val="tx2">
                    <a:lumMod val="50000"/>
                  </a:schemeClr>
                </a:solidFill>
              </a:rPr>
              <a:t> </a:t>
            </a:r>
            <a:r>
              <a:rPr lang="uk-UA" sz="2000" dirty="0" err="1">
                <a:solidFill>
                  <a:schemeClr val="tx2">
                    <a:lumMod val="50000"/>
                  </a:schemeClr>
                </a:solidFill>
              </a:rPr>
              <a:t>remains</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 </a:t>
            </a:r>
            <a:r>
              <a:rPr lang="uk-UA" sz="2000" dirty="0" err="1">
                <a:solidFill>
                  <a:schemeClr val="tx2">
                    <a:lumMod val="50000"/>
                  </a:schemeClr>
                </a:solidFill>
              </a:rPr>
              <a:t>natural</a:t>
            </a:r>
            <a:r>
              <a:rPr lang="uk-UA" sz="2000" dirty="0">
                <a:solidFill>
                  <a:schemeClr val="tx2">
                    <a:lumMod val="50000"/>
                  </a:schemeClr>
                </a:solidFill>
              </a:rPr>
              <a:t> </a:t>
            </a:r>
            <a:r>
              <a:rPr lang="uk-UA" sz="2000" dirty="0" err="1">
                <a:solidFill>
                  <a:schemeClr val="tx2">
                    <a:lumMod val="50000"/>
                  </a:schemeClr>
                </a:solidFill>
              </a:rPr>
              <a:t>state</a:t>
            </a:r>
            <a:r>
              <a:rPr lang="uk-UA" sz="2000" dirty="0">
                <a:solidFill>
                  <a:schemeClr val="tx2">
                    <a:lumMod val="50000"/>
                  </a:schemeClr>
                </a:solidFill>
              </a:rPr>
              <a:t>, </a:t>
            </a:r>
            <a:r>
              <a:rPr lang="uk-UA" sz="2000" dirty="0" err="1">
                <a:solidFill>
                  <a:schemeClr val="tx2">
                    <a:lumMod val="50000"/>
                  </a:schemeClr>
                </a:solidFill>
              </a:rPr>
              <a:t>with</a:t>
            </a:r>
            <a:r>
              <a:rPr lang="uk-UA" sz="2000" dirty="0">
                <a:solidFill>
                  <a:schemeClr val="tx2">
                    <a:lumMod val="50000"/>
                  </a:schemeClr>
                </a:solidFill>
              </a:rPr>
              <a:t> a </a:t>
            </a:r>
            <a:r>
              <a:rPr lang="uk-UA" sz="2000" dirty="0" err="1">
                <a:solidFill>
                  <a:schemeClr val="tx2">
                    <a:lumMod val="50000"/>
                  </a:schemeClr>
                </a:solidFill>
              </a:rPr>
              <a:t>rare</a:t>
            </a:r>
            <a:r>
              <a:rPr lang="uk-UA" sz="2000" dirty="0">
                <a:solidFill>
                  <a:schemeClr val="tx2">
                    <a:lumMod val="50000"/>
                  </a:schemeClr>
                </a:solidFill>
              </a:rPr>
              <a:t> </a:t>
            </a:r>
            <a:r>
              <a:rPr lang="uk-UA" sz="2000" dirty="0" err="1">
                <a:solidFill>
                  <a:schemeClr val="tx2">
                    <a:lumMod val="50000"/>
                  </a:schemeClr>
                </a:solidFill>
              </a:rPr>
              <a:t>oak</a:t>
            </a:r>
            <a:r>
              <a:rPr lang="uk-UA" sz="2000" dirty="0">
                <a:solidFill>
                  <a:schemeClr val="tx2">
                    <a:lumMod val="50000"/>
                  </a:schemeClr>
                </a:solidFill>
              </a:rPr>
              <a:t> </a:t>
            </a:r>
            <a:r>
              <a:rPr lang="uk-UA" sz="2000" dirty="0" err="1">
                <a:solidFill>
                  <a:schemeClr val="tx2">
                    <a:lumMod val="50000"/>
                  </a:schemeClr>
                </a:solidFill>
              </a:rPr>
              <a:t>savannah</a:t>
            </a:r>
            <a:r>
              <a:rPr lang="uk-UA" sz="2000" dirty="0">
                <a:solidFill>
                  <a:schemeClr val="tx2">
                    <a:lumMod val="50000"/>
                  </a:schemeClr>
                </a:solidFill>
              </a:rPr>
              <a:t> </a:t>
            </a:r>
            <a:r>
              <a:rPr lang="uk-UA" sz="2000" dirty="0" err="1">
                <a:solidFill>
                  <a:schemeClr val="tx2">
                    <a:lumMod val="50000"/>
                  </a:schemeClr>
                </a:solidFill>
              </a:rPr>
              <a:t>ecology</a:t>
            </a:r>
            <a:r>
              <a:rPr lang="uk-UA" sz="2000" dirty="0">
                <a:solidFill>
                  <a:schemeClr val="tx2">
                    <a:lumMod val="50000"/>
                  </a:schemeClr>
                </a:solidFill>
              </a:rPr>
              <a:t>. </a:t>
            </a:r>
            <a:r>
              <a:rPr lang="uk-UA" sz="2000" dirty="0" err="1">
                <a:solidFill>
                  <a:schemeClr val="tx2">
                    <a:lumMod val="50000"/>
                  </a:schemeClr>
                </a:solidFill>
              </a:rPr>
              <a:t>High</a:t>
            </a:r>
            <a:r>
              <a:rPr lang="uk-UA" sz="2000" dirty="0">
                <a:solidFill>
                  <a:schemeClr val="tx2">
                    <a:lumMod val="50000"/>
                  </a:schemeClr>
                </a:solidFill>
              </a:rPr>
              <a:t> </a:t>
            </a:r>
            <a:r>
              <a:rPr lang="uk-UA" sz="2000" dirty="0" err="1">
                <a:solidFill>
                  <a:schemeClr val="tx2">
                    <a:lumMod val="50000"/>
                  </a:schemeClr>
                </a:solidFill>
              </a:rPr>
              <a:t>Park</a:t>
            </a:r>
            <a:r>
              <a:rPr lang="uk-UA" sz="2000" dirty="0">
                <a:solidFill>
                  <a:schemeClr val="tx2">
                    <a:lumMod val="50000"/>
                  </a:schemeClr>
                </a:solidFill>
              </a:rPr>
              <a:t> </a:t>
            </a:r>
            <a:r>
              <a:rPr lang="uk-UA" sz="2000" dirty="0" err="1">
                <a:solidFill>
                  <a:schemeClr val="tx2">
                    <a:lumMod val="50000"/>
                  </a:schemeClr>
                </a:solidFill>
              </a:rPr>
              <a:t>was</a:t>
            </a:r>
            <a:r>
              <a:rPr lang="uk-UA" sz="2000" dirty="0">
                <a:solidFill>
                  <a:schemeClr val="tx2">
                    <a:lumMod val="50000"/>
                  </a:schemeClr>
                </a:solidFill>
              </a:rPr>
              <a:t> </a:t>
            </a:r>
            <a:r>
              <a:rPr lang="uk-UA" sz="2000" dirty="0" err="1">
                <a:solidFill>
                  <a:schemeClr val="tx2">
                    <a:lumMod val="50000"/>
                  </a:schemeClr>
                </a:solidFill>
              </a:rPr>
              <a:t>opened</a:t>
            </a:r>
            <a:r>
              <a:rPr lang="uk-UA" sz="2000" dirty="0">
                <a:solidFill>
                  <a:schemeClr val="tx2">
                    <a:lumMod val="50000"/>
                  </a:schemeClr>
                </a:solidFill>
              </a:rPr>
              <a:t> </a:t>
            </a:r>
            <a:r>
              <a:rPr lang="uk-UA" sz="2000" dirty="0" err="1">
                <a:solidFill>
                  <a:schemeClr val="tx2">
                    <a:lumMod val="50000"/>
                  </a:schemeClr>
                </a:solidFill>
              </a:rPr>
              <a:t>to</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public</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1876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based</a:t>
            </a:r>
            <a:r>
              <a:rPr lang="uk-UA" sz="2000" dirty="0">
                <a:solidFill>
                  <a:schemeClr val="tx2">
                    <a:lumMod val="50000"/>
                  </a:schemeClr>
                </a:solidFill>
              </a:rPr>
              <a:t> </a:t>
            </a:r>
            <a:r>
              <a:rPr lang="uk-UA" sz="2000" dirty="0" err="1">
                <a:solidFill>
                  <a:schemeClr val="tx2">
                    <a:lumMod val="50000"/>
                  </a:schemeClr>
                </a:solidFill>
              </a:rPr>
              <a:t>on</a:t>
            </a:r>
            <a:r>
              <a:rPr lang="uk-UA" sz="2000" dirty="0">
                <a:solidFill>
                  <a:schemeClr val="tx2">
                    <a:lumMod val="50000"/>
                  </a:schemeClr>
                </a:solidFill>
              </a:rPr>
              <a:t> a </a:t>
            </a:r>
            <a:r>
              <a:rPr lang="uk-UA" sz="2000" dirty="0" err="1">
                <a:solidFill>
                  <a:schemeClr val="tx2">
                    <a:lumMod val="50000"/>
                  </a:schemeClr>
                </a:solidFill>
              </a:rPr>
              <a:t>bequest</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land</a:t>
            </a:r>
            <a:r>
              <a:rPr lang="uk-UA" sz="2000" dirty="0">
                <a:solidFill>
                  <a:schemeClr val="tx2">
                    <a:lumMod val="50000"/>
                  </a:schemeClr>
                </a:solidFill>
              </a:rPr>
              <a:t> </a:t>
            </a:r>
            <a:r>
              <a:rPr lang="uk-UA" sz="2000" dirty="0" err="1">
                <a:solidFill>
                  <a:schemeClr val="tx2">
                    <a:lumMod val="50000"/>
                  </a:schemeClr>
                </a:solidFill>
              </a:rPr>
              <a:t>from</a:t>
            </a:r>
            <a:r>
              <a:rPr lang="uk-UA" sz="2000" dirty="0">
                <a:solidFill>
                  <a:schemeClr val="tx2">
                    <a:lumMod val="50000"/>
                  </a:schemeClr>
                </a:solidFill>
              </a:rPr>
              <a:t> </a:t>
            </a:r>
            <a:r>
              <a:rPr lang="uk-UA" sz="2000" dirty="0" err="1">
                <a:solidFill>
                  <a:schemeClr val="tx2">
                    <a:lumMod val="50000"/>
                  </a:schemeClr>
                </a:solidFill>
              </a:rPr>
              <a:t>John</a:t>
            </a:r>
            <a:r>
              <a:rPr lang="uk-UA" sz="2000" dirty="0">
                <a:solidFill>
                  <a:schemeClr val="tx2">
                    <a:lumMod val="50000"/>
                  </a:schemeClr>
                </a:solidFill>
              </a:rPr>
              <a:t> </a:t>
            </a:r>
            <a:r>
              <a:rPr lang="uk-UA" sz="2000" dirty="0" err="1">
                <a:solidFill>
                  <a:schemeClr val="tx2">
                    <a:lumMod val="50000"/>
                  </a:schemeClr>
                </a:solidFill>
              </a:rPr>
              <a:t>George</a:t>
            </a:r>
            <a:r>
              <a:rPr lang="uk-UA" sz="2000" dirty="0">
                <a:solidFill>
                  <a:schemeClr val="tx2">
                    <a:lumMod val="50000"/>
                  </a:schemeClr>
                </a:solidFill>
              </a:rPr>
              <a:t> </a:t>
            </a:r>
            <a:r>
              <a:rPr lang="uk-UA" sz="2000" dirty="0" err="1">
                <a:solidFill>
                  <a:schemeClr val="tx2">
                    <a:lumMod val="50000"/>
                  </a:schemeClr>
                </a:solidFill>
              </a:rPr>
              <a:t>Howard</a:t>
            </a:r>
            <a:r>
              <a:rPr lang="uk-UA" sz="2000" dirty="0">
                <a:solidFill>
                  <a:schemeClr val="tx2">
                    <a:lumMod val="50000"/>
                  </a:schemeClr>
                </a:solidFill>
              </a:rPr>
              <a:t> </a:t>
            </a:r>
            <a:r>
              <a:rPr lang="uk-UA" sz="2000" dirty="0" err="1">
                <a:solidFill>
                  <a:schemeClr val="tx2">
                    <a:lumMod val="50000"/>
                  </a:schemeClr>
                </a:solidFill>
              </a:rPr>
              <a:t>to</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City</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Toronto</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largest</a:t>
            </a:r>
            <a:r>
              <a:rPr lang="uk-UA" sz="2000" dirty="0">
                <a:solidFill>
                  <a:schemeClr val="tx2">
                    <a:lumMod val="50000"/>
                  </a:schemeClr>
                </a:solidFill>
              </a:rPr>
              <a:t> </a:t>
            </a:r>
            <a:r>
              <a:rPr lang="uk-UA" sz="2000" dirty="0" err="1">
                <a:solidFill>
                  <a:schemeClr val="tx2">
                    <a:lumMod val="50000"/>
                  </a:schemeClr>
                </a:solidFill>
              </a:rPr>
              <a:t>park</a:t>
            </a:r>
            <a:r>
              <a:rPr lang="uk-UA" sz="2000" dirty="0">
                <a:solidFill>
                  <a:schemeClr val="tx2">
                    <a:lumMod val="50000"/>
                  </a:schemeClr>
                </a:solidFill>
              </a:rPr>
              <a:t> </a:t>
            </a:r>
            <a:r>
              <a:rPr lang="uk-UA" sz="2000" dirty="0" err="1">
                <a:solidFill>
                  <a:schemeClr val="tx2">
                    <a:lumMod val="50000"/>
                  </a:schemeClr>
                </a:solidFill>
              </a:rPr>
              <a:t>entirely</a:t>
            </a:r>
            <a:r>
              <a:rPr lang="uk-UA" sz="2000" dirty="0">
                <a:solidFill>
                  <a:schemeClr val="tx2">
                    <a:lumMod val="50000"/>
                  </a:schemeClr>
                </a:solidFill>
              </a:rPr>
              <a:t> </a:t>
            </a:r>
            <a:r>
              <a:rPr lang="uk-UA" sz="2000" dirty="0" err="1">
                <a:solidFill>
                  <a:schemeClr val="tx2">
                    <a:lumMod val="50000"/>
                  </a:schemeClr>
                </a:solidFill>
              </a:rPr>
              <a:t>within</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city</a:t>
            </a:r>
            <a:r>
              <a:rPr lang="uk-UA" sz="2000" dirty="0">
                <a:solidFill>
                  <a:schemeClr val="tx2">
                    <a:lumMod val="50000"/>
                  </a:schemeClr>
                </a:solidFill>
              </a:rPr>
              <a:t>. </a:t>
            </a:r>
            <a:r>
              <a:rPr lang="en-US" sz="2000" dirty="0">
                <a:solidFill>
                  <a:schemeClr val="tx2">
                    <a:lumMod val="50000"/>
                  </a:schemeClr>
                </a:solidFill>
              </a:rPr>
              <a:t>High Park is located to the west of downtown, north of Humber Bay. It stretches south from Bloor Street West to The Queensway, just north of Lake Ontario. </a:t>
            </a:r>
            <a:endParaRPr lang="uk-UA" sz="2000" dirty="0">
              <a:solidFill>
                <a:schemeClr val="tx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712" y="348754"/>
            <a:ext cx="4041882" cy="3031411"/>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26" y="3727356"/>
            <a:ext cx="4490929" cy="296858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573" y="3727356"/>
            <a:ext cx="4464745" cy="2968580"/>
          </a:xfrm>
          <a:prstGeom prst="rect">
            <a:avLst/>
          </a:prstGeom>
        </p:spPr>
      </p:pic>
    </p:spTree>
    <p:extLst>
      <p:ext uri="{BB962C8B-B14F-4D97-AF65-F5344CB8AC3E}">
        <p14:creationId xmlns:p14="http://schemas.microsoft.com/office/powerpoint/2010/main" val="3526825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73015" y="525469"/>
            <a:ext cx="6096000" cy="1631216"/>
          </a:xfrm>
          <a:prstGeom prst="rect">
            <a:avLst/>
          </a:prstGeom>
        </p:spPr>
        <p:txBody>
          <a:bodyPr>
            <a:spAutoFit/>
          </a:bodyPr>
          <a:lstStyle/>
          <a:p>
            <a:r>
              <a:rPr lang="en-US" sz="2000" b="1" dirty="0" smtClean="0">
                <a:solidFill>
                  <a:schemeClr val="tx2">
                    <a:lumMod val="50000"/>
                  </a:schemeClr>
                </a:solidFill>
              </a:rPr>
              <a:t>M</a:t>
            </a:r>
            <a:r>
              <a:rPr lang="uk-UA" sz="2000" b="1" dirty="0" err="1" smtClean="0">
                <a:solidFill>
                  <a:schemeClr val="tx2">
                    <a:lumMod val="50000"/>
                  </a:schemeClr>
                </a:solidFill>
              </a:rPr>
              <a:t>aman</a:t>
            </a:r>
            <a:r>
              <a:rPr lang="uk-UA" sz="2000" b="1" dirty="0" smtClean="0">
                <a:solidFill>
                  <a:schemeClr val="tx2">
                    <a:lumMod val="50000"/>
                  </a:schemeClr>
                </a:solidFill>
              </a:rPr>
              <a:t> </a:t>
            </a:r>
            <a:r>
              <a:rPr lang="uk-UA" sz="2000" dirty="0">
                <a:solidFill>
                  <a:schemeClr val="tx2">
                    <a:lumMod val="50000"/>
                  </a:schemeClr>
                </a:solidFill>
              </a:rPr>
              <a:t>(1999) </a:t>
            </a:r>
            <a:r>
              <a:rPr lang="uk-UA" sz="2000" dirty="0" err="1">
                <a:solidFill>
                  <a:schemeClr val="tx2">
                    <a:lumMod val="50000"/>
                  </a:schemeClr>
                </a:solidFill>
              </a:rPr>
              <a:t>is</a:t>
            </a:r>
            <a:r>
              <a:rPr lang="uk-UA" sz="2000" dirty="0">
                <a:solidFill>
                  <a:schemeClr val="tx2">
                    <a:lumMod val="50000"/>
                  </a:schemeClr>
                </a:solidFill>
              </a:rPr>
              <a:t> a </a:t>
            </a:r>
            <a:r>
              <a:rPr lang="uk-UA" sz="2000" dirty="0" err="1">
                <a:solidFill>
                  <a:schemeClr val="tx2">
                    <a:lumMod val="50000"/>
                  </a:schemeClr>
                </a:solidFill>
              </a:rPr>
              <a:t>bronze</a:t>
            </a:r>
            <a:r>
              <a:rPr lang="uk-UA" sz="2000" dirty="0">
                <a:solidFill>
                  <a:schemeClr val="tx2">
                    <a:lumMod val="50000"/>
                  </a:schemeClr>
                </a:solidFill>
              </a:rPr>
              <a:t>, </a:t>
            </a:r>
            <a:r>
              <a:rPr lang="uk-UA" sz="2000" dirty="0" err="1">
                <a:solidFill>
                  <a:schemeClr val="tx2">
                    <a:lumMod val="50000"/>
                  </a:schemeClr>
                </a:solidFill>
              </a:rPr>
              <a:t>stainless</a:t>
            </a:r>
            <a:r>
              <a:rPr lang="uk-UA" sz="2000" dirty="0">
                <a:solidFill>
                  <a:schemeClr val="tx2">
                    <a:lumMod val="50000"/>
                  </a:schemeClr>
                </a:solidFill>
              </a:rPr>
              <a:t> </a:t>
            </a:r>
            <a:r>
              <a:rPr lang="uk-UA" sz="2000" dirty="0" err="1">
                <a:solidFill>
                  <a:schemeClr val="tx2">
                    <a:lumMod val="50000"/>
                  </a:schemeClr>
                </a:solidFill>
              </a:rPr>
              <a:t>steel</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marble</a:t>
            </a:r>
            <a:r>
              <a:rPr lang="uk-UA" sz="2000" dirty="0">
                <a:solidFill>
                  <a:schemeClr val="tx2">
                    <a:lumMod val="50000"/>
                  </a:schemeClr>
                </a:solidFill>
              </a:rPr>
              <a:t> </a:t>
            </a:r>
            <a:r>
              <a:rPr lang="uk-UA" sz="2000" dirty="0" err="1">
                <a:solidFill>
                  <a:schemeClr val="tx2">
                    <a:lumMod val="50000"/>
                  </a:schemeClr>
                </a:solidFill>
              </a:rPr>
              <a:t>sculpture</a:t>
            </a:r>
            <a:r>
              <a:rPr lang="uk-UA" sz="2000" dirty="0">
                <a:solidFill>
                  <a:schemeClr val="tx2">
                    <a:lumMod val="50000"/>
                  </a:schemeClr>
                </a:solidFill>
              </a:rPr>
              <a:t> </a:t>
            </a:r>
            <a:r>
              <a:rPr lang="uk-UA" sz="2000" dirty="0" err="1">
                <a:solidFill>
                  <a:schemeClr val="tx2">
                    <a:lumMod val="50000"/>
                  </a:schemeClr>
                </a:solidFill>
              </a:rPr>
              <a:t>by</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artist</a:t>
            </a:r>
            <a:r>
              <a:rPr lang="uk-UA" sz="2000" dirty="0">
                <a:solidFill>
                  <a:schemeClr val="tx2">
                    <a:lumMod val="50000"/>
                  </a:schemeClr>
                </a:solidFill>
              </a:rPr>
              <a:t> </a:t>
            </a:r>
            <a:r>
              <a:rPr lang="uk-UA" sz="2000" dirty="0" err="1">
                <a:solidFill>
                  <a:schemeClr val="tx2">
                    <a:lumMod val="50000"/>
                  </a:schemeClr>
                </a:solidFill>
              </a:rPr>
              <a:t>Louise</a:t>
            </a:r>
            <a:r>
              <a:rPr lang="uk-UA" sz="2000" dirty="0">
                <a:solidFill>
                  <a:schemeClr val="tx2">
                    <a:lumMod val="50000"/>
                  </a:schemeClr>
                </a:solidFill>
              </a:rPr>
              <a:t> </a:t>
            </a:r>
            <a:r>
              <a:rPr lang="uk-UA" sz="2000" dirty="0" err="1">
                <a:solidFill>
                  <a:schemeClr val="tx2">
                    <a:lumMod val="50000"/>
                  </a:schemeClr>
                </a:solidFill>
              </a:rPr>
              <a:t>Bourgeois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sculpture</a:t>
            </a:r>
            <a:r>
              <a:rPr lang="uk-UA" sz="2000" dirty="0">
                <a:solidFill>
                  <a:schemeClr val="tx2">
                    <a:lumMod val="50000"/>
                  </a:schemeClr>
                </a:solidFill>
              </a:rPr>
              <a:t>, </a:t>
            </a:r>
            <a:r>
              <a:rPr lang="uk-UA" sz="2000" dirty="0" err="1">
                <a:solidFill>
                  <a:schemeClr val="tx2">
                    <a:lumMod val="50000"/>
                  </a:schemeClr>
                </a:solidFill>
              </a:rPr>
              <a:t>which</a:t>
            </a:r>
            <a:r>
              <a:rPr lang="uk-UA" sz="2000" dirty="0">
                <a:solidFill>
                  <a:schemeClr val="tx2">
                    <a:lumMod val="50000"/>
                  </a:schemeClr>
                </a:solidFill>
              </a:rPr>
              <a:t> </a:t>
            </a:r>
            <a:r>
              <a:rPr lang="uk-UA" sz="2000" dirty="0" err="1">
                <a:solidFill>
                  <a:schemeClr val="tx2">
                    <a:lumMod val="50000"/>
                  </a:schemeClr>
                </a:solidFill>
              </a:rPr>
              <a:t>depicts</a:t>
            </a:r>
            <a:r>
              <a:rPr lang="uk-UA" sz="2000" dirty="0">
                <a:solidFill>
                  <a:schemeClr val="tx2">
                    <a:lumMod val="50000"/>
                  </a:schemeClr>
                </a:solidFill>
              </a:rPr>
              <a:t> a </a:t>
            </a:r>
            <a:r>
              <a:rPr lang="uk-UA" sz="2000" dirty="0" err="1">
                <a:solidFill>
                  <a:schemeClr val="tx2">
                    <a:lumMod val="50000"/>
                  </a:schemeClr>
                </a:solidFill>
              </a:rPr>
              <a:t>spider</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among</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world's</a:t>
            </a:r>
            <a:r>
              <a:rPr lang="uk-UA" sz="2000" dirty="0">
                <a:solidFill>
                  <a:schemeClr val="tx2">
                    <a:lumMod val="50000"/>
                  </a:schemeClr>
                </a:solidFill>
              </a:rPr>
              <a:t> </a:t>
            </a:r>
            <a:r>
              <a:rPr lang="uk-UA" sz="2000" dirty="0" err="1">
                <a:solidFill>
                  <a:schemeClr val="tx2">
                    <a:lumMod val="50000"/>
                  </a:schemeClr>
                </a:solidFill>
              </a:rPr>
              <a:t>largest</a:t>
            </a:r>
            <a:r>
              <a:rPr lang="uk-UA" sz="2000" dirty="0">
                <a:solidFill>
                  <a:schemeClr val="tx2">
                    <a:lumMod val="50000"/>
                  </a:schemeClr>
                </a:solidFill>
              </a:rPr>
              <a:t>, </a:t>
            </a:r>
            <a:r>
              <a:rPr lang="uk-UA" sz="2000" dirty="0" err="1">
                <a:solidFill>
                  <a:schemeClr val="tx2">
                    <a:lumMod val="50000"/>
                  </a:schemeClr>
                </a:solidFill>
              </a:rPr>
              <a:t>measuring</a:t>
            </a:r>
            <a:r>
              <a:rPr lang="uk-UA" sz="2000" dirty="0">
                <a:solidFill>
                  <a:schemeClr val="tx2">
                    <a:lumMod val="50000"/>
                  </a:schemeClr>
                </a:solidFill>
              </a:rPr>
              <a:t> </a:t>
            </a:r>
            <a:r>
              <a:rPr lang="uk-UA" sz="2000" dirty="0" err="1">
                <a:solidFill>
                  <a:schemeClr val="tx2">
                    <a:lumMod val="50000"/>
                  </a:schemeClr>
                </a:solidFill>
              </a:rPr>
              <a:t>over</a:t>
            </a:r>
            <a:r>
              <a:rPr lang="uk-UA" sz="2000" dirty="0">
                <a:solidFill>
                  <a:schemeClr val="tx2">
                    <a:lumMod val="50000"/>
                  </a:schemeClr>
                </a:solidFill>
              </a:rPr>
              <a:t> 30 </a:t>
            </a:r>
            <a:r>
              <a:rPr lang="uk-UA" sz="2000" dirty="0" err="1">
                <a:solidFill>
                  <a:schemeClr val="tx2">
                    <a:lumMod val="50000"/>
                  </a:schemeClr>
                </a:solidFill>
              </a:rPr>
              <a:t>ft</a:t>
            </a:r>
            <a:r>
              <a:rPr lang="uk-UA" sz="2000" dirty="0">
                <a:solidFill>
                  <a:schemeClr val="tx2">
                    <a:lumMod val="50000"/>
                  </a:schemeClr>
                </a:solidFill>
              </a:rPr>
              <a:t> </a:t>
            </a:r>
            <a:r>
              <a:rPr lang="uk-UA" sz="2000" dirty="0" err="1">
                <a:solidFill>
                  <a:schemeClr val="tx2">
                    <a:lumMod val="50000"/>
                  </a:schemeClr>
                </a:solidFill>
              </a:rPr>
              <a:t>high</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over</a:t>
            </a:r>
            <a:r>
              <a:rPr lang="uk-UA" sz="2000" dirty="0">
                <a:solidFill>
                  <a:schemeClr val="tx2">
                    <a:lumMod val="50000"/>
                  </a:schemeClr>
                </a:solidFill>
              </a:rPr>
              <a:t> 33 </a:t>
            </a:r>
            <a:r>
              <a:rPr lang="uk-UA" sz="2000" dirty="0" err="1">
                <a:solidFill>
                  <a:schemeClr val="tx2">
                    <a:lumMod val="50000"/>
                  </a:schemeClr>
                </a:solidFill>
              </a:rPr>
              <a:t>ft</a:t>
            </a:r>
            <a:r>
              <a:rPr lang="uk-UA" sz="2000" dirty="0">
                <a:solidFill>
                  <a:schemeClr val="tx2">
                    <a:lumMod val="50000"/>
                  </a:schemeClr>
                </a:solidFill>
              </a:rPr>
              <a:t> </a:t>
            </a:r>
            <a:r>
              <a:rPr lang="uk-UA" sz="2000" dirty="0" err="1" smtClean="0">
                <a:solidFill>
                  <a:schemeClr val="tx2">
                    <a:lumMod val="50000"/>
                  </a:schemeClr>
                </a:solidFill>
              </a:rPr>
              <a:t>wide</a:t>
            </a:r>
            <a:r>
              <a:rPr lang="en-US" sz="2000" dirty="0" smtClean="0">
                <a:solidFill>
                  <a:schemeClr val="tx2">
                    <a:lumMod val="50000"/>
                  </a:schemeClr>
                </a:solidFill>
              </a:rPr>
              <a:t>.</a:t>
            </a:r>
            <a:endParaRPr lang="uk-UA" sz="2000" dirty="0">
              <a:solidFill>
                <a:schemeClr val="tx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589" y="320828"/>
            <a:ext cx="4305836" cy="3229377"/>
          </a:xfrm>
          <a:prstGeom prst="rect">
            <a:avLst/>
          </a:prstGeom>
        </p:spPr>
      </p:pic>
      <p:sp>
        <p:nvSpPr>
          <p:cNvPr id="4" name="Прямоугольник 3"/>
          <p:cNvSpPr/>
          <p:nvPr/>
        </p:nvSpPr>
        <p:spPr>
          <a:xfrm>
            <a:off x="433589" y="3808059"/>
            <a:ext cx="6096000" cy="2554545"/>
          </a:xfrm>
          <a:prstGeom prst="rect">
            <a:avLst/>
          </a:prstGeom>
        </p:spPr>
        <p:txBody>
          <a:bodyPr>
            <a:spAutoFit/>
          </a:bodyPr>
          <a:lstStyle/>
          <a:p>
            <a:r>
              <a:rPr lang="uk-UA" sz="2000" b="1" dirty="0" err="1">
                <a:solidFill>
                  <a:schemeClr val="tx2">
                    <a:lumMod val="50000"/>
                  </a:schemeClr>
                </a:solidFill>
              </a:rPr>
              <a:t>The</a:t>
            </a:r>
            <a:r>
              <a:rPr lang="uk-UA" sz="2000" b="1" dirty="0">
                <a:solidFill>
                  <a:schemeClr val="tx2">
                    <a:lumMod val="50000"/>
                  </a:schemeClr>
                </a:solidFill>
              </a:rPr>
              <a:t> </a:t>
            </a:r>
            <a:r>
              <a:rPr lang="uk-UA" sz="2000" b="1" dirty="0" err="1">
                <a:solidFill>
                  <a:schemeClr val="tx2">
                    <a:lumMod val="50000"/>
                  </a:schemeClr>
                </a:solidFill>
              </a:rPr>
              <a:t>Langevin</a:t>
            </a:r>
            <a:r>
              <a:rPr lang="uk-UA" sz="2000" b="1" dirty="0">
                <a:solidFill>
                  <a:schemeClr val="tx2">
                    <a:lumMod val="50000"/>
                  </a:schemeClr>
                </a:solidFill>
              </a:rPr>
              <a:t> </a:t>
            </a:r>
            <a:r>
              <a:rPr lang="uk-UA" sz="2000" b="1" dirty="0" err="1" smtClean="0">
                <a:solidFill>
                  <a:schemeClr val="tx2">
                    <a:lumMod val="50000"/>
                  </a:schemeClr>
                </a:solidFill>
              </a:rPr>
              <a:t>Bl</a:t>
            </a:r>
            <a:r>
              <a:rPr lang="en-US" sz="2000" b="1" dirty="0" err="1">
                <a:solidFill>
                  <a:schemeClr val="tx2">
                    <a:lumMod val="50000"/>
                  </a:schemeClr>
                </a:solidFill>
              </a:rPr>
              <a:t>ock</a:t>
            </a:r>
            <a:r>
              <a:rPr lang="uk-UA" sz="2000" b="1" dirty="0" smtClean="0">
                <a:solidFill>
                  <a:schemeClr val="tx2">
                    <a:lumMod val="50000"/>
                  </a:schemeClr>
                </a:solidFill>
              </a:rPr>
              <a:t> </a:t>
            </a:r>
            <a:r>
              <a:rPr lang="uk-UA" sz="2000" dirty="0" err="1" smtClean="0">
                <a:solidFill>
                  <a:schemeClr val="tx2">
                    <a:lumMod val="50000"/>
                  </a:schemeClr>
                </a:solidFill>
              </a:rPr>
              <a:t>is</a:t>
            </a:r>
            <a:r>
              <a:rPr lang="uk-UA" sz="2000" dirty="0" smtClean="0">
                <a:solidFill>
                  <a:schemeClr val="tx2">
                    <a:lumMod val="50000"/>
                  </a:schemeClr>
                </a:solidFill>
              </a:rPr>
              <a:t> </a:t>
            </a:r>
            <a:r>
              <a:rPr lang="uk-UA" sz="2000" dirty="0" err="1">
                <a:solidFill>
                  <a:schemeClr val="tx2">
                    <a:lumMod val="50000"/>
                  </a:schemeClr>
                </a:solidFill>
              </a:rPr>
              <a:t>an</a:t>
            </a:r>
            <a:r>
              <a:rPr lang="uk-UA" sz="2000" dirty="0">
                <a:solidFill>
                  <a:schemeClr val="tx2">
                    <a:lumMod val="50000"/>
                  </a:schemeClr>
                </a:solidFill>
              </a:rPr>
              <a:t> </a:t>
            </a:r>
            <a:r>
              <a:rPr lang="uk-UA" sz="2000" dirty="0" err="1">
                <a:solidFill>
                  <a:schemeClr val="tx2">
                    <a:lumMod val="50000"/>
                  </a:schemeClr>
                </a:solidFill>
              </a:rPr>
              <a:t>office</a:t>
            </a:r>
            <a:r>
              <a:rPr lang="uk-UA" sz="2000" dirty="0">
                <a:solidFill>
                  <a:schemeClr val="tx2">
                    <a:lumMod val="50000"/>
                  </a:schemeClr>
                </a:solidFill>
              </a:rPr>
              <a:t> </a:t>
            </a:r>
            <a:r>
              <a:rPr lang="uk-UA" sz="2000" dirty="0" err="1">
                <a:solidFill>
                  <a:schemeClr val="tx2">
                    <a:lumMod val="50000"/>
                  </a:schemeClr>
                </a:solidFill>
              </a:rPr>
              <a:t>building</a:t>
            </a:r>
            <a:r>
              <a:rPr lang="uk-UA" sz="2000" dirty="0">
                <a:solidFill>
                  <a:schemeClr val="tx2">
                    <a:lumMod val="50000"/>
                  </a:schemeClr>
                </a:solidFill>
              </a:rPr>
              <a:t> </a:t>
            </a:r>
            <a:r>
              <a:rPr lang="uk-UA" sz="2000" dirty="0" err="1">
                <a:solidFill>
                  <a:schemeClr val="tx2">
                    <a:lumMod val="50000"/>
                  </a:schemeClr>
                </a:solidFill>
              </a:rPr>
              <a:t>facing</a:t>
            </a:r>
            <a:r>
              <a:rPr lang="uk-UA" sz="2000" dirty="0">
                <a:solidFill>
                  <a:schemeClr val="tx2">
                    <a:lumMod val="50000"/>
                  </a:schemeClr>
                </a:solidFill>
              </a:rPr>
              <a:t> </a:t>
            </a:r>
            <a:r>
              <a:rPr lang="uk-UA" sz="2000" dirty="0" err="1">
                <a:solidFill>
                  <a:schemeClr val="tx2">
                    <a:lumMod val="50000"/>
                  </a:schemeClr>
                </a:solidFill>
              </a:rPr>
              <a:t>Parliament</a:t>
            </a:r>
            <a:r>
              <a:rPr lang="uk-UA" sz="2000" dirty="0">
                <a:solidFill>
                  <a:schemeClr val="tx2">
                    <a:lumMod val="50000"/>
                  </a:schemeClr>
                </a:solidFill>
              </a:rPr>
              <a:t> </a:t>
            </a:r>
            <a:r>
              <a:rPr lang="uk-UA" sz="2000" dirty="0" err="1">
                <a:solidFill>
                  <a:schemeClr val="tx2">
                    <a:lumMod val="50000"/>
                  </a:schemeClr>
                </a:solidFill>
              </a:rPr>
              <a:t>Hill</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Ottawa</a:t>
            </a:r>
            <a:r>
              <a:rPr lang="uk-UA" sz="2000" dirty="0">
                <a:solidFill>
                  <a:schemeClr val="tx2">
                    <a:lumMod val="50000"/>
                  </a:schemeClr>
                </a:solidFill>
              </a:rPr>
              <a:t>, </a:t>
            </a:r>
            <a:r>
              <a:rPr lang="uk-UA" sz="2000" dirty="0" err="1">
                <a:solidFill>
                  <a:schemeClr val="tx2">
                    <a:lumMod val="50000"/>
                  </a:schemeClr>
                </a:solidFill>
              </a:rPr>
              <a:t>Canada</a:t>
            </a:r>
            <a:r>
              <a:rPr lang="uk-UA" sz="2000" dirty="0">
                <a:solidFill>
                  <a:schemeClr val="tx2">
                    <a:lumMod val="50000"/>
                  </a:schemeClr>
                </a:solidFill>
              </a:rPr>
              <a:t>. </a:t>
            </a:r>
            <a:r>
              <a:rPr lang="uk-UA" sz="2000" dirty="0" err="1">
                <a:solidFill>
                  <a:schemeClr val="tx2">
                    <a:lumMod val="50000"/>
                  </a:schemeClr>
                </a:solidFill>
              </a:rPr>
              <a:t>As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home</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Privy</a:t>
            </a:r>
            <a:r>
              <a:rPr lang="uk-UA" sz="2000" dirty="0">
                <a:solidFill>
                  <a:schemeClr val="tx2">
                    <a:lumMod val="50000"/>
                  </a:schemeClr>
                </a:solidFill>
              </a:rPr>
              <a:t> </a:t>
            </a:r>
            <a:r>
              <a:rPr lang="uk-UA" sz="2000" dirty="0" err="1">
                <a:solidFill>
                  <a:schemeClr val="tx2">
                    <a:lumMod val="50000"/>
                  </a:schemeClr>
                </a:solidFill>
              </a:rPr>
              <a:t>Council</a:t>
            </a:r>
            <a:r>
              <a:rPr lang="uk-UA" sz="2000" dirty="0">
                <a:solidFill>
                  <a:schemeClr val="tx2">
                    <a:lumMod val="50000"/>
                  </a:schemeClr>
                </a:solidFill>
              </a:rPr>
              <a:t> Office </a:t>
            </a:r>
            <a:r>
              <a:rPr lang="uk-UA" sz="2000" dirty="0" err="1">
                <a:solidFill>
                  <a:schemeClr val="tx2">
                    <a:lumMod val="50000"/>
                  </a:schemeClr>
                </a:solidFill>
              </a:rPr>
              <a:t>and</a:t>
            </a:r>
            <a:r>
              <a:rPr lang="uk-UA" sz="2000" dirty="0">
                <a:solidFill>
                  <a:schemeClr val="tx2">
                    <a:lumMod val="50000"/>
                  </a:schemeClr>
                </a:solidFill>
              </a:rPr>
              <a:t> Office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Prime</a:t>
            </a:r>
            <a:r>
              <a:rPr lang="uk-UA" sz="2000" dirty="0">
                <a:solidFill>
                  <a:schemeClr val="tx2">
                    <a:lumMod val="50000"/>
                  </a:schemeClr>
                </a:solidFill>
              </a:rPr>
              <a:t> </a:t>
            </a:r>
            <a:r>
              <a:rPr lang="uk-UA" sz="2000" dirty="0" err="1">
                <a:solidFill>
                  <a:schemeClr val="tx2">
                    <a:lumMod val="50000"/>
                  </a:schemeClr>
                </a:solidFill>
              </a:rPr>
              <a:t>Minister</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working</a:t>
            </a:r>
            <a:r>
              <a:rPr lang="uk-UA" sz="2000" dirty="0">
                <a:solidFill>
                  <a:schemeClr val="tx2">
                    <a:lumMod val="50000"/>
                  </a:schemeClr>
                </a:solidFill>
              </a:rPr>
              <a:t> </a:t>
            </a:r>
            <a:r>
              <a:rPr lang="uk-UA" sz="2000" dirty="0" err="1">
                <a:solidFill>
                  <a:schemeClr val="tx2">
                    <a:lumMod val="50000"/>
                  </a:schemeClr>
                </a:solidFill>
              </a:rPr>
              <a:t>headquarters</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executive</a:t>
            </a:r>
            <a:r>
              <a:rPr lang="uk-UA" sz="2000" dirty="0">
                <a:solidFill>
                  <a:schemeClr val="tx2">
                    <a:lumMod val="50000"/>
                  </a:schemeClr>
                </a:solidFill>
              </a:rPr>
              <a:t> </a:t>
            </a:r>
            <a:r>
              <a:rPr lang="uk-UA" sz="2000" dirty="0" err="1">
                <a:solidFill>
                  <a:schemeClr val="tx2">
                    <a:lumMod val="50000"/>
                  </a:schemeClr>
                </a:solidFill>
              </a:rPr>
              <a:t>branch</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Canadian</a:t>
            </a:r>
            <a:r>
              <a:rPr lang="uk-UA" sz="2000" dirty="0">
                <a:solidFill>
                  <a:schemeClr val="tx2">
                    <a:lumMod val="50000"/>
                  </a:schemeClr>
                </a:solidFill>
              </a:rPr>
              <a:t> </a:t>
            </a:r>
            <a:r>
              <a:rPr lang="uk-UA" sz="2000" dirty="0" err="1">
                <a:solidFill>
                  <a:schemeClr val="tx2">
                    <a:lumMod val="50000"/>
                  </a:schemeClr>
                </a:solidFill>
              </a:rPr>
              <a:t>government</a:t>
            </a:r>
            <a:r>
              <a:rPr lang="uk-UA" sz="2000" dirty="0">
                <a:solidFill>
                  <a:schemeClr val="tx2">
                    <a:lumMod val="50000"/>
                  </a:schemeClr>
                </a:solidFill>
              </a:rPr>
              <a:t>. </a:t>
            </a:r>
            <a:r>
              <a:rPr lang="uk-UA" sz="2000" dirty="0" err="1">
                <a:solidFill>
                  <a:schemeClr val="tx2">
                    <a:lumMod val="50000"/>
                  </a:schemeClr>
                </a:solidFill>
              </a:rPr>
              <a:t>Accordingly</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term</a:t>
            </a:r>
            <a:r>
              <a:rPr lang="uk-UA" sz="2000" dirty="0">
                <a:solidFill>
                  <a:schemeClr val="tx2">
                    <a:lumMod val="50000"/>
                  </a:schemeClr>
                </a:solidFill>
              </a:rPr>
              <a:t> </a:t>
            </a:r>
            <a:r>
              <a:rPr lang="uk-UA" sz="2000" dirty="0" err="1">
                <a:solidFill>
                  <a:schemeClr val="tx2">
                    <a:lumMod val="50000"/>
                  </a:schemeClr>
                </a:solidFill>
              </a:rPr>
              <a:t>Langevin</a:t>
            </a:r>
            <a:r>
              <a:rPr lang="uk-UA" sz="2000" dirty="0">
                <a:solidFill>
                  <a:schemeClr val="tx2">
                    <a:lumMod val="50000"/>
                  </a:schemeClr>
                </a:solidFill>
              </a:rPr>
              <a:t> </a:t>
            </a:r>
            <a:r>
              <a:rPr lang="uk-UA" sz="2000" dirty="0" err="1">
                <a:solidFill>
                  <a:schemeClr val="tx2">
                    <a:lumMod val="50000"/>
                  </a:schemeClr>
                </a:solidFill>
              </a:rPr>
              <a:t>Block</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sometimes</a:t>
            </a:r>
            <a:r>
              <a:rPr lang="uk-UA" sz="2000" dirty="0">
                <a:solidFill>
                  <a:schemeClr val="tx2">
                    <a:lumMod val="50000"/>
                  </a:schemeClr>
                </a:solidFill>
              </a:rPr>
              <a:t> </a:t>
            </a:r>
            <a:r>
              <a:rPr lang="uk-UA" sz="2000" dirty="0" err="1">
                <a:solidFill>
                  <a:schemeClr val="tx2">
                    <a:lumMod val="50000"/>
                  </a:schemeClr>
                </a:solidFill>
              </a:rPr>
              <a:t>used</a:t>
            </a:r>
            <a:r>
              <a:rPr lang="uk-UA" sz="2000" dirty="0">
                <a:solidFill>
                  <a:schemeClr val="tx2">
                    <a:lumMod val="50000"/>
                  </a:schemeClr>
                </a:solidFill>
              </a:rPr>
              <a:t> </a:t>
            </a:r>
            <a:r>
              <a:rPr lang="uk-UA" sz="2000" dirty="0" err="1">
                <a:solidFill>
                  <a:schemeClr val="tx2">
                    <a:lumMod val="50000"/>
                  </a:schemeClr>
                </a:solidFill>
              </a:rPr>
              <a:t>as</a:t>
            </a:r>
            <a:r>
              <a:rPr lang="uk-UA" sz="2000" dirty="0">
                <a:solidFill>
                  <a:schemeClr val="tx2">
                    <a:lumMod val="50000"/>
                  </a:schemeClr>
                </a:solidFill>
              </a:rPr>
              <a:t> a </a:t>
            </a:r>
            <a:r>
              <a:rPr lang="uk-UA" sz="2000" dirty="0" err="1">
                <a:solidFill>
                  <a:schemeClr val="tx2">
                    <a:lumMod val="50000"/>
                  </a:schemeClr>
                </a:solidFill>
              </a:rPr>
              <a:t>metonym</a:t>
            </a:r>
            <a:r>
              <a:rPr lang="uk-UA" sz="2000" dirty="0">
                <a:solidFill>
                  <a:schemeClr val="tx2">
                    <a:lumMod val="50000"/>
                  </a:schemeClr>
                </a:solidFill>
              </a:rPr>
              <a:t> </a:t>
            </a:r>
            <a:r>
              <a:rPr lang="uk-UA" sz="2000" dirty="0" err="1">
                <a:solidFill>
                  <a:schemeClr val="tx2">
                    <a:lumMod val="50000"/>
                  </a:schemeClr>
                </a:solidFill>
              </a:rPr>
              <a:t>for</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Prime</a:t>
            </a:r>
            <a:r>
              <a:rPr lang="uk-UA" sz="2000" dirty="0">
                <a:solidFill>
                  <a:schemeClr val="tx2">
                    <a:lumMod val="50000"/>
                  </a:schemeClr>
                </a:solidFill>
              </a:rPr>
              <a:t> </a:t>
            </a:r>
            <a:r>
              <a:rPr lang="uk-UA" sz="2000" dirty="0" err="1">
                <a:solidFill>
                  <a:schemeClr val="tx2">
                    <a:lumMod val="50000"/>
                  </a:schemeClr>
                </a:solidFill>
              </a:rPr>
              <a:t>Minister's</a:t>
            </a:r>
            <a:r>
              <a:rPr lang="uk-UA" sz="2000" dirty="0">
                <a:solidFill>
                  <a:schemeClr val="tx2">
                    <a:lumMod val="50000"/>
                  </a:schemeClr>
                </a:solidFill>
              </a:rPr>
              <a:t> Office.</a:t>
            </a:r>
          </a:p>
          <a:p>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building</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 </a:t>
            </a:r>
            <a:r>
              <a:rPr lang="uk-UA" sz="2000" dirty="0" err="1">
                <a:solidFill>
                  <a:schemeClr val="tx2">
                    <a:lumMod val="50000"/>
                  </a:schemeClr>
                </a:solidFill>
              </a:rPr>
              <a:t>National</a:t>
            </a:r>
            <a:r>
              <a:rPr lang="uk-UA" sz="2000" dirty="0">
                <a:solidFill>
                  <a:schemeClr val="tx2">
                    <a:lumMod val="50000"/>
                  </a:schemeClr>
                </a:solidFill>
              </a:rPr>
              <a:t> </a:t>
            </a:r>
            <a:r>
              <a:rPr lang="uk-UA" sz="2000" dirty="0" err="1">
                <a:solidFill>
                  <a:schemeClr val="tx2">
                    <a:lumMod val="50000"/>
                  </a:schemeClr>
                </a:solidFill>
              </a:rPr>
              <a:t>Historic</a:t>
            </a:r>
            <a:r>
              <a:rPr lang="uk-UA" sz="2000" dirty="0">
                <a:solidFill>
                  <a:schemeClr val="tx2">
                    <a:lumMod val="50000"/>
                  </a:schemeClr>
                </a:solidFill>
              </a:rPr>
              <a:t> </a:t>
            </a:r>
            <a:r>
              <a:rPr lang="uk-UA" sz="2000" dirty="0" err="1">
                <a:solidFill>
                  <a:schemeClr val="tx2">
                    <a:lumMod val="50000"/>
                  </a:schemeClr>
                </a:solidFill>
              </a:rPr>
              <a:t>Site</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Canada</a:t>
            </a:r>
            <a:r>
              <a:rPr lang="uk-UA" sz="2000" dirty="0" smtClean="0">
                <a:solidFill>
                  <a:schemeClr val="tx2">
                    <a:lumMod val="50000"/>
                  </a:schemeClr>
                </a:solidFill>
              </a:rPr>
              <a:t>.</a:t>
            </a:r>
            <a:endParaRPr lang="uk-UA" sz="2000" dirty="0">
              <a:solidFill>
                <a:schemeClr val="tx2">
                  <a:lumMod val="50000"/>
                </a:schemeClr>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170" y="3720094"/>
            <a:ext cx="3928056" cy="2642510"/>
          </a:xfrm>
          <a:prstGeom prst="rect">
            <a:avLst/>
          </a:prstGeom>
        </p:spPr>
      </p:pic>
    </p:spTree>
    <p:extLst>
      <p:ext uri="{BB962C8B-B14F-4D97-AF65-F5344CB8AC3E}">
        <p14:creationId xmlns:p14="http://schemas.microsoft.com/office/powerpoint/2010/main" val="61600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88889" y="243144"/>
            <a:ext cx="7873285" cy="1938992"/>
          </a:xfrm>
          <a:prstGeom prst="rect">
            <a:avLst/>
          </a:prstGeom>
        </p:spPr>
        <p:txBody>
          <a:bodyPr wrap="square">
            <a:spAutoFit/>
          </a:bodyPr>
          <a:lstStyle/>
          <a:p>
            <a:r>
              <a:rPr lang="uk-UA" sz="2000" b="1" dirty="0" err="1">
                <a:solidFill>
                  <a:schemeClr val="tx2">
                    <a:lumMod val="50000"/>
                  </a:schemeClr>
                </a:solidFill>
              </a:rPr>
              <a:t>The</a:t>
            </a:r>
            <a:r>
              <a:rPr lang="uk-UA" sz="2000" b="1" dirty="0">
                <a:solidFill>
                  <a:schemeClr val="tx2">
                    <a:lumMod val="50000"/>
                  </a:schemeClr>
                </a:solidFill>
              </a:rPr>
              <a:t> </a:t>
            </a:r>
            <a:r>
              <a:rPr lang="uk-UA" sz="2000" b="1" dirty="0" err="1">
                <a:solidFill>
                  <a:schemeClr val="tx2">
                    <a:lumMod val="50000"/>
                  </a:schemeClr>
                </a:solidFill>
              </a:rPr>
              <a:t>National</a:t>
            </a:r>
            <a:r>
              <a:rPr lang="uk-UA" sz="2000" b="1" dirty="0">
                <a:solidFill>
                  <a:schemeClr val="tx2">
                    <a:lumMod val="50000"/>
                  </a:schemeClr>
                </a:solidFill>
              </a:rPr>
              <a:t> </a:t>
            </a:r>
            <a:r>
              <a:rPr lang="uk-UA" sz="2000" b="1" dirty="0" err="1">
                <a:solidFill>
                  <a:schemeClr val="tx2">
                    <a:lumMod val="50000"/>
                  </a:schemeClr>
                </a:solidFill>
              </a:rPr>
              <a:t>Gallery</a:t>
            </a:r>
            <a:r>
              <a:rPr lang="uk-UA" sz="2000" b="1" dirty="0">
                <a:solidFill>
                  <a:schemeClr val="tx2">
                    <a:lumMod val="50000"/>
                  </a:schemeClr>
                </a:solidFill>
              </a:rPr>
              <a:t> </a:t>
            </a:r>
            <a:r>
              <a:rPr lang="uk-UA" sz="2000" b="1" dirty="0" err="1">
                <a:solidFill>
                  <a:schemeClr val="tx2">
                    <a:lumMod val="50000"/>
                  </a:schemeClr>
                </a:solidFill>
              </a:rPr>
              <a:t>of</a:t>
            </a:r>
            <a:r>
              <a:rPr lang="uk-UA" sz="2000" b="1" dirty="0">
                <a:solidFill>
                  <a:schemeClr val="tx2">
                    <a:lumMod val="50000"/>
                  </a:schemeClr>
                </a:solidFill>
              </a:rPr>
              <a:t> </a:t>
            </a:r>
            <a:r>
              <a:rPr lang="uk-UA" sz="2000" b="1" dirty="0" err="1">
                <a:solidFill>
                  <a:schemeClr val="tx2">
                    <a:lumMod val="50000"/>
                  </a:schemeClr>
                </a:solidFill>
              </a:rPr>
              <a:t>Canada</a:t>
            </a:r>
            <a:r>
              <a:rPr lang="uk-UA" sz="2000" b="1" dirty="0">
                <a:solidFill>
                  <a:schemeClr val="tx2">
                    <a:lumMod val="50000"/>
                  </a:schemeClr>
                </a:solidFill>
              </a:rPr>
              <a:t> </a:t>
            </a:r>
            <a:r>
              <a:rPr lang="uk-UA" sz="2000" dirty="0" err="1" smtClean="0">
                <a:solidFill>
                  <a:schemeClr val="tx2">
                    <a:lumMod val="50000"/>
                  </a:schemeClr>
                </a:solidFill>
              </a:rPr>
              <a:t>located</a:t>
            </a:r>
            <a:r>
              <a:rPr lang="uk-UA" sz="2000" dirty="0" smtClean="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capital</a:t>
            </a:r>
            <a:r>
              <a:rPr lang="uk-UA" sz="2000" dirty="0">
                <a:solidFill>
                  <a:schemeClr val="tx2">
                    <a:lumMod val="50000"/>
                  </a:schemeClr>
                </a:solidFill>
              </a:rPr>
              <a:t> </a:t>
            </a:r>
            <a:r>
              <a:rPr lang="uk-UA" sz="2000" dirty="0" err="1">
                <a:solidFill>
                  <a:schemeClr val="tx2">
                    <a:lumMod val="50000"/>
                  </a:schemeClr>
                </a:solidFill>
              </a:rPr>
              <a:t>city</a:t>
            </a:r>
            <a:r>
              <a:rPr lang="uk-UA" sz="2000" dirty="0">
                <a:solidFill>
                  <a:schemeClr val="tx2">
                    <a:lumMod val="50000"/>
                  </a:schemeClr>
                </a:solidFill>
              </a:rPr>
              <a:t> </a:t>
            </a:r>
            <a:r>
              <a:rPr lang="uk-UA" sz="2000" dirty="0" err="1">
                <a:solidFill>
                  <a:schemeClr val="tx2">
                    <a:lumMod val="50000"/>
                  </a:schemeClr>
                </a:solidFill>
              </a:rPr>
              <a:t>Ottawa</a:t>
            </a:r>
            <a:r>
              <a:rPr lang="uk-UA" sz="2000" dirty="0">
                <a:solidFill>
                  <a:schemeClr val="tx2">
                    <a:lumMod val="50000"/>
                  </a:schemeClr>
                </a:solidFill>
              </a:rPr>
              <a:t>, </a:t>
            </a:r>
            <a:r>
              <a:rPr lang="uk-UA" sz="2000" dirty="0" err="1">
                <a:solidFill>
                  <a:schemeClr val="tx2">
                    <a:lumMod val="50000"/>
                  </a:schemeClr>
                </a:solidFill>
              </a:rPr>
              <a:t>Ontario</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one</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Canada's</a:t>
            </a:r>
            <a:r>
              <a:rPr lang="uk-UA" sz="2000" dirty="0">
                <a:solidFill>
                  <a:schemeClr val="tx2">
                    <a:lumMod val="50000"/>
                  </a:schemeClr>
                </a:solidFill>
              </a:rPr>
              <a:t> </a:t>
            </a:r>
            <a:r>
              <a:rPr lang="uk-UA" sz="2000" dirty="0" err="1">
                <a:solidFill>
                  <a:schemeClr val="tx2">
                    <a:lumMod val="50000"/>
                  </a:schemeClr>
                </a:solidFill>
              </a:rPr>
              <a:t>premier</a:t>
            </a:r>
            <a:r>
              <a:rPr lang="uk-UA" sz="2000" dirty="0">
                <a:solidFill>
                  <a:schemeClr val="tx2">
                    <a:lumMod val="50000"/>
                  </a:schemeClr>
                </a:solidFill>
              </a:rPr>
              <a:t> </a:t>
            </a:r>
            <a:r>
              <a:rPr lang="uk-UA" sz="2000" dirty="0" err="1">
                <a:solidFill>
                  <a:schemeClr val="tx2">
                    <a:lumMod val="50000"/>
                  </a:schemeClr>
                </a:solidFill>
              </a:rPr>
              <a:t>art</a:t>
            </a:r>
            <a:r>
              <a:rPr lang="uk-UA" sz="2000" dirty="0">
                <a:solidFill>
                  <a:schemeClr val="tx2">
                    <a:lumMod val="50000"/>
                  </a:schemeClr>
                </a:solidFill>
              </a:rPr>
              <a:t> </a:t>
            </a:r>
            <a:r>
              <a:rPr lang="uk-UA" sz="2000" dirty="0" err="1">
                <a:solidFill>
                  <a:schemeClr val="tx2">
                    <a:lumMod val="50000"/>
                  </a:schemeClr>
                </a:solidFill>
              </a:rPr>
              <a:t>galleries</a:t>
            </a:r>
            <a:r>
              <a:rPr lang="uk-UA" sz="2000" dirty="0" smtClean="0">
                <a:solidFill>
                  <a:schemeClr val="tx2">
                    <a:lumMod val="50000"/>
                  </a:schemeClr>
                </a:solidFill>
              </a:rPr>
              <a:t>. </a:t>
            </a:r>
            <a:r>
              <a:rPr lang="uk-UA" sz="2000" dirty="0" err="1" smtClean="0">
                <a:solidFill>
                  <a:schemeClr val="tx2">
                    <a:lumMod val="50000"/>
                  </a:schemeClr>
                </a:solidFill>
              </a:rPr>
              <a:t>The</a:t>
            </a:r>
            <a:r>
              <a:rPr lang="uk-UA" sz="2000" dirty="0" smtClean="0">
                <a:solidFill>
                  <a:schemeClr val="tx2">
                    <a:lumMod val="50000"/>
                  </a:schemeClr>
                </a:solidFill>
              </a:rPr>
              <a:t> </a:t>
            </a:r>
            <a:r>
              <a:rPr lang="uk-UA" sz="2000" dirty="0" err="1">
                <a:solidFill>
                  <a:schemeClr val="tx2">
                    <a:lumMod val="50000"/>
                  </a:schemeClr>
                </a:solidFill>
              </a:rPr>
              <a:t>Gallery</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now</a:t>
            </a:r>
            <a:r>
              <a:rPr lang="uk-UA" sz="2000" dirty="0">
                <a:solidFill>
                  <a:schemeClr val="tx2">
                    <a:lumMod val="50000"/>
                  </a:schemeClr>
                </a:solidFill>
              </a:rPr>
              <a:t> </a:t>
            </a:r>
            <a:r>
              <a:rPr lang="uk-UA" sz="2000" dirty="0" err="1">
                <a:solidFill>
                  <a:schemeClr val="tx2">
                    <a:lumMod val="50000"/>
                  </a:schemeClr>
                </a:solidFill>
              </a:rPr>
              <a:t>housed</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 </a:t>
            </a:r>
            <a:r>
              <a:rPr lang="uk-UA" sz="2000" dirty="0" err="1">
                <a:solidFill>
                  <a:schemeClr val="tx2">
                    <a:lumMod val="50000"/>
                  </a:schemeClr>
                </a:solidFill>
              </a:rPr>
              <a:t>glass</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granite</a:t>
            </a:r>
            <a:r>
              <a:rPr lang="uk-UA" sz="2000" dirty="0">
                <a:solidFill>
                  <a:schemeClr val="tx2">
                    <a:lumMod val="50000"/>
                  </a:schemeClr>
                </a:solidFill>
              </a:rPr>
              <a:t> </a:t>
            </a:r>
            <a:r>
              <a:rPr lang="uk-UA" sz="2000" dirty="0" err="1">
                <a:solidFill>
                  <a:schemeClr val="tx2">
                    <a:lumMod val="50000"/>
                  </a:schemeClr>
                </a:solidFill>
              </a:rPr>
              <a:t>building</a:t>
            </a:r>
            <a:r>
              <a:rPr lang="uk-UA" sz="2000" dirty="0">
                <a:solidFill>
                  <a:schemeClr val="tx2">
                    <a:lumMod val="50000"/>
                  </a:schemeClr>
                </a:solidFill>
              </a:rPr>
              <a:t> </a:t>
            </a:r>
            <a:r>
              <a:rPr lang="uk-UA" sz="2000" dirty="0" err="1">
                <a:solidFill>
                  <a:schemeClr val="tx2">
                    <a:lumMod val="50000"/>
                  </a:schemeClr>
                </a:solidFill>
              </a:rPr>
              <a:t>on</a:t>
            </a:r>
            <a:r>
              <a:rPr lang="uk-UA" sz="2000" dirty="0">
                <a:solidFill>
                  <a:schemeClr val="tx2">
                    <a:lumMod val="50000"/>
                  </a:schemeClr>
                </a:solidFill>
              </a:rPr>
              <a:t> </a:t>
            </a:r>
            <a:r>
              <a:rPr lang="uk-UA" sz="2000" dirty="0" err="1">
                <a:solidFill>
                  <a:schemeClr val="tx2">
                    <a:lumMod val="50000"/>
                  </a:schemeClr>
                </a:solidFill>
              </a:rPr>
              <a:t>Sussex</a:t>
            </a:r>
            <a:r>
              <a:rPr lang="uk-UA" sz="2000" dirty="0">
                <a:solidFill>
                  <a:schemeClr val="tx2">
                    <a:lumMod val="50000"/>
                  </a:schemeClr>
                </a:solidFill>
              </a:rPr>
              <a:t> </a:t>
            </a:r>
            <a:r>
              <a:rPr lang="uk-UA" sz="2000" dirty="0" err="1">
                <a:solidFill>
                  <a:schemeClr val="tx2">
                    <a:lumMod val="50000"/>
                  </a:schemeClr>
                </a:solidFill>
              </a:rPr>
              <a:t>Drive</a:t>
            </a:r>
            <a:r>
              <a:rPr lang="uk-UA" sz="2000" dirty="0">
                <a:solidFill>
                  <a:schemeClr val="tx2">
                    <a:lumMod val="50000"/>
                  </a:schemeClr>
                </a:solidFill>
              </a:rPr>
              <a:t> </a:t>
            </a:r>
            <a:r>
              <a:rPr lang="uk-UA" sz="2000" dirty="0" err="1">
                <a:solidFill>
                  <a:schemeClr val="tx2">
                    <a:lumMod val="50000"/>
                  </a:schemeClr>
                </a:solidFill>
              </a:rPr>
              <a:t>with</a:t>
            </a:r>
            <a:r>
              <a:rPr lang="uk-UA" sz="2000" dirty="0">
                <a:solidFill>
                  <a:schemeClr val="tx2">
                    <a:lumMod val="50000"/>
                  </a:schemeClr>
                </a:solidFill>
              </a:rPr>
              <a:t> a </a:t>
            </a:r>
            <a:r>
              <a:rPr lang="uk-UA" sz="2000" dirty="0" err="1">
                <a:solidFill>
                  <a:schemeClr val="tx2">
                    <a:lumMod val="50000"/>
                  </a:schemeClr>
                </a:solidFill>
              </a:rPr>
              <a:t>notable</a:t>
            </a:r>
            <a:r>
              <a:rPr lang="uk-UA" sz="2000" dirty="0">
                <a:solidFill>
                  <a:schemeClr val="tx2">
                    <a:lumMod val="50000"/>
                  </a:schemeClr>
                </a:solidFill>
              </a:rPr>
              <a:t> </a:t>
            </a:r>
            <a:r>
              <a:rPr lang="uk-UA" sz="2000" dirty="0" err="1">
                <a:solidFill>
                  <a:schemeClr val="tx2">
                    <a:lumMod val="50000"/>
                  </a:schemeClr>
                </a:solidFill>
              </a:rPr>
              <a:t>view</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Canadian</a:t>
            </a:r>
            <a:r>
              <a:rPr lang="uk-UA" sz="2000" dirty="0">
                <a:solidFill>
                  <a:schemeClr val="tx2">
                    <a:lumMod val="50000"/>
                  </a:schemeClr>
                </a:solidFill>
              </a:rPr>
              <a:t> </a:t>
            </a:r>
            <a:r>
              <a:rPr lang="uk-UA" sz="2000" dirty="0" err="1">
                <a:solidFill>
                  <a:schemeClr val="tx2">
                    <a:lumMod val="50000"/>
                  </a:schemeClr>
                </a:solidFill>
              </a:rPr>
              <a:t>Parliament</a:t>
            </a:r>
            <a:r>
              <a:rPr lang="uk-UA" sz="2000" dirty="0">
                <a:solidFill>
                  <a:schemeClr val="tx2">
                    <a:lumMod val="50000"/>
                  </a:schemeClr>
                </a:solidFill>
              </a:rPr>
              <a:t> </a:t>
            </a:r>
            <a:r>
              <a:rPr lang="uk-UA" sz="2000" dirty="0" err="1">
                <a:solidFill>
                  <a:schemeClr val="tx2">
                    <a:lumMod val="50000"/>
                  </a:schemeClr>
                </a:solidFill>
              </a:rPr>
              <a:t>buildings</a:t>
            </a:r>
            <a:r>
              <a:rPr lang="uk-UA" sz="2000" dirty="0">
                <a:solidFill>
                  <a:schemeClr val="tx2">
                    <a:lumMod val="50000"/>
                  </a:schemeClr>
                </a:solidFill>
              </a:rPr>
              <a:t> </a:t>
            </a:r>
            <a:r>
              <a:rPr lang="uk-UA" sz="2000" dirty="0" err="1">
                <a:solidFill>
                  <a:schemeClr val="tx2">
                    <a:lumMod val="50000"/>
                  </a:schemeClr>
                </a:solidFill>
              </a:rPr>
              <a:t>on</a:t>
            </a:r>
            <a:r>
              <a:rPr lang="uk-UA" sz="2000" dirty="0">
                <a:solidFill>
                  <a:schemeClr val="tx2">
                    <a:lumMod val="50000"/>
                  </a:schemeClr>
                </a:solidFill>
              </a:rPr>
              <a:t> </a:t>
            </a:r>
            <a:r>
              <a:rPr lang="uk-UA" sz="2000" dirty="0" err="1">
                <a:solidFill>
                  <a:schemeClr val="tx2">
                    <a:lumMod val="50000"/>
                  </a:schemeClr>
                </a:solidFill>
              </a:rPr>
              <a:t>Parliament</a:t>
            </a:r>
            <a:r>
              <a:rPr lang="uk-UA" sz="2000" dirty="0">
                <a:solidFill>
                  <a:schemeClr val="tx2">
                    <a:lumMod val="50000"/>
                  </a:schemeClr>
                </a:solidFill>
              </a:rPr>
              <a:t> </a:t>
            </a:r>
            <a:r>
              <a:rPr lang="uk-UA" sz="2000" dirty="0" err="1">
                <a:solidFill>
                  <a:schemeClr val="tx2">
                    <a:lumMod val="50000"/>
                  </a:schemeClr>
                </a:solidFill>
              </a:rPr>
              <a:t>Hill</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acclaimed</a:t>
            </a:r>
            <a:r>
              <a:rPr lang="uk-UA" sz="2000" dirty="0">
                <a:solidFill>
                  <a:schemeClr val="tx2">
                    <a:lumMod val="50000"/>
                  </a:schemeClr>
                </a:solidFill>
              </a:rPr>
              <a:t> </a:t>
            </a:r>
            <a:r>
              <a:rPr lang="uk-UA" sz="2000" dirty="0" err="1">
                <a:solidFill>
                  <a:schemeClr val="tx2">
                    <a:lumMod val="50000"/>
                  </a:schemeClr>
                </a:solidFill>
              </a:rPr>
              <a:t>structure</a:t>
            </a:r>
            <a:r>
              <a:rPr lang="uk-UA" sz="2000" dirty="0">
                <a:solidFill>
                  <a:schemeClr val="tx2">
                    <a:lumMod val="50000"/>
                  </a:schemeClr>
                </a:solidFill>
              </a:rPr>
              <a:t> </a:t>
            </a:r>
            <a:r>
              <a:rPr lang="uk-UA" sz="2000" dirty="0" err="1">
                <a:solidFill>
                  <a:schemeClr val="tx2">
                    <a:lumMod val="50000"/>
                  </a:schemeClr>
                </a:solidFill>
              </a:rPr>
              <a:t>was</a:t>
            </a:r>
            <a:r>
              <a:rPr lang="uk-UA" sz="2000" dirty="0">
                <a:solidFill>
                  <a:schemeClr val="tx2">
                    <a:lumMod val="50000"/>
                  </a:schemeClr>
                </a:solidFill>
              </a:rPr>
              <a:t> </a:t>
            </a:r>
            <a:r>
              <a:rPr lang="uk-UA" sz="2000" dirty="0" err="1">
                <a:solidFill>
                  <a:schemeClr val="tx2">
                    <a:lumMod val="50000"/>
                  </a:schemeClr>
                </a:solidFill>
              </a:rPr>
              <a:t>designed</a:t>
            </a:r>
            <a:r>
              <a:rPr lang="uk-UA" sz="2000" dirty="0">
                <a:solidFill>
                  <a:schemeClr val="tx2">
                    <a:lumMod val="50000"/>
                  </a:schemeClr>
                </a:solidFill>
              </a:rPr>
              <a:t> </a:t>
            </a:r>
            <a:r>
              <a:rPr lang="uk-UA" sz="2000" dirty="0" err="1">
                <a:solidFill>
                  <a:schemeClr val="tx2">
                    <a:lumMod val="50000"/>
                  </a:schemeClr>
                </a:solidFill>
              </a:rPr>
              <a:t>by</a:t>
            </a:r>
            <a:r>
              <a:rPr lang="uk-UA" sz="2000" dirty="0">
                <a:solidFill>
                  <a:schemeClr val="tx2">
                    <a:lumMod val="50000"/>
                  </a:schemeClr>
                </a:solidFill>
              </a:rPr>
              <a:t> </a:t>
            </a:r>
            <a:r>
              <a:rPr lang="uk-UA" sz="2000" dirty="0" err="1">
                <a:solidFill>
                  <a:schemeClr val="tx2">
                    <a:lumMod val="50000"/>
                  </a:schemeClr>
                </a:solidFill>
              </a:rPr>
              <a:t>Moshe</a:t>
            </a:r>
            <a:r>
              <a:rPr lang="uk-UA" sz="2000" dirty="0">
                <a:solidFill>
                  <a:schemeClr val="tx2">
                    <a:lumMod val="50000"/>
                  </a:schemeClr>
                </a:solidFill>
              </a:rPr>
              <a:t> </a:t>
            </a:r>
            <a:r>
              <a:rPr lang="uk-UA" sz="2000" dirty="0" err="1">
                <a:solidFill>
                  <a:schemeClr val="tx2">
                    <a:lumMod val="50000"/>
                  </a:schemeClr>
                </a:solidFill>
              </a:rPr>
              <a:t>Safdie</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opened</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1988.</a:t>
            </a:r>
          </a:p>
        </p:txBody>
      </p:sp>
      <p:sp>
        <p:nvSpPr>
          <p:cNvPr id="4" name="Прямоугольник 3"/>
          <p:cNvSpPr/>
          <p:nvPr/>
        </p:nvSpPr>
        <p:spPr>
          <a:xfrm>
            <a:off x="4404574" y="3010503"/>
            <a:ext cx="7787425" cy="3477875"/>
          </a:xfrm>
          <a:prstGeom prst="rect">
            <a:avLst/>
          </a:prstGeom>
        </p:spPr>
        <p:txBody>
          <a:bodyPr wrap="square">
            <a:spAutoFit/>
          </a:bodyPr>
          <a:lstStyle/>
          <a:p>
            <a:r>
              <a:rPr lang="uk-UA" sz="2000" dirty="0" err="1">
                <a:solidFill>
                  <a:schemeClr val="tx2">
                    <a:lumMod val="50000"/>
                  </a:schemeClr>
                </a:solidFill>
              </a:rPr>
              <a:t>Canadian</a:t>
            </a:r>
            <a:r>
              <a:rPr lang="uk-UA" sz="2000" dirty="0">
                <a:solidFill>
                  <a:schemeClr val="tx2">
                    <a:lumMod val="50000"/>
                  </a:schemeClr>
                </a:solidFill>
              </a:rPr>
              <a:t> </a:t>
            </a:r>
            <a:r>
              <a:rPr lang="uk-UA" sz="2000" dirty="0" err="1">
                <a:solidFill>
                  <a:schemeClr val="tx2">
                    <a:lumMod val="50000"/>
                  </a:schemeClr>
                </a:solidFill>
              </a:rPr>
              <a:t>Tire</a:t>
            </a:r>
            <a:r>
              <a:rPr lang="uk-UA" sz="2000" dirty="0">
                <a:solidFill>
                  <a:schemeClr val="tx2">
                    <a:lumMod val="50000"/>
                  </a:schemeClr>
                </a:solidFill>
              </a:rPr>
              <a:t> </a:t>
            </a:r>
            <a:r>
              <a:rPr lang="uk-UA" sz="2000" dirty="0" err="1">
                <a:solidFill>
                  <a:schemeClr val="tx2">
                    <a:lumMod val="50000"/>
                  </a:schemeClr>
                </a:solidFill>
              </a:rPr>
              <a:t>Centre</a:t>
            </a:r>
            <a:r>
              <a:rPr lang="uk-UA" sz="2000" dirty="0">
                <a:solidFill>
                  <a:schemeClr val="tx2">
                    <a:lumMod val="50000"/>
                  </a:schemeClr>
                </a:solidFill>
              </a:rPr>
              <a:t> </a:t>
            </a:r>
            <a:r>
              <a:rPr lang="uk-UA" sz="2000" dirty="0" err="1" smtClean="0">
                <a:solidFill>
                  <a:schemeClr val="tx2">
                    <a:lumMod val="50000"/>
                  </a:schemeClr>
                </a:solidFill>
              </a:rPr>
              <a:t>is</a:t>
            </a:r>
            <a:r>
              <a:rPr lang="uk-UA" sz="2000" dirty="0" smtClean="0">
                <a:solidFill>
                  <a:schemeClr val="tx2">
                    <a:lumMod val="50000"/>
                  </a:schemeClr>
                </a:solidFill>
              </a:rPr>
              <a:t> </a:t>
            </a:r>
            <a:r>
              <a:rPr lang="uk-UA" sz="2000" dirty="0">
                <a:solidFill>
                  <a:schemeClr val="tx2">
                    <a:lumMod val="50000"/>
                  </a:schemeClr>
                </a:solidFill>
              </a:rPr>
              <a:t>a </a:t>
            </a:r>
            <a:r>
              <a:rPr lang="uk-UA" sz="2000" dirty="0" err="1">
                <a:solidFill>
                  <a:schemeClr val="tx2">
                    <a:lumMod val="50000"/>
                  </a:schemeClr>
                </a:solidFill>
              </a:rPr>
              <a:t>multi-purpose</a:t>
            </a:r>
            <a:r>
              <a:rPr lang="uk-UA" sz="2000" dirty="0">
                <a:solidFill>
                  <a:schemeClr val="tx2">
                    <a:lumMod val="50000"/>
                  </a:schemeClr>
                </a:solidFill>
              </a:rPr>
              <a:t> </a:t>
            </a:r>
            <a:r>
              <a:rPr lang="uk-UA" sz="2000" dirty="0" err="1">
                <a:solidFill>
                  <a:schemeClr val="tx2">
                    <a:lumMod val="50000"/>
                  </a:schemeClr>
                </a:solidFill>
              </a:rPr>
              <a:t>arena</a:t>
            </a:r>
            <a:r>
              <a:rPr lang="uk-UA" sz="2000" dirty="0">
                <a:solidFill>
                  <a:schemeClr val="tx2">
                    <a:lumMod val="50000"/>
                  </a:schemeClr>
                </a:solidFill>
              </a:rPr>
              <a:t>, </a:t>
            </a:r>
            <a:r>
              <a:rPr lang="uk-UA" sz="2000" dirty="0" err="1">
                <a:solidFill>
                  <a:schemeClr val="tx2">
                    <a:lumMod val="50000"/>
                  </a:schemeClr>
                </a:solidFill>
              </a:rPr>
              <a:t>located</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western</a:t>
            </a:r>
            <a:r>
              <a:rPr lang="uk-UA" sz="2000" dirty="0">
                <a:solidFill>
                  <a:schemeClr val="tx2">
                    <a:lumMod val="50000"/>
                  </a:schemeClr>
                </a:solidFill>
              </a:rPr>
              <a:t> </a:t>
            </a:r>
            <a:r>
              <a:rPr lang="uk-UA" sz="2000" dirty="0" err="1">
                <a:solidFill>
                  <a:schemeClr val="tx2">
                    <a:lumMod val="50000"/>
                  </a:schemeClr>
                </a:solidFill>
              </a:rPr>
              <a:t>suburb</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Kanata</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Ottawa</a:t>
            </a:r>
            <a:r>
              <a:rPr lang="uk-UA" sz="2000" dirty="0">
                <a:solidFill>
                  <a:schemeClr val="tx2">
                    <a:lumMod val="50000"/>
                  </a:schemeClr>
                </a:solidFill>
              </a:rPr>
              <a:t>, </a:t>
            </a:r>
            <a:r>
              <a:rPr lang="uk-UA" sz="2000" dirty="0" err="1">
                <a:solidFill>
                  <a:schemeClr val="tx2">
                    <a:lumMod val="50000"/>
                  </a:schemeClr>
                </a:solidFill>
              </a:rPr>
              <a:t>Ontario</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home</a:t>
            </a:r>
            <a:r>
              <a:rPr lang="uk-UA" sz="2000" dirty="0">
                <a:solidFill>
                  <a:schemeClr val="tx2">
                    <a:lumMod val="50000"/>
                  </a:schemeClr>
                </a:solidFill>
              </a:rPr>
              <a:t> </a:t>
            </a:r>
            <a:r>
              <a:rPr lang="uk-UA" sz="2000" dirty="0" err="1">
                <a:solidFill>
                  <a:schemeClr val="tx2">
                    <a:lumMod val="50000"/>
                  </a:schemeClr>
                </a:solidFill>
              </a:rPr>
              <a:t>to</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Ottawa</a:t>
            </a:r>
            <a:r>
              <a:rPr lang="uk-UA" sz="2000" dirty="0">
                <a:solidFill>
                  <a:schemeClr val="tx2">
                    <a:lumMod val="50000"/>
                  </a:schemeClr>
                </a:solidFill>
              </a:rPr>
              <a:t> </a:t>
            </a:r>
            <a:r>
              <a:rPr lang="uk-UA" sz="2000" dirty="0" err="1">
                <a:solidFill>
                  <a:schemeClr val="tx2">
                    <a:lumMod val="50000"/>
                  </a:schemeClr>
                </a:solidFill>
              </a:rPr>
              <a:t>Senators</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National</a:t>
            </a:r>
            <a:r>
              <a:rPr lang="uk-UA" sz="2000" dirty="0">
                <a:solidFill>
                  <a:schemeClr val="tx2">
                    <a:lumMod val="50000"/>
                  </a:schemeClr>
                </a:solidFill>
              </a:rPr>
              <a:t> </a:t>
            </a:r>
            <a:r>
              <a:rPr lang="uk-UA" sz="2000" dirty="0" err="1">
                <a:solidFill>
                  <a:schemeClr val="tx2">
                    <a:lumMod val="50000"/>
                  </a:schemeClr>
                </a:solidFill>
              </a:rPr>
              <a:t>Hockey</a:t>
            </a:r>
            <a:r>
              <a:rPr lang="uk-UA" sz="2000" dirty="0">
                <a:solidFill>
                  <a:schemeClr val="tx2">
                    <a:lumMod val="50000"/>
                  </a:schemeClr>
                </a:solidFill>
              </a:rPr>
              <a:t> </a:t>
            </a:r>
            <a:r>
              <a:rPr lang="uk-UA" sz="2000" dirty="0" err="1">
                <a:solidFill>
                  <a:schemeClr val="tx2">
                    <a:lumMod val="50000"/>
                  </a:schemeClr>
                </a:solidFill>
              </a:rPr>
              <a:t>League</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has</a:t>
            </a:r>
            <a:r>
              <a:rPr lang="uk-UA" sz="2000" dirty="0">
                <a:solidFill>
                  <a:schemeClr val="tx2">
                    <a:lumMod val="50000"/>
                  </a:schemeClr>
                </a:solidFill>
              </a:rPr>
              <a:t> </a:t>
            </a:r>
            <a:r>
              <a:rPr lang="uk-UA" sz="2000" dirty="0" err="1">
                <a:solidFill>
                  <a:schemeClr val="tx2">
                    <a:lumMod val="50000"/>
                  </a:schemeClr>
                </a:solidFill>
              </a:rPr>
              <a:t>also</a:t>
            </a:r>
            <a:r>
              <a:rPr lang="uk-UA" sz="2000" dirty="0">
                <a:solidFill>
                  <a:schemeClr val="tx2">
                    <a:lumMod val="50000"/>
                  </a:schemeClr>
                </a:solidFill>
              </a:rPr>
              <a:t> </a:t>
            </a:r>
            <a:r>
              <a:rPr lang="uk-UA" sz="2000" dirty="0" err="1">
                <a:solidFill>
                  <a:schemeClr val="tx2">
                    <a:lumMod val="50000"/>
                  </a:schemeClr>
                </a:solidFill>
              </a:rPr>
              <a:t>hosted</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Canadian</a:t>
            </a:r>
            <a:r>
              <a:rPr lang="uk-UA" sz="2000" dirty="0">
                <a:solidFill>
                  <a:schemeClr val="tx2">
                    <a:lumMod val="50000"/>
                  </a:schemeClr>
                </a:solidFill>
              </a:rPr>
              <a:t> </a:t>
            </a:r>
            <a:r>
              <a:rPr lang="uk-UA" sz="2000" dirty="0" err="1">
                <a:solidFill>
                  <a:schemeClr val="tx2">
                    <a:lumMod val="50000"/>
                  </a:schemeClr>
                </a:solidFill>
              </a:rPr>
              <a:t>University</a:t>
            </a:r>
            <a:r>
              <a:rPr lang="uk-UA" sz="2000" dirty="0">
                <a:solidFill>
                  <a:schemeClr val="tx2">
                    <a:lumMod val="50000"/>
                  </a:schemeClr>
                </a:solidFill>
              </a:rPr>
              <a:t> </a:t>
            </a:r>
            <a:r>
              <a:rPr lang="uk-UA" sz="2000" dirty="0" err="1">
                <a:solidFill>
                  <a:schemeClr val="tx2">
                    <a:lumMod val="50000"/>
                  </a:schemeClr>
                </a:solidFill>
              </a:rPr>
              <a:t>Men's</a:t>
            </a:r>
            <a:r>
              <a:rPr lang="uk-UA" sz="2000" dirty="0">
                <a:solidFill>
                  <a:schemeClr val="tx2">
                    <a:lumMod val="50000"/>
                  </a:schemeClr>
                </a:solidFill>
              </a:rPr>
              <a:t> </a:t>
            </a:r>
            <a:r>
              <a:rPr lang="uk-UA" sz="2000" dirty="0" err="1">
                <a:solidFill>
                  <a:schemeClr val="tx2">
                    <a:lumMod val="50000"/>
                  </a:schemeClr>
                </a:solidFill>
              </a:rPr>
              <a:t>Basketball</a:t>
            </a:r>
            <a:r>
              <a:rPr lang="uk-UA" sz="2000" dirty="0">
                <a:solidFill>
                  <a:schemeClr val="tx2">
                    <a:lumMod val="50000"/>
                  </a:schemeClr>
                </a:solidFill>
              </a:rPr>
              <a:t> </a:t>
            </a:r>
            <a:r>
              <a:rPr lang="uk-UA" sz="2000" dirty="0" err="1">
                <a:solidFill>
                  <a:schemeClr val="tx2">
                    <a:lumMod val="50000"/>
                  </a:schemeClr>
                </a:solidFill>
              </a:rPr>
              <a:t>Championship</a:t>
            </a:r>
            <a:r>
              <a:rPr lang="uk-UA" sz="2000" dirty="0">
                <a:solidFill>
                  <a:schemeClr val="tx2">
                    <a:lumMod val="50000"/>
                  </a:schemeClr>
                </a:solidFill>
              </a:rPr>
              <a:t> (CIS). </a:t>
            </a:r>
            <a:r>
              <a:rPr lang="uk-UA" sz="2000" dirty="0" err="1">
                <a:solidFill>
                  <a:schemeClr val="tx2">
                    <a:lumMod val="50000"/>
                  </a:schemeClr>
                </a:solidFill>
              </a:rPr>
              <a:t>Opened</a:t>
            </a:r>
            <a:r>
              <a:rPr lang="uk-UA" sz="2000" dirty="0">
                <a:solidFill>
                  <a:schemeClr val="tx2">
                    <a:lumMod val="50000"/>
                  </a:schemeClr>
                </a:solidFill>
              </a:rPr>
              <a:t> </a:t>
            </a:r>
            <a:r>
              <a:rPr lang="uk-UA" sz="2000" dirty="0" err="1">
                <a:solidFill>
                  <a:schemeClr val="tx2">
                    <a:lumMod val="50000"/>
                  </a:schemeClr>
                </a:solidFill>
              </a:rPr>
              <a:t>as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Palladium</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January</a:t>
            </a:r>
            <a:r>
              <a:rPr lang="uk-UA" sz="2000" dirty="0">
                <a:solidFill>
                  <a:schemeClr val="tx2">
                    <a:lumMod val="50000"/>
                  </a:schemeClr>
                </a:solidFill>
              </a:rPr>
              <a:t> 1996,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was</a:t>
            </a:r>
            <a:r>
              <a:rPr lang="uk-UA" sz="2000" dirty="0">
                <a:solidFill>
                  <a:schemeClr val="tx2">
                    <a:lumMod val="50000"/>
                  </a:schemeClr>
                </a:solidFill>
              </a:rPr>
              <a:t> </a:t>
            </a:r>
            <a:r>
              <a:rPr lang="uk-UA" sz="2000" dirty="0" err="1">
                <a:solidFill>
                  <a:schemeClr val="tx2">
                    <a:lumMod val="50000"/>
                  </a:schemeClr>
                </a:solidFill>
              </a:rPr>
              <a:t>known</a:t>
            </a:r>
            <a:r>
              <a:rPr lang="uk-UA" sz="2000" dirty="0">
                <a:solidFill>
                  <a:schemeClr val="tx2">
                    <a:lumMod val="50000"/>
                  </a:schemeClr>
                </a:solidFill>
              </a:rPr>
              <a:t> </a:t>
            </a:r>
            <a:r>
              <a:rPr lang="uk-UA" sz="2000" dirty="0" err="1">
                <a:solidFill>
                  <a:schemeClr val="tx2">
                    <a:lumMod val="50000"/>
                  </a:schemeClr>
                </a:solidFill>
              </a:rPr>
              <a:t>as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Corel</a:t>
            </a:r>
            <a:r>
              <a:rPr lang="uk-UA" sz="2000" dirty="0">
                <a:solidFill>
                  <a:schemeClr val="tx2">
                    <a:lumMod val="50000"/>
                  </a:schemeClr>
                </a:solidFill>
              </a:rPr>
              <a:t> </a:t>
            </a:r>
            <a:r>
              <a:rPr lang="uk-UA" sz="2000" dirty="0" err="1">
                <a:solidFill>
                  <a:schemeClr val="tx2">
                    <a:lumMod val="50000"/>
                  </a:schemeClr>
                </a:solidFill>
              </a:rPr>
              <a:t>Centre</a:t>
            </a:r>
            <a:r>
              <a:rPr lang="uk-UA" sz="2000" dirty="0">
                <a:solidFill>
                  <a:schemeClr val="tx2">
                    <a:lumMod val="50000"/>
                  </a:schemeClr>
                </a:solidFill>
              </a:rPr>
              <a:t> </a:t>
            </a:r>
            <a:r>
              <a:rPr lang="uk-UA" sz="2000" dirty="0" err="1">
                <a:solidFill>
                  <a:schemeClr val="tx2">
                    <a:lumMod val="50000"/>
                  </a:schemeClr>
                </a:solidFill>
              </a:rPr>
              <a:t>from</a:t>
            </a:r>
            <a:r>
              <a:rPr lang="uk-UA" sz="2000" dirty="0">
                <a:solidFill>
                  <a:schemeClr val="tx2">
                    <a:lumMod val="50000"/>
                  </a:schemeClr>
                </a:solidFill>
              </a:rPr>
              <a:t> 1996 </a:t>
            </a:r>
            <a:r>
              <a:rPr lang="uk-UA" sz="2000" dirty="0" err="1">
                <a:solidFill>
                  <a:schemeClr val="tx2">
                    <a:lumMod val="50000"/>
                  </a:schemeClr>
                </a:solidFill>
              </a:rPr>
              <a:t>to</a:t>
            </a:r>
            <a:r>
              <a:rPr lang="uk-UA" sz="2000" dirty="0">
                <a:solidFill>
                  <a:schemeClr val="tx2">
                    <a:lumMod val="50000"/>
                  </a:schemeClr>
                </a:solidFill>
              </a:rPr>
              <a:t> 2006,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Scotiabank</a:t>
            </a:r>
            <a:r>
              <a:rPr lang="uk-UA" sz="2000" dirty="0">
                <a:solidFill>
                  <a:schemeClr val="tx2">
                    <a:lumMod val="50000"/>
                  </a:schemeClr>
                </a:solidFill>
              </a:rPr>
              <a:t> </a:t>
            </a:r>
            <a:r>
              <a:rPr lang="uk-UA" sz="2000" dirty="0" err="1">
                <a:solidFill>
                  <a:schemeClr val="tx2">
                    <a:lumMod val="50000"/>
                  </a:schemeClr>
                </a:solidFill>
              </a:rPr>
              <a:t>Place</a:t>
            </a:r>
            <a:r>
              <a:rPr lang="uk-UA" sz="2000" dirty="0">
                <a:solidFill>
                  <a:schemeClr val="tx2">
                    <a:lumMod val="50000"/>
                  </a:schemeClr>
                </a:solidFill>
              </a:rPr>
              <a:t> </a:t>
            </a:r>
            <a:r>
              <a:rPr lang="uk-UA" sz="2000" dirty="0" err="1">
                <a:solidFill>
                  <a:schemeClr val="tx2">
                    <a:lumMod val="50000"/>
                  </a:schemeClr>
                </a:solidFill>
              </a:rPr>
              <a:t>from</a:t>
            </a:r>
            <a:r>
              <a:rPr lang="uk-UA" sz="2000" dirty="0">
                <a:solidFill>
                  <a:schemeClr val="tx2">
                    <a:lumMod val="50000"/>
                  </a:schemeClr>
                </a:solidFill>
              </a:rPr>
              <a:t> 2006 </a:t>
            </a:r>
            <a:r>
              <a:rPr lang="uk-UA" sz="2000" dirty="0" err="1">
                <a:solidFill>
                  <a:schemeClr val="tx2">
                    <a:lumMod val="50000"/>
                  </a:schemeClr>
                </a:solidFill>
              </a:rPr>
              <a:t>to</a:t>
            </a:r>
            <a:r>
              <a:rPr lang="uk-UA" sz="2000" dirty="0">
                <a:solidFill>
                  <a:schemeClr val="tx2">
                    <a:lumMod val="50000"/>
                  </a:schemeClr>
                </a:solidFill>
              </a:rPr>
              <a:t> 2013.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arena</a:t>
            </a:r>
            <a:r>
              <a:rPr lang="uk-UA" sz="2000" dirty="0">
                <a:solidFill>
                  <a:schemeClr val="tx2">
                    <a:lumMod val="50000"/>
                  </a:schemeClr>
                </a:solidFill>
              </a:rPr>
              <a:t> </a:t>
            </a:r>
            <a:r>
              <a:rPr lang="uk-UA" sz="2000" dirty="0" err="1">
                <a:solidFill>
                  <a:schemeClr val="tx2">
                    <a:lumMod val="50000"/>
                  </a:schemeClr>
                </a:solidFill>
              </a:rPr>
              <a:t>hosts</a:t>
            </a:r>
            <a:r>
              <a:rPr lang="uk-UA" sz="2000" dirty="0">
                <a:solidFill>
                  <a:schemeClr val="tx2">
                    <a:lumMod val="50000"/>
                  </a:schemeClr>
                </a:solidFill>
              </a:rPr>
              <a:t> </a:t>
            </a:r>
            <a:r>
              <a:rPr lang="uk-UA" sz="2000" dirty="0" err="1">
                <a:solidFill>
                  <a:schemeClr val="tx2">
                    <a:lumMod val="50000"/>
                  </a:schemeClr>
                </a:solidFill>
              </a:rPr>
              <a:t>ice</a:t>
            </a:r>
            <a:r>
              <a:rPr lang="uk-UA" sz="2000" dirty="0">
                <a:solidFill>
                  <a:schemeClr val="tx2">
                    <a:lumMod val="50000"/>
                  </a:schemeClr>
                </a:solidFill>
              </a:rPr>
              <a:t> </a:t>
            </a:r>
            <a:r>
              <a:rPr lang="uk-UA" sz="2000" dirty="0" err="1">
                <a:solidFill>
                  <a:schemeClr val="tx2">
                    <a:lumMod val="50000"/>
                  </a:schemeClr>
                </a:solidFill>
              </a:rPr>
              <a:t>hockey</a:t>
            </a:r>
            <a:r>
              <a:rPr lang="uk-UA" sz="2000" dirty="0">
                <a:solidFill>
                  <a:schemeClr val="tx2">
                    <a:lumMod val="50000"/>
                  </a:schemeClr>
                </a:solidFill>
              </a:rPr>
              <a:t>, </a:t>
            </a:r>
            <a:r>
              <a:rPr lang="uk-UA" sz="2000" dirty="0" err="1">
                <a:solidFill>
                  <a:schemeClr val="tx2">
                    <a:lumMod val="50000"/>
                  </a:schemeClr>
                </a:solidFill>
              </a:rPr>
              <a:t>basketball</a:t>
            </a:r>
            <a:r>
              <a:rPr lang="uk-UA" sz="2000" dirty="0">
                <a:solidFill>
                  <a:schemeClr val="tx2">
                    <a:lumMod val="50000"/>
                  </a:schemeClr>
                </a:solidFill>
              </a:rPr>
              <a:t>, </a:t>
            </a:r>
            <a:r>
              <a:rPr lang="uk-UA" sz="2000" dirty="0" err="1">
                <a:solidFill>
                  <a:schemeClr val="tx2">
                    <a:lumMod val="50000"/>
                  </a:schemeClr>
                </a:solidFill>
              </a:rPr>
              <a:t>music</a:t>
            </a:r>
            <a:r>
              <a:rPr lang="uk-UA" sz="2000" dirty="0">
                <a:solidFill>
                  <a:schemeClr val="tx2">
                    <a:lumMod val="50000"/>
                  </a:schemeClr>
                </a:solidFill>
              </a:rPr>
              <a:t> </a:t>
            </a:r>
            <a:r>
              <a:rPr lang="uk-UA" sz="2000" dirty="0" err="1">
                <a:solidFill>
                  <a:schemeClr val="tx2">
                    <a:lumMod val="50000"/>
                  </a:schemeClr>
                </a:solidFill>
              </a:rPr>
              <a:t>concerts</a:t>
            </a:r>
            <a:r>
              <a:rPr lang="uk-UA" sz="2000" dirty="0">
                <a:solidFill>
                  <a:schemeClr val="tx2">
                    <a:lumMod val="50000"/>
                  </a:schemeClr>
                </a:solidFill>
              </a:rPr>
              <a:t>, </a:t>
            </a:r>
            <a:r>
              <a:rPr lang="uk-UA" sz="2000" dirty="0" err="1">
                <a:solidFill>
                  <a:schemeClr val="tx2">
                    <a:lumMod val="50000"/>
                  </a:schemeClr>
                </a:solidFill>
              </a:rPr>
              <a:t>skating</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other</a:t>
            </a:r>
            <a:r>
              <a:rPr lang="uk-UA" sz="2000" dirty="0">
                <a:solidFill>
                  <a:schemeClr val="tx2">
                    <a:lumMod val="50000"/>
                  </a:schemeClr>
                </a:solidFill>
              </a:rPr>
              <a:t> </a:t>
            </a:r>
            <a:r>
              <a:rPr lang="uk-UA" sz="2000" dirty="0" err="1">
                <a:solidFill>
                  <a:schemeClr val="tx2">
                    <a:lumMod val="50000"/>
                  </a:schemeClr>
                </a:solidFill>
              </a:rPr>
              <a:t>entertainment</a:t>
            </a:r>
            <a:r>
              <a:rPr lang="uk-UA" sz="2000" dirty="0">
                <a:solidFill>
                  <a:schemeClr val="tx2">
                    <a:lumMod val="50000"/>
                  </a:schemeClr>
                </a:solidFill>
              </a:rPr>
              <a:t> </a:t>
            </a:r>
            <a:r>
              <a:rPr lang="uk-UA" sz="2000" dirty="0" err="1">
                <a:solidFill>
                  <a:schemeClr val="tx2">
                    <a:lumMod val="50000"/>
                  </a:schemeClr>
                </a:solidFill>
              </a:rPr>
              <a:t>events</a:t>
            </a:r>
            <a:r>
              <a:rPr lang="uk-UA" sz="2000" dirty="0">
                <a:solidFill>
                  <a:schemeClr val="tx2">
                    <a:lumMod val="50000"/>
                  </a:schemeClr>
                </a:solidFill>
              </a:rPr>
              <a:t>. </a:t>
            </a:r>
            <a:r>
              <a:rPr lang="uk-UA" sz="2000" dirty="0" err="1">
                <a:solidFill>
                  <a:schemeClr val="tx2">
                    <a:lumMod val="50000"/>
                  </a:schemeClr>
                </a:solidFill>
              </a:rPr>
              <a:t>It</a:t>
            </a:r>
            <a:r>
              <a:rPr lang="uk-UA" sz="2000" dirty="0">
                <a:solidFill>
                  <a:schemeClr val="tx2">
                    <a:lumMod val="50000"/>
                  </a:schemeClr>
                </a:solidFill>
              </a:rPr>
              <a:t> </a:t>
            </a:r>
            <a:r>
              <a:rPr lang="uk-UA" sz="2000" dirty="0" err="1">
                <a:solidFill>
                  <a:schemeClr val="tx2">
                    <a:lumMod val="50000"/>
                  </a:schemeClr>
                </a:solidFill>
              </a:rPr>
              <a:t>is</a:t>
            </a:r>
            <a:r>
              <a:rPr lang="uk-UA" sz="2000" dirty="0">
                <a:solidFill>
                  <a:schemeClr val="tx2">
                    <a:lumMod val="50000"/>
                  </a:schemeClr>
                </a:solidFill>
              </a:rPr>
              <a:t> </a:t>
            </a:r>
            <a:r>
              <a:rPr lang="uk-UA" sz="2000" dirty="0" err="1">
                <a:solidFill>
                  <a:schemeClr val="tx2">
                    <a:lumMod val="50000"/>
                  </a:schemeClr>
                </a:solidFill>
              </a:rPr>
              <a:t>home</a:t>
            </a:r>
            <a:r>
              <a:rPr lang="uk-UA" sz="2000" dirty="0">
                <a:solidFill>
                  <a:schemeClr val="tx2">
                    <a:lumMod val="50000"/>
                  </a:schemeClr>
                </a:solidFill>
              </a:rPr>
              <a:t> </a:t>
            </a:r>
            <a:r>
              <a:rPr lang="uk-UA" sz="2000" dirty="0" err="1">
                <a:solidFill>
                  <a:schemeClr val="tx2">
                    <a:lumMod val="50000"/>
                  </a:schemeClr>
                </a:solidFill>
              </a:rPr>
              <a:t>to</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Ottawa</a:t>
            </a:r>
            <a:r>
              <a:rPr lang="uk-UA" sz="2000" dirty="0">
                <a:solidFill>
                  <a:schemeClr val="tx2">
                    <a:lumMod val="50000"/>
                  </a:schemeClr>
                </a:solidFill>
              </a:rPr>
              <a:t> </a:t>
            </a:r>
            <a:r>
              <a:rPr lang="uk-UA" sz="2000" dirty="0" err="1">
                <a:solidFill>
                  <a:schemeClr val="tx2">
                    <a:lumMod val="50000"/>
                  </a:schemeClr>
                </a:solidFill>
              </a:rPr>
              <a:t>Sports</a:t>
            </a:r>
            <a:r>
              <a:rPr lang="uk-UA" sz="2000" dirty="0">
                <a:solidFill>
                  <a:schemeClr val="tx2">
                    <a:lumMod val="50000"/>
                  </a:schemeClr>
                </a:solidFill>
              </a:rPr>
              <a:t> </a:t>
            </a:r>
            <a:r>
              <a:rPr lang="uk-UA" sz="2000" dirty="0" err="1">
                <a:solidFill>
                  <a:schemeClr val="tx2">
                    <a:lumMod val="50000"/>
                  </a:schemeClr>
                </a:solidFill>
              </a:rPr>
              <a:t>Hall</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Fame</a:t>
            </a:r>
            <a:r>
              <a:rPr lang="uk-UA" sz="2000" dirty="0">
                <a:solidFill>
                  <a:schemeClr val="tx2">
                    <a:lumMod val="50000"/>
                  </a:schemeClr>
                </a:solidFill>
              </a:rPr>
              <a:t>, </a:t>
            </a:r>
            <a:r>
              <a:rPr lang="uk-UA" sz="2000" dirty="0" err="1">
                <a:solidFill>
                  <a:schemeClr val="tx2">
                    <a:lumMod val="50000"/>
                  </a:schemeClr>
                </a:solidFill>
              </a:rPr>
              <a:t>several</a:t>
            </a:r>
            <a:r>
              <a:rPr lang="uk-UA" sz="2000" dirty="0">
                <a:solidFill>
                  <a:schemeClr val="tx2">
                    <a:lumMod val="50000"/>
                  </a:schemeClr>
                </a:solidFill>
              </a:rPr>
              <a:t> </a:t>
            </a:r>
            <a:r>
              <a:rPr lang="uk-UA" sz="2000" dirty="0" err="1">
                <a:solidFill>
                  <a:schemeClr val="tx2">
                    <a:lumMod val="50000"/>
                  </a:schemeClr>
                </a:solidFill>
              </a:rPr>
              <a:t>restaurants</a:t>
            </a:r>
            <a:r>
              <a:rPr lang="uk-UA" sz="2000" dirty="0">
                <a:solidFill>
                  <a:schemeClr val="tx2">
                    <a:lumMod val="50000"/>
                  </a:schemeClr>
                </a:solidFill>
              </a:rPr>
              <a:t>, a </a:t>
            </a:r>
            <a:r>
              <a:rPr lang="uk-UA" sz="2000" dirty="0" err="1">
                <a:solidFill>
                  <a:schemeClr val="tx2">
                    <a:lumMod val="50000"/>
                  </a:schemeClr>
                </a:solidFill>
              </a:rPr>
              <a:t>fitness</a:t>
            </a:r>
            <a:r>
              <a:rPr lang="uk-UA" sz="2000" dirty="0">
                <a:solidFill>
                  <a:schemeClr val="tx2">
                    <a:lumMod val="50000"/>
                  </a:schemeClr>
                </a:solidFill>
              </a:rPr>
              <a:t> </a:t>
            </a:r>
            <a:r>
              <a:rPr lang="uk-UA" sz="2000" dirty="0" err="1">
                <a:solidFill>
                  <a:schemeClr val="tx2">
                    <a:lumMod val="50000"/>
                  </a:schemeClr>
                </a:solidFill>
              </a:rPr>
              <a:t>complex</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several</a:t>
            </a:r>
            <a:r>
              <a:rPr lang="uk-UA" sz="2000" dirty="0">
                <a:solidFill>
                  <a:schemeClr val="tx2">
                    <a:lumMod val="50000"/>
                  </a:schemeClr>
                </a:solidFill>
              </a:rPr>
              <a:t> </a:t>
            </a:r>
            <a:r>
              <a:rPr lang="uk-UA" sz="2000" dirty="0" err="1">
                <a:solidFill>
                  <a:schemeClr val="tx2">
                    <a:lumMod val="50000"/>
                  </a:schemeClr>
                </a:solidFill>
              </a:rPr>
              <a:t>businesses</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arena</a:t>
            </a:r>
            <a:r>
              <a:rPr lang="uk-UA" sz="2000" dirty="0">
                <a:solidFill>
                  <a:schemeClr val="tx2">
                    <a:lumMod val="50000"/>
                  </a:schemeClr>
                </a:solidFill>
              </a:rPr>
              <a:t> </a:t>
            </a:r>
            <a:r>
              <a:rPr lang="uk-UA" sz="2000" dirty="0" err="1">
                <a:solidFill>
                  <a:schemeClr val="tx2">
                    <a:lumMod val="50000"/>
                  </a:schemeClr>
                </a:solidFill>
              </a:rPr>
              <a:t>has</a:t>
            </a:r>
            <a:r>
              <a:rPr lang="uk-UA" sz="2000" dirty="0">
                <a:solidFill>
                  <a:schemeClr val="tx2">
                    <a:lumMod val="50000"/>
                  </a:schemeClr>
                </a:solidFill>
              </a:rPr>
              <a:t> </a:t>
            </a:r>
            <a:r>
              <a:rPr lang="uk-UA" sz="2000" dirty="0" err="1">
                <a:solidFill>
                  <a:schemeClr val="tx2">
                    <a:lumMod val="50000"/>
                  </a:schemeClr>
                </a:solidFill>
              </a:rPr>
              <a:t>seating</a:t>
            </a:r>
            <a:r>
              <a:rPr lang="uk-UA" sz="2000" dirty="0">
                <a:solidFill>
                  <a:schemeClr val="tx2">
                    <a:lumMod val="50000"/>
                  </a:schemeClr>
                </a:solidFill>
              </a:rPr>
              <a:t> </a:t>
            </a:r>
            <a:r>
              <a:rPr lang="uk-UA" sz="2000" dirty="0" err="1">
                <a:solidFill>
                  <a:schemeClr val="tx2">
                    <a:lumMod val="50000"/>
                  </a:schemeClr>
                </a:solidFill>
              </a:rPr>
              <a:t>for</a:t>
            </a:r>
            <a:r>
              <a:rPr lang="uk-UA" sz="2000" dirty="0">
                <a:solidFill>
                  <a:schemeClr val="tx2">
                    <a:lumMod val="50000"/>
                  </a:schemeClr>
                </a:solidFill>
              </a:rPr>
              <a:t> 19,153 </a:t>
            </a:r>
            <a:r>
              <a:rPr lang="uk-UA" sz="2000" dirty="0" err="1">
                <a:solidFill>
                  <a:schemeClr val="tx2">
                    <a:lumMod val="50000"/>
                  </a:schemeClr>
                </a:solidFill>
              </a:rPr>
              <a:t>and</a:t>
            </a:r>
            <a:r>
              <a:rPr lang="uk-UA" sz="2000" dirty="0">
                <a:solidFill>
                  <a:schemeClr val="tx2">
                    <a:lumMod val="50000"/>
                  </a:schemeClr>
                </a:solidFill>
              </a:rPr>
              <a:t> a </a:t>
            </a:r>
            <a:r>
              <a:rPr lang="uk-UA" sz="2000" dirty="0" err="1">
                <a:solidFill>
                  <a:schemeClr val="tx2">
                    <a:lumMod val="50000"/>
                  </a:schemeClr>
                </a:solidFill>
              </a:rPr>
              <a:t>capacity</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20,500 </a:t>
            </a:r>
            <a:r>
              <a:rPr lang="uk-UA" sz="2000" dirty="0" err="1">
                <a:solidFill>
                  <a:schemeClr val="tx2">
                    <a:lumMod val="50000"/>
                  </a:schemeClr>
                </a:solidFill>
              </a:rPr>
              <a:t>including</a:t>
            </a:r>
            <a:r>
              <a:rPr lang="uk-UA" sz="2000" dirty="0">
                <a:solidFill>
                  <a:schemeClr val="tx2">
                    <a:lumMod val="50000"/>
                  </a:schemeClr>
                </a:solidFill>
              </a:rPr>
              <a:t> </a:t>
            </a:r>
            <a:r>
              <a:rPr lang="uk-UA" sz="2000" dirty="0" err="1">
                <a:solidFill>
                  <a:schemeClr val="tx2">
                    <a:lumMod val="50000"/>
                  </a:schemeClr>
                </a:solidFill>
              </a:rPr>
              <a:t>standing</a:t>
            </a:r>
            <a:r>
              <a:rPr lang="uk-UA" sz="2000" dirty="0">
                <a:solidFill>
                  <a:schemeClr val="tx2">
                    <a:lumMod val="50000"/>
                  </a:schemeClr>
                </a:solidFill>
              </a:rPr>
              <a:t> </a:t>
            </a:r>
            <a:r>
              <a:rPr lang="uk-UA" sz="2000" dirty="0" err="1" smtClean="0">
                <a:solidFill>
                  <a:schemeClr val="tx2">
                    <a:lumMod val="50000"/>
                  </a:schemeClr>
                </a:solidFill>
              </a:rPr>
              <a:t>room</a:t>
            </a:r>
            <a:r>
              <a:rPr lang="en-US" sz="2000" dirty="0" smtClean="0">
                <a:solidFill>
                  <a:schemeClr val="tx2">
                    <a:lumMod val="50000"/>
                  </a:schemeClr>
                </a:solidFill>
              </a:rPr>
              <a:t>.</a:t>
            </a:r>
            <a:endParaRPr lang="uk-UA" sz="2000" dirty="0">
              <a:solidFill>
                <a:schemeClr val="tx2">
                  <a:lumMod val="50000"/>
                </a:schemeClr>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5358" y="127643"/>
            <a:ext cx="3107390" cy="238420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889" y="3126413"/>
            <a:ext cx="3947504" cy="2231198"/>
          </a:xfrm>
          <a:prstGeom prst="rect">
            <a:avLst/>
          </a:prstGeom>
        </p:spPr>
      </p:pic>
    </p:spTree>
    <p:extLst>
      <p:ext uri="{BB962C8B-B14F-4D97-AF65-F5344CB8AC3E}">
        <p14:creationId xmlns:p14="http://schemas.microsoft.com/office/powerpoint/2010/main" val="2911900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9246" y="359465"/>
            <a:ext cx="6162405" cy="461665"/>
          </a:xfrm>
          <a:prstGeom prst="rect">
            <a:avLst/>
          </a:prstGeom>
        </p:spPr>
        <p:txBody>
          <a:bodyPr wrap="square">
            <a:spAutoFit/>
          </a:bodyPr>
          <a:lstStyle/>
          <a:p>
            <a:r>
              <a:rPr lang="en-US" sz="2400" b="1" dirty="0">
                <a:solidFill>
                  <a:schemeClr val="tx2">
                    <a:lumMod val="50000"/>
                  </a:schemeClr>
                </a:solidFill>
                <a:latin typeface="Arial" panose="020B0604020202020204" pitchFamily="34" charset="0"/>
              </a:rPr>
              <a:t>National symbols of Canada</a:t>
            </a:r>
            <a:endParaRPr lang="uk-UA" sz="2400" dirty="0">
              <a:solidFill>
                <a:schemeClr val="tx2">
                  <a:lumMod val="50000"/>
                </a:schemeClr>
              </a:solidFill>
            </a:endParaRPr>
          </a:p>
        </p:txBody>
      </p:sp>
      <p:sp>
        <p:nvSpPr>
          <p:cNvPr id="3" name="TextBox 2"/>
          <p:cNvSpPr txBox="1"/>
          <p:nvPr/>
        </p:nvSpPr>
        <p:spPr>
          <a:xfrm>
            <a:off x="399247" y="1390918"/>
            <a:ext cx="5357612" cy="2585323"/>
          </a:xfrm>
          <a:prstGeom prst="rect">
            <a:avLst/>
          </a:prstGeom>
          <a:noFill/>
        </p:spPr>
        <p:txBody>
          <a:bodyPr wrap="square" rtlCol="0">
            <a:spAutoFit/>
          </a:bodyPr>
          <a:lstStyle/>
          <a:p>
            <a:pPr marL="285750" indent="-285750">
              <a:buFont typeface="Arial" panose="020B0604020202020204" pitchFamily="34" charset="0"/>
              <a:buChar char="•"/>
            </a:pPr>
            <a:r>
              <a:rPr lang="en-US" dirty="0"/>
              <a:t>Royal </a:t>
            </a:r>
            <a:r>
              <a:rPr lang="en-US" dirty="0" smtClean="0"/>
              <a:t>Standard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a:t>Royal Arms</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9358" y="1493863"/>
            <a:ext cx="285750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1710" y="1390918"/>
            <a:ext cx="2857500" cy="1428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75608" y="3376954"/>
            <a:ext cx="2381250"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233374" y="1390918"/>
            <a:ext cx="2936383" cy="2585323"/>
          </a:xfrm>
          <a:prstGeom prst="rect">
            <a:avLst/>
          </a:prstGeom>
          <a:noFill/>
        </p:spPr>
        <p:txBody>
          <a:bodyPr wrap="square" rtlCol="0">
            <a:spAutoFit/>
          </a:bodyPr>
          <a:lstStyle/>
          <a:p>
            <a:pPr marL="285750" indent="-285750">
              <a:buFont typeface="Arial" panose="020B0604020202020204" pitchFamily="34" charset="0"/>
              <a:buChar char="•"/>
            </a:pPr>
            <a:r>
              <a:rPr lang="en-US" dirty="0"/>
              <a:t>National </a:t>
            </a:r>
            <a:r>
              <a:rPr lang="en-US" dirty="0" smtClean="0"/>
              <a:t>flag</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Great </a:t>
            </a:r>
            <a:r>
              <a:rPr lang="en-US" dirty="0"/>
              <a:t>Seal of Canada</a:t>
            </a:r>
            <a:endParaRPr lang="uk-UA" dirty="0"/>
          </a:p>
        </p:txBody>
      </p:sp>
      <p:pic>
        <p:nvPicPr>
          <p:cNvPr id="8" name="Рисунок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5210" y="3692453"/>
            <a:ext cx="2794000" cy="2755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78882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678" y="0"/>
            <a:ext cx="10490337" cy="1818807"/>
          </a:xfrm>
        </p:spPr>
        <p:txBody>
          <a:bodyPr>
            <a:normAutofit/>
          </a:bodyPr>
          <a:lstStyle/>
          <a:p>
            <a:r>
              <a:rPr lang="en-US" sz="2000" b="1" dirty="0" smtClean="0">
                <a:solidFill>
                  <a:schemeClr val="tx2">
                    <a:lumMod val="50000"/>
                  </a:schemeClr>
                </a:solidFill>
                <a:latin typeface="Arial" panose="020B0604020202020204" pitchFamily="34" charset="0"/>
              </a:rPr>
              <a:t>Canada</a:t>
            </a:r>
            <a:r>
              <a:rPr lang="en-US" sz="2000" dirty="0">
                <a:solidFill>
                  <a:schemeClr val="tx2">
                    <a:lumMod val="50000"/>
                  </a:schemeClr>
                </a:solidFill>
                <a:latin typeface="Arial" panose="020B0604020202020204" pitchFamily="34" charset="0"/>
              </a:rPr>
              <a:t> is a country in North America consisting of 10 provinces and 3 territories. Located in the northern part of the continent, it extends from the Atlantic to the Pacific and northward into the Arctic Ocean. </a:t>
            </a:r>
            <a:endParaRPr lang="uk-UA" sz="2000" dirty="0">
              <a:solidFill>
                <a:schemeClr val="tx2">
                  <a:lumMod val="50000"/>
                </a:schemeClr>
              </a:solidFill>
            </a:endParaRPr>
          </a:p>
        </p:txBody>
      </p:sp>
      <p:sp>
        <p:nvSpPr>
          <p:cNvPr id="3" name="Текст 2"/>
          <p:cNvSpPr>
            <a:spLocks noGrp="1"/>
          </p:cNvSpPr>
          <p:nvPr>
            <p:ph type="body" idx="1"/>
          </p:nvPr>
        </p:nvSpPr>
        <p:spPr>
          <a:xfrm>
            <a:off x="152678" y="1682428"/>
            <a:ext cx="7582247" cy="4133756"/>
          </a:xfrm>
        </p:spPr>
        <p:txBody>
          <a:bodyPr>
            <a:normAutofit/>
          </a:bodyPr>
          <a:lstStyle/>
          <a:p>
            <a:pPr marL="285750" indent="-285750">
              <a:buFont typeface="Arial" panose="020B0604020202020204" pitchFamily="34" charset="0"/>
              <a:buChar char="•"/>
            </a:pPr>
            <a:r>
              <a:rPr lang="en-US" dirty="0" smtClean="0">
                <a:solidFill>
                  <a:schemeClr val="tx2">
                    <a:lumMod val="50000"/>
                  </a:schemeClr>
                </a:solidFill>
              </a:rPr>
              <a:t>Capital – Ottawa</a:t>
            </a:r>
          </a:p>
          <a:p>
            <a:pPr marL="285750" indent="-285750" fontAlgn="t">
              <a:buFont typeface="Arial" panose="020B0604020202020204" pitchFamily="34" charset="0"/>
              <a:buChar char="•"/>
            </a:pPr>
            <a:r>
              <a:rPr lang="en-US" dirty="0">
                <a:solidFill>
                  <a:schemeClr val="tx2">
                    <a:lumMod val="50000"/>
                  </a:schemeClr>
                </a:solidFill>
              </a:rPr>
              <a:t>Largest </a:t>
            </a:r>
            <a:r>
              <a:rPr lang="en-US" dirty="0" smtClean="0">
                <a:solidFill>
                  <a:schemeClr val="tx2">
                    <a:lumMod val="50000"/>
                  </a:schemeClr>
                </a:solidFill>
              </a:rPr>
              <a:t>city - Toronto</a:t>
            </a:r>
            <a:endParaRPr lang="uk-UA" dirty="0">
              <a:solidFill>
                <a:schemeClr val="tx2">
                  <a:lumMod val="50000"/>
                </a:schemeClr>
              </a:solidFill>
            </a:endParaRPr>
          </a:p>
          <a:p>
            <a:pPr fontAlgn="t">
              <a:buFont typeface="Arial" panose="020B0604020202020204" pitchFamily="34" charset="0"/>
              <a:buChar char="•"/>
            </a:pPr>
            <a:r>
              <a:rPr lang="en-US" dirty="0" smtClean="0">
                <a:solidFill>
                  <a:schemeClr val="tx2">
                    <a:lumMod val="50000"/>
                  </a:schemeClr>
                </a:solidFill>
              </a:rPr>
              <a:t>   Official languages - English, French</a:t>
            </a:r>
            <a:endParaRPr lang="en-US" dirty="0">
              <a:solidFill>
                <a:schemeClr val="tx2">
                  <a:lumMod val="50000"/>
                </a:schemeClr>
              </a:solidFill>
            </a:endParaRPr>
          </a:p>
          <a:p>
            <a:pPr marL="285750" indent="-285750">
              <a:buFont typeface="Arial" panose="020B0604020202020204" pitchFamily="34" charset="0"/>
              <a:buChar char="•"/>
            </a:pPr>
            <a:r>
              <a:rPr lang="en-US" dirty="0" smtClean="0">
                <a:solidFill>
                  <a:schemeClr val="tx2">
                    <a:lumMod val="50000"/>
                  </a:schemeClr>
                </a:solidFill>
              </a:rPr>
              <a:t>Government - Federal</a:t>
            </a:r>
            <a:r>
              <a:rPr lang="en-US" dirty="0">
                <a:solidFill>
                  <a:schemeClr val="tx2">
                    <a:lumMod val="50000"/>
                  </a:schemeClr>
                </a:solidFill>
              </a:rPr>
              <a:t> </a:t>
            </a:r>
            <a:r>
              <a:rPr lang="en-US" dirty="0" smtClean="0">
                <a:solidFill>
                  <a:schemeClr val="tx2">
                    <a:lumMod val="50000"/>
                  </a:schemeClr>
                </a:solidFill>
              </a:rPr>
              <a:t>Parliamentary Constitutional Monarchy</a:t>
            </a:r>
          </a:p>
          <a:p>
            <a:pPr marL="285750" indent="-285750">
              <a:buFont typeface="Arial" panose="020B0604020202020204" pitchFamily="34" charset="0"/>
              <a:buChar char="•"/>
            </a:pPr>
            <a:r>
              <a:rPr lang="en-US" dirty="0">
                <a:solidFill>
                  <a:schemeClr val="tx2">
                    <a:lumMod val="50000"/>
                  </a:schemeClr>
                </a:solidFill>
              </a:rPr>
              <a:t>Area - </a:t>
            </a:r>
            <a:r>
              <a:rPr lang="en-US" dirty="0" smtClean="0">
                <a:solidFill>
                  <a:schemeClr val="tx2">
                    <a:lumMod val="50000"/>
                  </a:schemeClr>
                </a:solidFill>
              </a:rPr>
              <a:t>9,984,670</a:t>
            </a:r>
            <a:r>
              <a:rPr lang="en-US" dirty="0">
                <a:solidFill>
                  <a:schemeClr val="tx2">
                    <a:lumMod val="50000"/>
                  </a:schemeClr>
                </a:solidFill>
              </a:rPr>
              <a:t> km</a:t>
            </a:r>
            <a:r>
              <a:rPr lang="en-US" baseline="30000" dirty="0">
                <a:solidFill>
                  <a:schemeClr val="tx2">
                    <a:lumMod val="50000"/>
                  </a:schemeClr>
                </a:solidFill>
              </a:rPr>
              <a:t>2</a:t>
            </a:r>
            <a:r>
              <a:rPr lang="en-US" dirty="0">
                <a:solidFill>
                  <a:schemeClr val="tx2">
                    <a:lumMod val="50000"/>
                  </a:schemeClr>
                </a:solidFill>
              </a:rPr>
              <a:t> </a:t>
            </a:r>
            <a:endParaRPr lang="en-US" dirty="0" smtClean="0">
              <a:solidFill>
                <a:schemeClr val="tx2">
                  <a:lumMod val="50000"/>
                </a:schemeClr>
              </a:solidFill>
            </a:endParaRPr>
          </a:p>
          <a:p>
            <a:pPr marL="285750" indent="-285750">
              <a:buFont typeface="Arial" panose="020B0604020202020204" pitchFamily="34" charset="0"/>
              <a:buChar char="•"/>
            </a:pPr>
            <a:r>
              <a:rPr lang="en-US" dirty="0" smtClean="0">
                <a:solidFill>
                  <a:schemeClr val="tx2">
                    <a:lumMod val="50000"/>
                  </a:schemeClr>
                </a:solidFill>
              </a:rPr>
              <a:t>Population</a:t>
            </a:r>
            <a:r>
              <a:rPr lang="en-US" dirty="0">
                <a:solidFill>
                  <a:schemeClr val="tx2">
                    <a:lumMod val="50000"/>
                  </a:schemeClr>
                </a:solidFill>
              </a:rPr>
              <a:t> - 2014 </a:t>
            </a:r>
            <a:r>
              <a:rPr lang="en-US" dirty="0" smtClean="0">
                <a:solidFill>
                  <a:schemeClr val="tx2">
                    <a:lumMod val="50000"/>
                  </a:schemeClr>
                </a:solidFill>
              </a:rPr>
              <a:t>estimate35,344,962</a:t>
            </a:r>
          </a:p>
          <a:p>
            <a:pPr marL="285750" indent="-285750">
              <a:buFont typeface="Arial" panose="020B0604020202020204" pitchFamily="34" charset="0"/>
              <a:buChar char="•"/>
            </a:pPr>
            <a:endParaRPr lang="uk-UA" dirty="0">
              <a:solidFill>
                <a:schemeClr val="tx2">
                  <a:lumMod val="50000"/>
                </a:schemeClr>
              </a:solidFill>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70425" y="1283550"/>
            <a:ext cx="4981731" cy="430728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483675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25400"/>
            <a:ext cx="11042440" cy="2975377"/>
          </a:xfrm>
          <a:noFill/>
          <a:ln>
            <a:noFill/>
          </a:ln>
        </p:spPr>
        <p:txBody>
          <a:bodyPr>
            <a:normAutofit/>
          </a:bodyPr>
          <a:lstStyle/>
          <a:p>
            <a:r>
              <a:rPr lang="en-US" sz="2000" dirty="0">
                <a:solidFill>
                  <a:schemeClr val="tx2">
                    <a:lumMod val="50000"/>
                  </a:schemeClr>
                </a:solidFill>
              </a:rPr>
              <a:t>Canada has around 31,700 large </a:t>
            </a:r>
            <a:r>
              <a:rPr lang="en-US" sz="2000" dirty="0" smtClean="0">
                <a:solidFill>
                  <a:schemeClr val="tx2">
                    <a:lumMod val="50000"/>
                  </a:schemeClr>
                </a:solidFill>
              </a:rPr>
              <a:t>lakes</a:t>
            </a:r>
            <a:r>
              <a:rPr lang="uk-UA" sz="2000" dirty="0" smtClean="0">
                <a:solidFill>
                  <a:schemeClr val="tx2">
                    <a:lumMod val="50000"/>
                  </a:schemeClr>
                </a:solidFill>
              </a:rPr>
              <a:t>. </a:t>
            </a:r>
            <a:r>
              <a:rPr lang="en-US" sz="2000" dirty="0">
                <a:solidFill>
                  <a:schemeClr val="tx2">
                    <a:lumMod val="50000"/>
                  </a:schemeClr>
                </a:solidFill>
              </a:rPr>
              <a:t>Canada is geologically active, having many earthquakes and potentially active volcanoes, notably Mount Meager, Mount Garibaldi, Mount </a:t>
            </a:r>
            <a:r>
              <a:rPr lang="en-US" sz="2000" dirty="0" err="1">
                <a:solidFill>
                  <a:schemeClr val="tx2">
                    <a:lumMod val="50000"/>
                  </a:schemeClr>
                </a:solidFill>
              </a:rPr>
              <a:t>Cayley</a:t>
            </a:r>
            <a:r>
              <a:rPr lang="en-US" sz="2000" dirty="0">
                <a:solidFill>
                  <a:schemeClr val="tx2">
                    <a:lumMod val="50000"/>
                  </a:schemeClr>
                </a:solidFill>
              </a:rPr>
              <a:t>, and the Mount </a:t>
            </a:r>
            <a:r>
              <a:rPr lang="en-US" sz="2000" dirty="0" err="1">
                <a:solidFill>
                  <a:schemeClr val="tx2">
                    <a:lumMod val="50000"/>
                  </a:schemeClr>
                </a:solidFill>
              </a:rPr>
              <a:t>Edziza</a:t>
            </a:r>
            <a:r>
              <a:rPr lang="en-US" sz="2000" dirty="0">
                <a:solidFill>
                  <a:schemeClr val="tx2">
                    <a:lumMod val="50000"/>
                  </a:schemeClr>
                </a:solidFill>
              </a:rPr>
              <a:t> volcanic complex. </a:t>
            </a:r>
            <a:r>
              <a:rPr lang="en-US" sz="2000" dirty="0" smtClean="0">
                <a:solidFill>
                  <a:schemeClr val="tx2">
                    <a:lumMod val="50000"/>
                  </a:schemeClr>
                </a:solidFill>
              </a:rPr>
              <a:t>The </a:t>
            </a:r>
            <a:r>
              <a:rPr lang="en-US" sz="2000" dirty="0">
                <a:solidFill>
                  <a:schemeClr val="tx2">
                    <a:lumMod val="50000"/>
                  </a:schemeClr>
                </a:solidFill>
              </a:rPr>
              <a:t>most densely populated part of the country is the Quebec City – Windsor Corridor, situated in Southern Quebec and Southern Ontario along the Great Lakes and the St. Lawrence </a:t>
            </a:r>
            <a:r>
              <a:rPr lang="en-US" sz="2000" dirty="0" smtClean="0">
                <a:solidFill>
                  <a:schemeClr val="tx2">
                    <a:lumMod val="50000"/>
                  </a:schemeClr>
                </a:solidFill>
              </a:rPr>
              <a:t>River</a:t>
            </a:r>
            <a:r>
              <a:rPr lang="uk-UA" sz="2000" dirty="0" smtClean="0">
                <a:solidFill>
                  <a:schemeClr val="tx2">
                    <a:lumMod val="50000"/>
                  </a:schemeClr>
                </a:solidFill>
              </a:rPr>
              <a:t>.</a:t>
            </a:r>
            <a:r>
              <a:rPr lang="en-US" sz="2000" dirty="0">
                <a:solidFill>
                  <a:schemeClr val="tx2">
                    <a:lumMod val="50000"/>
                  </a:schemeClr>
                </a:solidFill>
              </a:rPr>
              <a:t> On the east and west coasts, average high temperatures are generally in the low 20s °</a:t>
            </a:r>
            <a:r>
              <a:rPr lang="en-US" sz="2000" dirty="0" smtClean="0">
                <a:solidFill>
                  <a:schemeClr val="tx2">
                    <a:lumMod val="50000"/>
                  </a:schemeClr>
                </a:solidFill>
              </a:rPr>
              <a:t>C, </a:t>
            </a:r>
            <a:r>
              <a:rPr lang="en-US" sz="2000" dirty="0">
                <a:solidFill>
                  <a:schemeClr val="tx2">
                    <a:lumMod val="50000"/>
                  </a:schemeClr>
                </a:solidFill>
              </a:rPr>
              <a:t>while between the coasts, the average summer high temperature ranges from 25 to 30 </a:t>
            </a:r>
            <a:r>
              <a:rPr lang="en-US" sz="2000" dirty="0" smtClean="0">
                <a:solidFill>
                  <a:schemeClr val="tx2">
                    <a:lumMod val="50000"/>
                  </a:schemeClr>
                </a:solidFill>
              </a:rPr>
              <a:t>°</a:t>
            </a:r>
            <a:r>
              <a:rPr lang="en-US" sz="2000" dirty="0">
                <a:solidFill>
                  <a:schemeClr val="tx2">
                    <a:lumMod val="50000"/>
                  </a:schemeClr>
                </a:solidFill>
              </a:rPr>
              <a:t>C</a:t>
            </a:r>
            <a:r>
              <a:rPr lang="en-US" sz="2000" dirty="0" smtClean="0">
                <a:solidFill>
                  <a:schemeClr val="tx2">
                    <a:lumMod val="50000"/>
                  </a:schemeClr>
                </a:solidFill>
              </a:rPr>
              <a:t>, </a:t>
            </a:r>
            <a:r>
              <a:rPr lang="en-US" sz="2000" dirty="0">
                <a:solidFill>
                  <a:schemeClr val="tx2">
                    <a:lumMod val="50000"/>
                  </a:schemeClr>
                </a:solidFill>
              </a:rPr>
              <a:t>with temperatures in some interior locations occasionally exceeding 40 °</a:t>
            </a:r>
            <a:r>
              <a:rPr lang="en-US" sz="2000" dirty="0" smtClean="0">
                <a:solidFill>
                  <a:schemeClr val="tx2">
                    <a:lumMod val="50000"/>
                  </a:schemeClr>
                </a:solidFill>
              </a:rPr>
              <a:t>C.</a:t>
            </a:r>
            <a:endParaRPr lang="uk-UA" sz="2000" dirty="0">
              <a:solidFill>
                <a:schemeClr val="tx2">
                  <a:lumMod val="50000"/>
                </a:schemeClr>
              </a:solidFill>
            </a:endParaRPr>
          </a:p>
        </p:txBody>
      </p:sp>
      <p:sp>
        <p:nvSpPr>
          <p:cNvPr id="3" name="Текст 2"/>
          <p:cNvSpPr>
            <a:spLocks noGrp="1"/>
          </p:cNvSpPr>
          <p:nvPr>
            <p:ph type="body" idx="1"/>
          </p:nvPr>
        </p:nvSpPr>
        <p:spPr/>
        <p:txBody>
          <a:bodyPr/>
          <a:lstStyle/>
          <a:p>
            <a:endParaRPr lang="uk-UA"/>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6623" y="3000776"/>
            <a:ext cx="4286250" cy="3219450"/>
          </a:xfrm>
          <a:prstGeom prst="rect">
            <a:avLst/>
          </a:prstGeom>
        </p:spPr>
      </p:pic>
      <p:sp>
        <p:nvSpPr>
          <p:cNvPr id="6" name="Прямоугольник 5"/>
          <p:cNvSpPr/>
          <p:nvPr/>
        </p:nvSpPr>
        <p:spPr>
          <a:xfrm>
            <a:off x="7780497" y="6335264"/>
            <a:ext cx="2018501" cy="369332"/>
          </a:xfrm>
          <a:prstGeom prst="rect">
            <a:avLst/>
          </a:prstGeom>
        </p:spPr>
        <p:txBody>
          <a:bodyPr wrap="none">
            <a:spAutoFit/>
          </a:bodyPr>
          <a:lstStyle/>
          <a:p>
            <a:r>
              <a:rPr lang="en-US" dirty="0">
                <a:solidFill>
                  <a:srgbClr val="000000"/>
                </a:solidFill>
                <a:latin typeface="Arial" panose="020B0604020202020204" pitchFamily="34" charset="0"/>
              </a:rPr>
              <a:t>Great Bear Lake </a:t>
            </a:r>
            <a:endParaRPr lang="uk-UA"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003" y="3000776"/>
            <a:ext cx="4848112" cy="3219450"/>
          </a:xfrm>
          <a:prstGeom prst="rect">
            <a:avLst/>
          </a:prstGeom>
        </p:spPr>
      </p:pic>
      <p:sp>
        <p:nvSpPr>
          <p:cNvPr id="8" name="Прямоугольник 7"/>
          <p:cNvSpPr/>
          <p:nvPr/>
        </p:nvSpPr>
        <p:spPr>
          <a:xfrm>
            <a:off x="1786890" y="6335264"/>
            <a:ext cx="1628972" cy="369332"/>
          </a:xfrm>
          <a:prstGeom prst="rect">
            <a:avLst/>
          </a:prstGeom>
        </p:spPr>
        <p:txBody>
          <a:bodyPr wrap="none">
            <a:spAutoFit/>
          </a:bodyPr>
          <a:lstStyle/>
          <a:p>
            <a:r>
              <a:rPr lang="en-US" dirty="0">
                <a:solidFill>
                  <a:schemeClr val="tx2">
                    <a:lumMod val="50000"/>
                  </a:schemeClr>
                </a:solidFill>
              </a:rPr>
              <a:t>Mount Meager</a:t>
            </a:r>
            <a:endParaRPr lang="uk-UA" dirty="0"/>
          </a:p>
        </p:txBody>
      </p:sp>
    </p:spTree>
    <p:extLst>
      <p:ext uri="{BB962C8B-B14F-4D97-AF65-F5344CB8AC3E}">
        <p14:creationId xmlns:p14="http://schemas.microsoft.com/office/powerpoint/2010/main" val="3820626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998" y="313385"/>
            <a:ext cx="10965167" cy="5778321"/>
          </a:xfrm>
        </p:spPr>
        <p:txBody>
          <a:bodyPr>
            <a:noAutofit/>
          </a:bodyPr>
          <a:lstStyle/>
          <a:p>
            <a:r>
              <a:rPr lang="en-US" sz="2000" dirty="0">
                <a:solidFill>
                  <a:schemeClr val="tx2">
                    <a:lumMod val="50000"/>
                  </a:schemeClr>
                </a:solidFill>
              </a:rPr>
              <a:t>Canada has a parliamentary system within the context of a constitutional monarchy, the monarchy of Canada being the foundation of the executive, legislative, and judicial branches</a:t>
            </a:r>
            <a:r>
              <a:rPr lang="en-US" sz="2000" dirty="0" smtClean="0">
                <a:solidFill>
                  <a:schemeClr val="tx2">
                    <a:lumMod val="50000"/>
                  </a:schemeClr>
                </a:solidFill>
              </a:rPr>
              <a:t>. The </a:t>
            </a:r>
            <a:r>
              <a:rPr lang="en-US" sz="2000" dirty="0">
                <a:solidFill>
                  <a:schemeClr val="tx2">
                    <a:lumMod val="50000"/>
                  </a:schemeClr>
                </a:solidFill>
              </a:rPr>
              <a:t>Queen's representative, the Governor General of Canada </a:t>
            </a:r>
            <a:r>
              <a:rPr lang="en-US" sz="2000" dirty="0" smtClean="0">
                <a:solidFill>
                  <a:schemeClr val="tx2">
                    <a:lumMod val="50000"/>
                  </a:schemeClr>
                </a:solidFill>
              </a:rPr>
              <a:t>carries </a:t>
            </a:r>
            <a:r>
              <a:rPr lang="en-US" sz="2000" dirty="0">
                <a:solidFill>
                  <a:schemeClr val="tx2">
                    <a:lumMod val="50000"/>
                  </a:schemeClr>
                </a:solidFill>
              </a:rPr>
              <a:t>out most of the federal royal duties in Canada. The direct participation of the royal and </a:t>
            </a:r>
            <a:r>
              <a:rPr lang="en-US" sz="2000" dirty="0" err="1">
                <a:solidFill>
                  <a:schemeClr val="tx2">
                    <a:lumMod val="50000"/>
                  </a:schemeClr>
                </a:solidFill>
              </a:rPr>
              <a:t>viceroyal</a:t>
            </a:r>
            <a:r>
              <a:rPr lang="en-US" sz="2000" dirty="0">
                <a:solidFill>
                  <a:schemeClr val="tx2">
                    <a:lumMod val="50000"/>
                  </a:schemeClr>
                </a:solidFill>
              </a:rPr>
              <a:t> figures in areas of governance is limited</a:t>
            </a:r>
            <a:r>
              <a:rPr lang="en-US" sz="2000" dirty="0" smtClean="0">
                <a:solidFill>
                  <a:schemeClr val="tx2">
                    <a:lumMod val="50000"/>
                  </a:schemeClr>
                </a:solidFill>
              </a:rPr>
              <a:t>. </a:t>
            </a:r>
            <a:r>
              <a:rPr lang="en-US" sz="2000" dirty="0">
                <a:solidFill>
                  <a:schemeClr val="tx2">
                    <a:lumMod val="50000"/>
                  </a:schemeClr>
                </a:solidFill>
              </a:rPr>
              <a:t>In practice, their use of the executive powers is directed by the Cabinet, a committee of ministers of the Crown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responsible </a:t>
            </a:r>
            <a:r>
              <a:rPr lang="en-US" sz="2000" dirty="0">
                <a:solidFill>
                  <a:schemeClr val="tx2">
                    <a:lumMod val="50000"/>
                  </a:schemeClr>
                </a:solidFill>
              </a:rPr>
              <a:t>to the elected House of Commons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and</a:t>
            </a:r>
            <a:r>
              <a:rPr lang="en-US" sz="2000" dirty="0">
                <a:solidFill>
                  <a:schemeClr val="tx2">
                    <a:lumMod val="50000"/>
                  </a:schemeClr>
                </a:solidFill>
              </a:rPr>
              <a:t> </a:t>
            </a:r>
            <a:r>
              <a:rPr lang="en-US" sz="2000" dirty="0" smtClean="0">
                <a:solidFill>
                  <a:schemeClr val="tx2">
                    <a:lumMod val="50000"/>
                  </a:schemeClr>
                </a:solidFill>
              </a:rPr>
              <a:t>chosen </a:t>
            </a:r>
            <a:r>
              <a:rPr lang="en-US" sz="2000" dirty="0">
                <a:solidFill>
                  <a:schemeClr val="tx2">
                    <a:lumMod val="50000"/>
                  </a:schemeClr>
                </a:solidFill>
              </a:rPr>
              <a:t>and headed by the Prime </a:t>
            </a:r>
            <a:r>
              <a:rPr lang="en-US" sz="2000" dirty="0" smtClean="0">
                <a:solidFill>
                  <a:schemeClr val="tx2">
                    <a:lumMod val="50000"/>
                  </a:schemeClr>
                </a:solidFill>
              </a:rPr>
              <a:t>Minister</a:t>
            </a:r>
            <a:br>
              <a:rPr lang="en-US" sz="2000" dirty="0" smtClean="0">
                <a:solidFill>
                  <a:schemeClr val="tx2">
                    <a:lumMod val="50000"/>
                  </a:schemeClr>
                </a:solidFill>
              </a:rPr>
            </a:br>
            <a:r>
              <a:rPr lang="en-US" sz="2000" dirty="0" smtClean="0">
                <a:solidFill>
                  <a:schemeClr val="tx2">
                    <a:lumMod val="50000"/>
                  </a:schemeClr>
                </a:solidFill>
              </a:rPr>
              <a:t>of Canada, </a:t>
            </a:r>
            <a:r>
              <a:rPr lang="en-US" sz="2000" dirty="0">
                <a:solidFill>
                  <a:schemeClr val="tx2">
                    <a:lumMod val="50000"/>
                  </a:schemeClr>
                </a:solidFill>
              </a:rPr>
              <a:t>the head of government. Opposition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and</a:t>
            </a:r>
            <a:r>
              <a:rPr lang="en-US" sz="2000" dirty="0">
                <a:solidFill>
                  <a:schemeClr val="tx2">
                    <a:lumMod val="50000"/>
                  </a:schemeClr>
                </a:solidFill>
              </a:rPr>
              <a:t> </a:t>
            </a:r>
            <a:r>
              <a:rPr lang="en-US" sz="2000" dirty="0" smtClean="0">
                <a:solidFill>
                  <a:schemeClr val="tx2">
                    <a:lumMod val="50000"/>
                  </a:schemeClr>
                </a:solidFill>
              </a:rPr>
              <a:t>is </a:t>
            </a:r>
            <a:r>
              <a:rPr lang="en-US" sz="2000" dirty="0">
                <a:solidFill>
                  <a:schemeClr val="tx2">
                    <a:lumMod val="50000"/>
                  </a:schemeClr>
                </a:solidFill>
              </a:rPr>
              <a:t>part of an adversarial parliamentary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system intended </a:t>
            </a:r>
            <a:r>
              <a:rPr lang="en-US" sz="2000" dirty="0">
                <a:solidFill>
                  <a:schemeClr val="tx2">
                    <a:lumMod val="50000"/>
                  </a:schemeClr>
                </a:solidFill>
              </a:rPr>
              <a:t>to keep the government in </a:t>
            </a:r>
            <a:br>
              <a:rPr lang="en-US" sz="2000" dirty="0">
                <a:solidFill>
                  <a:schemeClr val="tx2">
                    <a:lumMod val="50000"/>
                  </a:schemeClr>
                </a:solidFill>
              </a:rPr>
            </a:br>
            <a:r>
              <a:rPr lang="en-US" sz="2000" dirty="0" smtClean="0">
                <a:solidFill>
                  <a:schemeClr val="tx2">
                    <a:lumMod val="50000"/>
                  </a:schemeClr>
                </a:solidFill>
              </a:rPr>
              <a:t>check. The </a:t>
            </a:r>
            <a:r>
              <a:rPr lang="en-US" sz="2000" dirty="0">
                <a:solidFill>
                  <a:schemeClr val="tx2">
                    <a:lumMod val="50000"/>
                  </a:schemeClr>
                </a:solidFill>
              </a:rPr>
              <a:t>Senate chamber within the </a:t>
            </a:r>
            <a:r>
              <a:rPr lang="en-US" sz="2000" dirty="0" smtClean="0">
                <a:solidFill>
                  <a:schemeClr val="tx2">
                    <a:lumMod val="50000"/>
                  </a:schemeClr>
                </a:solidFill>
              </a:rPr>
              <a:t>Centre</a:t>
            </a:r>
            <a:br>
              <a:rPr lang="en-US" sz="2000" dirty="0" smtClean="0">
                <a:solidFill>
                  <a:schemeClr val="tx2">
                    <a:lumMod val="50000"/>
                  </a:schemeClr>
                </a:solidFill>
              </a:rPr>
            </a:br>
            <a:r>
              <a:rPr lang="en-US" sz="2000" dirty="0" smtClean="0">
                <a:solidFill>
                  <a:schemeClr val="tx2">
                    <a:lumMod val="50000"/>
                  </a:schemeClr>
                </a:solidFill>
              </a:rPr>
              <a:t>Block on</a:t>
            </a:r>
            <a:r>
              <a:rPr lang="en-US" sz="2000" dirty="0">
                <a:solidFill>
                  <a:schemeClr val="tx2">
                    <a:lumMod val="50000"/>
                  </a:schemeClr>
                </a:solidFill>
              </a:rPr>
              <a:t> </a:t>
            </a:r>
            <a:r>
              <a:rPr lang="en-US" sz="2000" dirty="0" smtClean="0">
                <a:solidFill>
                  <a:schemeClr val="tx2">
                    <a:lumMod val="50000"/>
                  </a:schemeClr>
                </a:solidFill>
              </a:rPr>
              <a:t>Parliament Hill. Each </a:t>
            </a:r>
            <a:r>
              <a:rPr lang="en-US" sz="2000" dirty="0">
                <a:solidFill>
                  <a:schemeClr val="tx2">
                    <a:lumMod val="50000"/>
                  </a:schemeClr>
                </a:solidFill>
              </a:rPr>
              <a:t>of the </a:t>
            </a:r>
            <a:r>
              <a:rPr lang="en-US" sz="2000" dirty="0" smtClean="0">
                <a:solidFill>
                  <a:schemeClr val="tx2">
                    <a:lumMod val="50000"/>
                  </a:schemeClr>
                </a:solidFill>
              </a:rPr>
              <a:t>308</a:t>
            </a:r>
            <a:br>
              <a:rPr lang="en-US" sz="2000" dirty="0" smtClean="0">
                <a:solidFill>
                  <a:schemeClr val="tx2">
                    <a:lumMod val="50000"/>
                  </a:schemeClr>
                </a:solidFill>
              </a:rPr>
            </a:br>
            <a:r>
              <a:rPr lang="en-US" sz="2000" dirty="0" smtClean="0">
                <a:solidFill>
                  <a:schemeClr val="tx2">
                    <a:lumMod val="50000"/>
                  </a:schemeClr>
                </a:solidFill>
              </a:rPr>
              <a:t>members </a:t>
            </a:r>
            <a:r>
              <a:rPr lang="en-US" sz="2000" dirty="0">
                <a:solidFill>
                  <a:schemeClr val="tx2">
                    <a:lumMod val="50000"/>
                  </a:schemeClr>
                </a:solidFill>
              </a:rPr>
              <a:t>of </a:t>
            </a:r>
            <a:r>
              <a:rPr lang="en-US" sz="2000" dirty="0" smtClean="0">
                <a:solidFill>
                  <a:schemeClr val="tx2">
                    <a:lumMod val="50000"/>
                  </a:schemeClr>
                </a:solidFill>
              </a:rPr>
              <a:t>parliament </a:t>
            </a:r>
            <a:r>
              <a:rPr lang="en-US" sz="2000" dirty="0">
                <a:solidFill>
                  <a:schemeClr val="tx2">
                    <a:lumMod val="50000"/>
                  </a:schemeClr>
                </a:solidFill>
              </a:rPr>
              <a:t>in the House of </a:t>
            </a:r>
            <a:r>
              <a:rPr lang="en-US" sz="2000" dirty="0" smtClean="0">
                <a:solidFill>
                  <a:schemeClr val="tx2">
                    <a:lumMod val="50000"/>
                  </a:schemeClr>
                </a:solidFill>
              </a:rPr>
              <a:t>Commons</a:t>
            </a:r>
            <a:br>
              <a:rPr lang="en-US" sz="2000" dirty="0" smtClean="0">
                <a:solidFill>
                  <a:schemeClr val="tx2">
                    <a:lumMod val="50000"/>
                  </a:schemeClr>
                </a:solidFill>
              </a:rPr>
            </a:br>
            <a:r>
              <a:rPr lang="en-US" sz="2000" dirty="0" smtClean="0">
                <a:solidFill>
                  <a:schemeClr val="tx2">
                    <a:lumMod val="50000"/>
                  </a:schemeClr>
                </a:solidFill>
              </a:rPr>
              <a:t>is </a:t>
            </a:r>
            <a:r>
              <a:rPr lang="en-US" sz="2000" dirty="0">
                <a:solidFill>
                  <a:schemeClr val="tx2">
                    <a:lumMod val="50000"/>
                  </a:schemeClr>
                </a:solidFill>
              </a:rPr>
              <a:t>elected </a:t>
            </a:r>
            <a:r>
              <a:rPr lang="en-US" sz="2000" dirty="0" smtClean="0">
                <a:solidFill>
                  <a:schemeClr val="tx2">
                    <a:lumMod val="50000"/>
                  </a:schemeClr>
                </a:solidFill>
              </a:rPr>
              <a:t>by </a:t>
            </a:r>
            <a:r>
              <a:rPr lang="en-US" sz="2000" dirty="0">
                <a:solidFill>
                  <a:schemeClr val="tx2">
                    <a:lumMod val="50000"/>
                  </a:schemeClr>
                </a:solidFill>
              </a:rPr>
              <a:t>simple plurality in an electoral </a:t>
            </a:r>
            <a:r>
              <a:rPr lang="en-US" sz="2000" dirty="0" smtClean="0">
                <a:solidFill>
                  <a:schemeClr val="tx2">
                    <a:lumMod val="50000"/>
                  </a:schemeClr>
                </a:solidFill>
              </a:rPr>
              <a:t/>
            </a:r>
            <a:br>
              <a:rPr lang="en-US" sz="2000" dirty="0" smtClean="0">
                <a:solidFill>
                  <a:schemeClr val="tx2">
                    <a:lumMod val="50000"/>
                  </a:schemeClr>
                </a:solidFill>
              </a:rPr>
            </a:br>
            <a:r>
              <a:rPr lang="en-US" sz="2000" dirty="0" smtClean="0">
                <a:solidFill>
                  <a:schemeClr val="tx2">
                    <a:lumMod val="50000"/>
                  </a:schemeClr>
                </a:solidFill>
              </a:rPr>
              <a:t>district </a:t>
            </a:r>
            <a:r>
              <a:rPr lang="en-US" sz="2000" dirty="0">
                <a:solidFill>
                  <a:schemeClr val="tx2">
                    <a:lumMod val="50000"/>
                  </a:schemeClr>
                </a:solidFill>
              </a:rPr>
              <a:t>or riding. </a:t>
            </a:r>
            <a:endParaRPr lang="uk-UA" sz="2000" dirty="0">
              <a:solidFill>
                <a:schemeClr val="tx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7580" y="2106813"/>
            <a:ext cx="5161585" cy="3871188"/>
          </a:xfrm>
          <a:prstGeom prst="rect">
            <a:avLst/>
          </a:prstGeom>
        </p:spPr>
      </p:pic>
      <p:sp>
        <p:nvSpPr>
          <p:cNvPr id="5" name="Прямоугольник 4"/>
          <p:cNvSpPr/>
          <p:nvPr/>
        </p:nvSpPr>
        <p:spPr>
          <a:xfrm>
            <a:off x="3843196" y="5865393"/>
            <a:ext cx="184731" cy="369332"/>
          </a:xfrm>
          <a:prstGeom prst="rect">
            <a:avLst/>
          </a:prstGeom>
        </p:spPr>
        <p:txBody>
          <a:bodyPr wrap="none">
            <a:spAutoFit/>
          </a:bodyPr>
          <a:lstStyle/>
          <a:p>
            <a:endParaRPr lang="uk-UA" dirty="0">
              <a:solidFill>
                <a:schemeClr val="tx2">
                  <a:lumMod val="50000"/>
                </a:schemeClr>
              </a:solidFill>
            </a:endParaRPr>
          </a:p>
        </p:txBody>
      </p:sp>
      <p:sp>
        <p:nvSpPr>
          <p:cNvPr id="6" name="Прямоугольник 5"/>
          <p:cNvSpPr/>
          <p:nvPr/>
        </p:nvSpPr>
        <p:spPr>
          <a:xfrm>
            <a:off x="8056225" y="6050059"/>
            <a:ext cx="1672253" cy="369332"/>
          </a:xfrm>
          <a:prstGeom prst="rect">
            <a:avLst/>
          </a:prstGeom>
        </p:spPr>
        <p:txBody>
          <a:bodyPr wrap="none">
            <a:spAutoFit/>
          </a:bodyPr>
          <a:lstStyle/>
          <a:p>
            <a:r>
              <a:rPr lang="en-US" dirty="0">
                <a:solidFill>
                  <a:schemeClr val="tx2">
                    <a:lumMod val="50000"/>
                  </a:schemeClr>
                </a:solidFill>
                <a:latin typeface="Arial" panose="020B0604020202020204" pitchFamily="34" charset="0"/>
              </a:rPr>
              <a:t>Parliament Hill</a:t>
            </a:r>
            <a:endParaRPr lang="uk-UA" dirty="0">
              <a:solidFill>
                <a:schemeClr val="tx2">
                  <a:lumMod val="50000"/>
                </a:schemeClr>
              </a:solidFill>
            </a:endParaRPr>
          </a:p>
        </p:txBody>
      </p:sp>
    </p:spTree>
    <p:extLst>
      <p:ext uri="{BB962C8B-B14F-4D97-AF65-F5344CB8AC3E}">
        <p14:creationId xmlns:p14="http://schemas.microsoft.com/office/powerpoint/2010/main" val="1772726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2427" y="1017431"/>
            <a:ext cx="9362942" cy="4801314"/>
          </a:xfrm>
          <a:prstGeom prst="rect">
            <a:avLst/>
          </a:prstGeom>
          <a:noFill/>
        </p:spPr>
        <p:txBody>
          <a:bodyPr wrap="square" rtlCol="0">
            <a:spAutoFit/>
          </a:bodyPr>
          <a:lstStyle/>
          <a:p>
            <a:r>
              <a:rPr lang="en-US" dirty="0">
                <a:solidFill>
                  <a:schemeClr val="tx2">
                    <a:lumMod val="50000"/>
                  </a:schemeClr>
                </a:solidFill>
              </a:rPr>
              <a:t>Canada is a federation composed of ten provinces and three territories. In turn, these may be grouped into four main regions: Western Canada, Central Canada, Atlantic Canada, and Northern Canada. The Toronto Stock Exchange is the seventh largest exchange in the </a:t>
            </a:r>
            <a:r>
              <a:rPr lang="en-US" dirty="0" smtClean="0">
                <a:solidFill>
                  <a:schemeClr val="tx2">
                    <a:lumMod val="50000"/>
                  </a:schemeClr>
                </a:solidFill>
              </a:rPr>
              <a:t>world. </a:t>
            </a:r>
            <a:r>
              <a:rPr lang="en-US" dirty="0">
                <a:solidFill>
                  <a:schemeClr val="tx2">
                    <a:lumMod val="50000"/>
                  </a:schemeClr>
                </a:solidFill>
              </a:rPr>
              <a:t>Canada is the world's eleventh-largest economy, with a 2012 nominal GDP of approximately US$1.82 trillion</a:t>
            </a:r>
            <a:r>
              <a:rPr lang="en-US" dirty="0" smtClean="0">
                <a:solidFill>
                  <a:schemeClr val="tx2">
                    <a:lumMod val="50000"/>
                  </a:schemeClr>
                </a:solidFill>
              </a:rPr>
              <a:t>. </a:t>
            </a:r>
            <a:r>
              <a:rPr lang="en-US" dirty="0">
                <a:solidFill>
                  <a:schemeClr val="tx2">
                    <a:lumMod val="50000"/>
                  </a:schemeClr>
                </a:solidFill>
              </a:rPr>
              <a:t>It is a member of the </a:t>
            </a:r>
            <a:r>
              <a:rPr lang="en-US" dirty="0" err="1">
                <a:solidFill>
                  <a:schemeClr val="tx2">
                    <a:lumMod val="50000"/>
                  </a:schemeClr>
                </a:solidFill>
              </a:rPr>
              <a:t>Organisation</a:t>
            </a:r>
            <a:r>
              <a:rPr lang="en-US" dirty="0">
                <a:solidFill>
                  <a:schemeClr val="tx2">
                    <a:lumMod val="50000"/>
                  </a:schemeClr>
                </a:solidFill>
              </a:rPr>
              <a:t> for Economic Co-operation and Development (OECD) and the Group of Eight (G8), and is one of the world's top ten trading nations, with a highly globalized economy</a:t>
            </a:r>
            <a:r>
              <a:rPr lang="en-US" dirty="0" smtClean="0">
                <a:solidFill>
                  <a:schemeClr val="tx2">
                    <a:lumMod val="50000"/>
                  </a:schemeClr>
                </a:solidFill>
              </a:rPr>
              <a:t>.</a:t>
            </a:r>
          </a:p>
          <a:p>
            <a:endParaRPr lang="en-US" dirty="0">
              <a:solidFill>
                <a:schemeClr val="tx2">
                  <a:lumMod val="50000"/>
                </a:schemeClr>
              </a:solidFill>
            </a:endParaRPr>
          </a:p>
          <a:p>
            <a:r>
              <a:rPr lang="en-US" dirty="0">
                <a:solidFill>
                  <a:schemeClr val="tx2">
                    <a:lumMod val="50000"/>
                  </a:schemeClr>
                </a:solidFill>
              </a:rPr>
              <a:t>In 2011, Canada spent approximately C$29.9 billion on domestic research and development</a:t>
            </a:r>
            <a:r>
              <a:rPr lang="en-US" dirty="0" smtClean="0">
                <a:solidFill>
                  <a:schemeClr val="tx2">
                    <a:lumMod val="50000"/>
                  </a:schemeClr>
                </a:solidFill>
              </a:rPr>
              <a:t>. </a:t>
            </a:r>
            <a:r>
              <a:rPr lang="en-US" dirty="0">
                <a:solidFill>
                  <a:schemeClr val="tx2">
                    <a:lumMod val="50000"/>
                  </a:schemeClr>
                </a:solidFill>
              </a:rPr>
              <a:t>As of 2012, the country has produced fourteen Nobel </a:t>
            </a:r>
            <a:r>
              <a:rPr lang="en-US" dirty="0" smtClean="0">
                <a:solidFill>
                  <a:schemeClr val="tx2">
                    <a:lumMod val="50000"/>
                  </a:schemeClr>
                </a:solidFill>
              </a:rPr>
              <a:t>laureates.</a:t>
            </a:r>
          </a:p>
          <a:p>
            <a:endParaRPr lang="en-US" dirty="0">
              <a:solidFill>
                <a:schemeClr val="tx2">
                  <a:lumMod val="50000"/>
                </a:schemeClr>
              </a:solidFill>
            </a:endParaRPr>
          </a:p>
          <a:p>
            <a:r>
              <a:rPr lang="en-US" dirty="0">
                <a:solidFill>
                  <a:schemeClr val="tx2">
                    <a:lumMod val="50000"/>
                  </a:schemeClr>
                </a:solidFill>
              </a:rPr>
              <a:t>The Canadian Space Agency operates a highly active space program, conducting deep-space, planetary, and aviation research, and developing rockets and satellites. Canada is a participant in the International Space Station (ISS), and is a pioneer in space robotics, having constructed the </a:t>
            </a:r>
            <a:r>
              <a:rPr lang="en-US" dirty="0" err="1">
                <a:solidFill>
                  <a:schemeClr val="tx2">
                    <a:lumMod val="50000"/>
                  </a:schemeClr>
                </a:solidFill>
              </a:rPr>
              <a:t>Canadarm</a:t>
            </a:r>
            <a:r>
              <a:rPr lang="en-US" dirty="0">
                <a:solidFill>
                  <a:schemeClr val="tx2">
                    <a:lumMod val="50000"/>
                  </a:schemeClr>
                </a:solidFill>
              </a:rPr>
              <a:t>, Canadarm2 and </a:t>
            </a:r>
            <a:r>
              <a:rPr lang="en-US" dirty="0" err="1">
                <a:solidFill>
                  <a:schemeClr val="tx2">
                    <a:lumMod val="50000"/>
                  </a:schemeClr>
                </a:solidFill>
              </a:rPr>
              <a:t>Dextre</a:t>
            </a:r>
            <a:r>
              <a:rPr lang="en-US" dirty="0">
                <a:solidFill>
                  <a:schemeClr val="tx2">
                    <a:lumMod val="50000"/>
                  </a:schemeClr>
                </a:solidFill>
              </a:rPr>
              <a:t> robotic manipulators for the ISS and NASA's Space Shuttle. Since the 1960s, Canada's aerospace industry has designed and built numerous marques of satellite, including Radarsat-1 and 2, ISIS and MOST.</a:t>
            </a:r>
            <a:endParaRPr lang="uk-UA" dirty="0">
              <a:solidFill>
                <a:schemeClr val="tx2">
                  <a:lumMod val="50000"/>
                </a:schemeClr>
              </a:solidFill>
            </a:endParaRPr>
          </a:p>
        </p:txBody>
      </p:sp>
    </p:spTree>
    <p:extLst>
      <p:ext uri="{BB962C8B-B14F-4D97-AF65-F5344CB8AC3E}">
        <p14:creationId xmlns:p14="http://schemas.microsoft.com/office/powerpoint/2010/main" val="6338153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67555" y="1120939"/>
            <a:ext cx="7343104" cy="2862322"/>
          </a:xfrm>
          <a:prstGeom prst="rect">
            <a:avLst/>
          </a:prstGeom>
        </p:spPr>
        <p:txBody>
          <a:bodyPr wrap="square">
            <a:spAutoFit/>
          </a:bodyPr>
          <a:lstStyle/>
          <a:p>
            <a:r>
              <a:rPr lang="uk-UA" sz="2000" b="1" dirty="0" err="1">
                <a:solidFill>
                  <a:schemeClr val="tx2">
                    <a:lumMod val="50000"/>
                  </a:schemeClr>
                </a:solidFill>
              </a:rPr>
              <a:t>Ottawa</a:t>
            </a:r>
            <a:r>
              <a:rPr lang="uk-UA" sz="2000" dirty="0">
                <a:solidFill>
                  <a:schemeClr val="tx2">
                    <a:lumMod val="50000"/>
                  </a:schemeClr>
                </a:solidFill>
              </a:rPr>
              <a:t> </a:t>
            </a:r>
            <a:r>
              <a:rPr lang="uk-UA" sz="2000" dirty="0" err="1" smtClean="0">
                <a:solidFill>
                  <a:schemeClr val="tx2">
                    <a:lumMod val="50000"/>
                  </a:schemeClr>
                </a:solidFill>
              </a:rPr>
              <a:t>is</a:t>
            </a:r>
            <a:r>
              <a:rPr lang="uk-UA" sz="2000" dirty="0" smtClean="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capital</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Canada</a:t>
            </a:r>
            <a:r>
              <a:rPr lang="uk-UA" sz="2000" dirty="0">
                <a:solidFill>
                  <a:schemeClr val="tx2">
                    <a:lumMod val="50000"/>
                  </a:schemeClr>
                </a:solidFill>
              </a:rPr>
              <a:t>, </a:t>
            </a:r>
            <a:r>
              <a:rPr lang="uk-UA" sz="2000" dirty="0" err="1">
                <a:solidFill>
                  <a:schemeClr val="tx2">
                    <a:lumMod val="50000"/>
                  </a:schemeClr>
                </a:solidFill>
              </a:rPr>
              <a:t>and</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fourth</a:t>
            </a:r>
            <a:r>
              <a:rPr lang="uk-UA" sz="2000" dirty="0">
                <a:solidFill>
                  <a:schemeClr val="tx2">
                    <a:lumMod val="50000"/>
                  </a:schemeClr>
                </a:solidFill>
              </a:rPr>
              <a:t> </a:t>
            </a:r>
            <a:r>
              <a:rPr lang="uk-UA" sz="2000" dirty="0" err="1">
                <a:solidFill>
                  <a:schemeClr val="tx2">
                    <a:lumMod val="50000"/>
                  </a:schemeClr>
                </a:solidFill>
              </a:rPr>
              <a:t>largest</a:t>
            </a:r>
            <a:r>
              <a:rPr lang="uk-UA" sz="2000" dirty="0">
                <a:solidFill>
                  <a:schemeClr val="tx2">
                    <a:lumMod val="50000"/>
                  </a:schemeClr>
                </a:solidFill>
              </a:rPr>
              <a:t> </a:t>
            </a:r>
            <a:r>
              <a:rPr lang="uk-UA" sz="2000" dirty="0" err="1">
                <a:solidFill>
                  <a:schemeClr val="tx2">
                    <a:lumMod val="50000"/>
                  </a:schemeClr>
                </a:solidFill>
              </a:rPr>
              <a:t>city</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country</a:t>
            </a:r>
            <a:r>
              <a:rPr lang="uk-UA" sz="2000" dirty="0" smtClean="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city</a:t>
            </a:r>
            <a:r>
              <a:rPr lang="uk-UA" sz="2000" dirty="0">
                <a:solidFill>
                  <a:schemeClr val="tx2">
                    <a:lumMod val="50000"/>
                  </a:schemeClr>
                </a:solidFill>
              </a:rPr>
              <a:t> </a:t>
            </a:r>
            <a:r>
              <a:rPr lang="uk-UA" sz="2000" dirty="0" err="1">
                <a:solidFill>
                  <a:schemeClr val="tx2">
                    <a:lumMod val="50000"/>
                  </a:schemeClr>
                </a:solidFill>
              </a:rPr>
              <a:t>stands</a:t>
            </a:r>
            <a:r>
              <a:rPr lang="uk-UA" sz="2000" dirty="0">
                <a:solidFill>
                  <a:schemeClr val="tx2">
                    <a:lumMod val="50000"/>
                  </a:schemeClr>
                </a:solidFill>
              </a:rPr>
              <a:t> </a:t>
            </a:r>
            <a:r>
              <a:rPr lang="uk-UA" sz="2000" dirty="0" err="1">
                <a:solidFill>
                  <a:schemeClr val="tx2">
                    <a:lumMod val="50000"/>
                  </a:schemeClr>
                </a:solidFill>
              </a:rPr>
              <a:t>on</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south</a:t>
            </a:r>
            <a:r>
              <a:rPr lang="uk-UA" sz="2000" dirty="0">
                <a:solidFill>
                  <a:schemeClr val="tx2">
                    <a:lumMod val="50000"/>
                  </a:schemeClr>
                </a:solidFill>
              </a:rPr>
              <a:t> </a:t>
            </a:r>
            <a:r>
              <a:rPr lang="uk-UA" sz="2000" dirty="0" err="1">
                <a:solidFill>
                  <a:schemeClr val="tx2">
                    <a:lumMod val="50000"/>
                  </a:schemeClr>
                </a:solidFill>
              </a:rPr>
              <a:t>bank</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Ottawa</a:t>
            </a:r>
            <a:r>
              <a:rPr lang="uk-UA" sz="2000" dirty="0">
                <a:solidFill>
                  <a:schemeClr val="tx2">
                    <a:lumMod val="50000"/>
                  </a:schemeClr>
                </a:solidFill>
              </a:rPr>
              <a:t> </a:t>
            </a:r>
            <a:r>
              <a:rPr lang="uk-UA" sz="2000" dirty="0" err="1">
                <a:solidFill>
                  <a:schemeClr val="tx2">
                    <a:lumMod val="50000"/>
                  </a:schemeClr>
                </a:solidFill>
              </a:rPr>
              <a:t>River</a:t>
            </a:r>
            <a:r>
              <a:rPr lang="uk-UA" sz="2000" dirty="0">
                <a:solidFill>
                  <a:schemeClr val="tx2">
                    <a:lumMod val="50000"/>
                  </a:schemeClr>
                </a:solidFill>
              </a:rPr>
              <a:t> </a:t>
            </a:r>
            <a:r>
              <a:rPr lang="uk-UA" sz="2000" dirty="0" err="1">
                <a:solidFill>
                  <a:schemeClr val="tx2">
                    <a:lumMod val="50000"/>
                  </a:schemeClr>
                </a:solidFill>
              </a:rPr>
              <a:t>in</a:t>
            </a:r>
            <a:r>
              <a:rPr lang="uk-UA" sz="2000" dirty="0">
                <a:solidFill>
                  <a:schemeClr val="tx2">
                    <a:lumMod val="50000"/>
                  </a:schemeClr>
                </a:solidFill>
              </a:rPr>
              <a:t> </a:t>
            </a:r>
            <a:r>
              <a:rPr lang="uk-UA" sz="2000" dirty="0" err="1">
                <a:solidFill>
                  <a:schemeClr val="tx2">
                    <a:lumMod val="50000"/>
                  </a:schemeClr>
                </a:solidFill>
              </a:rPr>
              <a:t>the</a:t>
            </a:r>
            <a:r>
              <a:rPr lang="uk-UA" sz="2000" dirty="0">
                <a:solidFill>
                  <a:schemeClr val="tx2">
                    <a:lumMod val="50000"/>
                  </a:schemeClr>
                </a:solidFill>
              </a:rPr>
              <a:t> </a:t>
            </a:r>
            <a:r>
              <a:rPr lang="uk-UA" sz="2000" dirty="0" err="1">
                <a:solidFill>
                  <a:schemeClr val="tx2">
                    <a:lumMod val="50000"/>
                  </a:schemeClr>
                </a:solidFill>
              </a:rPr>
              <a:t>eastern</a:t>
            </a:r>
            <a:r>
              <a:rPr lang="uk-UA" sz="2000" dirty="0">
                <a:solidFill>
                  <a:schemeClr val="tx2">
                    <a:lumMod val="50000"/>
                  </a:schemeClr>
                </a:solidFill>
              </a:rPr>
              <a:t> </a:t>
            </a:r>
            <a:r>
              <a:rPr lang="uk-UA" sz="2000" dirty="0" err="1">
                <a:solidFill>
                  <a:schemeClr val="tx2">
                    <a:lumMod val="50000"/>
                  </a:schemeClr>
                </a:solidFill>
              </a:rPr>
              <a:t>portion</a:t>
            </a:r>
            <a:r>
              <a:rPr lang="uk-UA" sz="2000" dirty="0">
                <a:solidFill>
                  <a:schemeClr val="tx2">
                    <a:lumMod val="50000"/>
                  </a:schemeClr>
                </a:solidFill>
              </a:rPr>
              <a:t> </a:t>
            </a:r>
            <a:r>
              <a:rPr lang="uk-UA" sz="2000" dirty="0" err="1">
                <a:solidFill>
                  <a:schemeClr val="tx2">
                    <a:lumMod val="50000"/>
                  </a:schemeClr>
                </a:solidFill>
              </a:rPr>
              <a:t>of</a:t>
            </a:r>
            <a:r>
              <a:rPr lang="uk-UA" sz="2000" dirty="0">
                <a:solidFill>
                  <a:schemeClr val="tx2">
                    <a:lumMod val="50000"/>
                  </a:schemeClr>
                </a:solidFill>
              </a:rPr>
              <a:t> </a:t>
            </a:r>
            <a:r>
              <a:rPr lang="uk-UA" sz="2000" dirty="0" err="1">
                <a:solidFill>
                  <a:schemeClr val="tx2">
                    <a:lumMod val="50000"/>
                  </a:schemeClr>
                </a:solidFill>
              </a:rPr>
              <a:t>Southern</a:t>
            </a:r>
            <a:r>
              <a:rPr lang="uk-UA" sz="2000" dirty="0">
                <a:solidFill>
                  <a:schemeClr val="tx2">
                    <a:lumMod val="50000"/>
                  </a:schemeClr>
                </a:solidFill>
              </a:rPr>
              <a:t> </a:t>
            </a:r>
            <a:r>
              <a:rPr lang="uk-UA" sz="2000" dirty="0" err="1">
                <a:solidFill>
                  <a:schemeClr val="tx2">
                    <a:lumMod val="50000"/>
                  </a:schemeClr>
                </a:solidFill>
              </a:rPr>
              <a:t>Ontario</a:t>
            </a:r>
            <a:r>
              <a:rPr lang="uk-UA" sz="2000" dirty="0" smtClean="0">
                <a:solidFill>
                  <a:schemeClr val="tx2">
                    <a:lumMod val="50000"/>
                  </a:schemeClr>
                </a:solidFill>
              </a:rPr>
              <a:t>.</a:t>
            </a:r>
            <a:r>
              <a:rPr lang="en-US" sz="2000" dirty="0">
                <a:solidFill>
                  <a:schemeClr val="tx2">
                    <a:lumMod val="50000"/>
                  </a:schemeClr>
                </a:solidFill>
              </a:rPr>
              <a:t> Founded in 1826 as </a:t>
            </a:r>
            <a:r>
              <a:rPr lang="en-US" sz="2000" dirty="0" err="1">
                <a:solidFill>
                  <a:schemeClr val="tx2">
                    <a:lumMod val="50000"/>
                  </a:schemeClr>
                </a:solidFill>
              </a:rPr>
              <a:t>Bytown</a:t>
            </a:r>
            <a:r>
              <a:rPr lang="en-US" sz="2000" dirty="0">
                <a:solidFill>
                  <a:schemeClr val="tx2">
                    <a:lumMod val="50000"/>
                  </a:schemeClr>
                </a:solidFill>
              </a:rPr>
              <a:t> and incorporated as "Ottawa" in 1855, the city has evolved into a political and technological </a:t>
            </a:r>
            <a:r>
              <a:rPr lang="en-US" sz="2000" dirty="0" err="1">
                <a:solidFill>
                  <a:schemeClr val="tx2">
                    <a:lumMod val="50000"/>
                  </a:schemeClr>
                </a:solidFill>
              </a:rPr>
              <a:t>centre</a:t>
            </a:r>
            <a:r>
              <a:rPr lang="en-US" sz="2000" dirty="0">
                <a:solidFill>
                  <a:schemeClr val="tx2">
                    <a:lumMod val="50000"/>
                  </a:schemeClr>
                </a:solidFill>
              </a:rPr>
              <a:t> of Canada. he name "Ottawa" is derived from the Algonquin word </a:t>
            </a:r>
            <a:r>
              <a:rPr lang="en-US" sz="2000" dirty="0" err="1">
                <a:solidFill>
                  <a:schemeClr val="tx2">
                    <a:lumMod val="50000"/>
                  </a:schemeClr>
                </a:solidFill>
              </a:rPr>
              <a:t>adawe</a:t>
            </a:r>
            <a:r>
              <a:rPr lang="en-US" sz="2000" dirty="0">
                <a:solidFill>
                  <a:schemeClr val="tx2">
                    <a:lumMod val="50000"/>
                  </a:schemeClr>
                </a:solidFill>
              </a:rPr>
              <a:t>, meaning "to trade</a:t>
            </a:r>
            <a:r>
              <a:rPr lang="en-US" sz="2000" dirty="0" smtClean="0">
                <a:solidFill>
                  <a:schemeClr val="tx2">
                    <a:lumMod val="50000"/>
                  </a:schemeClr>
                </a:solidFill>
              </a:rPr>
              <a:t>". </a:t>
            </a:r>
            <a:r>
              <a:rPr lang="en-US" sz="2000" dirty="0">
                <a:solidFill>
                  <a:schemeClr val="tx2">
                    <a:lumMod val="50000"/>
                  </a:schemeClr>
                </a:solidFill>
              </a:rPr>
              <a:t>Initially an Irish and French Christian settlement</a:t>
            </a:r>
            <a:r>
              <a:rPr lang="en-US" sz="2000" dirty="0" smtClean="0">
                <a:solidFill>
                  <a:schemeClr val="tx2">
                    <a:lumMod val="50000"/>
                  </a:schemeClr>
                </a:solidFill>
              </a:rPr>
              <a:t>, </a:t>
            </a:r>
            <a:r>
              <a:rPr lang="en-US" sz="2000" dirty="0">
                <a:solidFill>
                  <a:schemeClr val="tx2">
                    <a:lumMod val="50000"/>
                  </a:schemeClr>
                </a:solidFill>
              </a:rPr>
              <a:t>Ottawa has become a multicultural city with population </a:t>
            </a:r>
            <a:r>
              <a:rPr lang="uk-UA" sz="2000" dirty="0" smtClean="0">
                <a:solidFill>
                  <a:schemeClr val="tx2">
                    <a:lumMod val="50000"/>
                  </a:schemeClr>
                </a:solidFill>
              </a:rPr>
              <a:t>883,391</a:t>
            </a:r>
            <a:r>
              <a:rPr lang="en-US" sz="2000" dirty="0" smtClean="0">
                <a:solidFill>
                  <a:schemeClr val="tx2">
                    <a:lumMod val="50000"/>
                  </a:schemeClr>
                </a:solidFill>
              </a:rPr>
              <a:t> people.</a:t>
            </a:r>
            <a:endParaRPr lang="uk-UA" sz="2000" dirty="0">
              <a:solidFill>
                <a:schemeClr val="tx2">
                  <a:lumMod val="50000"/>
                </a:schemeClr>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16720" y="433366"/>
            <a:ext cx="3013657" cy="4237468"/>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555" y="4984124"/>
            <a:ext cx="10562822" cy="1709928"/>
          </a:xfrm>
          <a:prstGeom prst="rect">
            <a:avLst/>
          </a:prstGeom>
        </p:spPr>
      </p:pic>
    </p:spTree>
    <p:extLst>
      <p:ext uri="{BB962C8B-B14F-4D97-AF65-F5344CB8AC3E}">
        <p14:creationId xmlns:p14="http://schemas.microsoft.com/office/powerpoint/2010/main" val="18168481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1369" y="1017431"/>
            <a:ext cx="6812924" cy="3206839"/>
          </a:xfrm>
          <a:prstGeom prst="rect">
            <a:avLst/>
          </a:prstGeom>
          <a:noFill/>
        </p:spPr>
        <p:txBody>
          <a:bodyPr wrap="square" rtlCol="0">
            <a:spAutoFit/>
          </a:bodyPr>
          <a:lstStyle/>
          <a:p>
            <a:endParaRPr lang="uk-UA" dirty="0"/>
          </a:p>
        </p:txBody>
      </p:sp>
      <p:sp>
        <p:nvSpPr>
          <p:cNvPr id="3" name="TextBox 2"/>
          <p:cNvSpPr txBox="1"/>
          <p:nvPr/>
        </p:nvSpPr>
        <p:spPr>
          <a:xfrm>
            <a:off x="811369" y="772732"/>
            <a:ext cx="6310648" cy="3785652"/>
          </a:xfrm>
          <a:prstGeom prst="rect">
            <a:avLst/>
          </a:prstGeom>
          <a:noFill/>
        </p:spPr>
        <p:txBody>
          <a:bodyPr wrap="square" rtlCol="0">
            <a:spAutoFit/>
          </a:bodyPr>
          <a:lstStyle/>
          <a:p>
            <a:r>
              <a:rPr lang="en-US" sz="2000" b="1" dirty="0">
                <a:solidFill>
                  <a:schemeClr val="tx2">
                    <a:lumMod val="50000"/>
                  </a:schemeClr>
                </a:solidFill>
              </a:rPr>
              <a:t>Toronto</a:t>
            </a:r>
            <a:r>
              <a:rPr lang="en-US" sz="2000" dirty="0">
                <a:solidFill>
                  <a:schemeClr val="tx2">
                    <a:lumMod val="50000"/>
                  </a:schemeClr>
                </a:solidFill>
              </a:rPr>
              <a:t> </a:t>
            </a:r>
            <a:r>
              <a:rPr lang="en-US" sz="2000" dirty="0" smtClean="0">
                <a:solidFill>
                  <a:schemeClr val="tx2">
                    <a:lumMod val="50000"/>
                  </a:schemeClr>
                </a:solidFill>
              </a:rPr>
              <a:t>is </a:t>
            </a:r>
            <a:r>
              <a:rPr lang="en-US" sz="2000" dirty="0">
                <a:solidFill>
                  <a:schemeClr val="tx2">
                    <a:lumMod val="50000"/>
                  </a:schemeClr>
                </a:solidFill>
              </a:rPr>
              <a:t>the most populous city in Canada and the provincial capital of Ontario. It is located in Southern Ontario on the northwestern shore of Lake Ontario. The history of Toronto began in the late 18th century when the British Crown purchased its land from the </a:t>
            </a:r>
            <a:r>
              <a:rPr lang="en-US" sz="2000" dirty="0" err="1">
                <a:solidFill>
                  <a:schemeClr val="tx2">
                    <a:lumMod val="50000"/>
                  </a:schemeClr>
                </a:solidFill>
              </a:rPr>
              <a:t>Mississaugas</a:t>
            </a:r>
            <a:r>
              <a:rPr lang="en-US" sz="2000" dirty="0">
                <a:solidFill>
                  <a:schemeClr val="tx2">
                    <a:lumMod val="50000"/>
                  </a:schemeClr>
                </a:solidFill>
              </a:rPr>
              <a:t> of the New Credit. The British established a settlement there, called the Town of York, which its lieutenant governor, John Graves Simcoe, designated as the capital of Upper Canada. The city was ransacked in the Battle of York during the War of 1812. In 1834, York was incorporated as a city and renamed Toronto.</a:t>
            </a:r>
            <a:endParaRPr lang="uk-UA" sz="2000" dirty="0">
              <a:solidFill>
                <a:schemeClr val="tx2">
                  <a:lumMod val="50000"/>
                </a:schemeClr>
              </a:solidFill>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335" y="701241"/>
            <a:ext cx="3214286" cy="385714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69" y="5110859"/>
            <a:ext cx="10509162" cy="1186910"/>
          </a:xfrm>
          <a:prstGeom prst="rect">
            <a:avLst/>
          </a:prstGeom>
        </p:spPr>
      </p:pic>
    </p:spTree>
    <p:extLst>
      <p:ext uri="{BB962C8B-B14F-4D97-AF65-F5344CB8AC3E}">
        <p14:creationId xmlns:p14="http://schemas.microsoft.com/office/powerpoint/2010/main" val="272773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6821" y="997565"/>
            <a:ext cx="5563675" cy="2554545"/>
          </a:xfrm>
          <a:prstGeom prst="rect">
            <a:avLst/>
          </a:prstGeom>
          <a:noFill/>
        </p:spPr>
        <p:txBody>
          <a:bodyPr wrap="square" rtlCol="0">
            <a:spAutoFit/>
          </a:bodyPr>
          <a:lstStyle/>
          <a:p>
            <a:r>
              <a:rPr lang="en-US" sz="2000" dirty="0"/>
              <a:t>Niagara Falls </a:t>
            </a:r>
            <a:r>
              <a:rPr lang="en-US" sz="2000" dirty="0" smtClean="0"/>
              <a:t>is </a:t>
            </a:r>
            <a:r>
              <a:rPr lang="en-US" sz="2000" dirty="0"/>
              <a:t>the collective name for three waterfalls that straddle the international border between Canada and the United States. Located on the Niagara River, which drains Lake Erie into Lake Ontario, the combined falls form the highest flow rate of any waterfall in the world, with a vertical drop of more than 165 feet (50 m</a:t>
            </a:r>
            <a:r>
              <a:rPr lang="en-US" sz="2000" dirty="0" smtClean="0"/>
              <a:t>).</a:t>
            </a: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1192" y="825964"/>
            <a:ext cx="4221985" cy="2897746"/>
          </a:xfrm>
          <a:prstGeom prst="rect">
            <a:avLst/>
          </a:prstGeom>
        </p:spPr>
      </p:pic>
      <p:sp>
        <p:nvSpPr>
          <p:cNvPr id="5" name="Прямоугольник 4"/>
          <p:cNvSpPr/>
          <p:nvPr/>
        </p:nvSpPr>
        <p:spPr>
          <a:xfrm>
            <a:off x="785678" y="249813"/>
            <a:ext cx="2077813" cy="461665"/>
          </a:xfrm>
          <a:prstGeom prst="rect">
            <a:avLst/>
          </a:prstGeom>
        </p:spPr>
        <p:txBody>
          <a:bodyPr wrap="none">
            <a:spAutoFit/>
          </a:bodyPr>
          <a:lstStyle/>
          <a:p>
            <a:r>
              <a:rPr lang="en-US" sz="2400" b="1" dirty="0"/>
              <a:t>Niagara Falls </a:t>
            </a:r>
            <a:endParaRPr lang="uk-UA" sz="2400"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21" y="4275786"/>
            <a:ext cx="6220497" cy="1996225"/>
          </a:xfrm>
          <a:prstGeom prst="rect">
            <a:avLst/>
          </a:prstGeom>
        </p:spPr>
      </p:pic>
      <p:sp>
        <p:nvSpPr>
          <p:cNvPr id="9" name="Прямоугольник 8"/>
          <p:cNvSpPr/>
          <p:nvPr/>
        </p:nvSpPr>
        <p:spPr>
          <a:xfrm>
            <a:off x="7144223" y="4275786"/>
            <a:ext cx="4221985" cy="1323439"/>
          </a:xfrm>
          <a:prstGeom prst="rect">
            <a:avLst/>
          </a:prstGeom>
        </p:spPr>
        <p:txBody>
          <a:bodyPr wrap="square">
            <a:spAutoFit/>
          </a:bodyPr>
          <a:lstStyle/>
          <a:p>
            <a:r>
              <a:rPr lang="en-US" sz="2000" dirty="0">
                <a:solidFill>
                  <a:srgbClr val="000000"/>
                </a:solidFill>
                <a:latin typeface="Arial" panose="020B0604020202020204" pitchFamily="34" charset="0"/>
              </a:rPr>
              <a:t>The number of visitors in 2007 was expected to total 20 million and by 2009, the annual rate was expected to top 28 million tourists</a:t>
            </a:r>
            <a:r>
              <a:rPr lang="en-US" sz="2000" dirty="0" smtClean="0">
                <a:solidFill>
                  <a:srgbClr val="000000"/>
                </a:solidFill>
                <a:latin typeface="Arial" panose="020B0604020202020204" pitchFamily="34" charset="0"/>
              </a:rPr>
              <a:t>.</a:t>
            </a:r>
            <a:endParaRPr lang="uk-UA" sz="2000" dirty="0"/>
          </a:p>
        </p:txBody>
      </p:sp>
    </p:spTree>
    <p:extLst>
      <p:ext uri="{BB962C8B-B14F-4D97-AF65-F5344CB8AC3E}">
        <p14:creationId xmlns:p14="http://schemas.microsoft.com/office/powerpoint/2010/main" val="273604088"/>
      </p:ext>
    </p:extLst>
  </p:cSld>
  <p:clrMapOvr>
    <a:masterClrMapping/>
  </p:clrMapOvr>
  <p:timing>
    <p:tnLst>
      <p:par>
        <p:cTn id="1" dur="indefinite" restart="never" nodeType="tmRoot"/>
      </p:par>
    </p:tnLst>
  </p:timing>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844</TotalTime>
  <Words>1571</Words>
  <Application>Microsoft Office PowerPoint</Application>
  <PresentationFormat>Широкоэкранный</PresentationFormat>
  <Paragraphs>55</Paragraphs>
  <Slides>15</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Trebuchet MS</vt:lpstr>
      <vt:lpstr>Wingdings 3</vt:lpstr>
      <vt:lpstr>Грань</vt:lpstr>
      <vt:lpstr>Canada</vt:lpstr>
      <vt:lpstr>Презентация PowerPoint</vt:lpstr>
      <vt:lpstr>Canada is a country in North America consisting of 10 provinces and 3 territories. Located in the northern part of the continent, it extends from the Atlantic to the Pacific and northward into the Arctic Ocean. </vt:lpstr>
      <vt:lpstr>Canada has around 31,700 large lakes. Canada is geologically active, having many earthquakes and potentially active volcanoes, notably Mount Meager, Mount Garibaldi, Mount Cayley, and the Mount Edziza volcanic complex. The most densely populated part of the country is the Quebec City – Windsor Corridor, situated in Southern Quebec and Southern Ontario along the Great Lakes and the St. Lawrence River. On the east and west coasts, average high temperatures are generally in the low 20s °C, while between the coasts, the average summer high temperature ranges from 25 to 30 °C, with temperatures in some interior locations occasionally exceeding 40 °C.</vt:lpstr>
      <vt:lpstr>Canada has a parliamentary system within the context of a constitutional monarchy, the monarchy of Canada being the foundation of the executive, legislative, and judicial branches. The Queen's representative, the Governor General of Canada carries out most of the federal royal duties in Canada. The direct participation of the royal and viceroyal figures in areas of governance is limited. In practice, their use of the executive powers is directed by the Cabinet, a committee of ministers of the Crown  responsible to the elected House of Commons  and chosen and headed by the Prime Minister of Canada, the head of government. Opposition  and is part of an adversarial parliamentary  system intended to keep the government in  check. The Senate chamber within the Centre Block on Parliament Hill. Each of the 308 members of parliament in the House of Commons is elected by simple plurality in an electoral  district or riding.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Алена Cюр</dc:creator>
  <cp:lastModifiedBy>Алена Cюр</cp:lastModifiedBy>
  <cp:revision>24</cp:revision>
  <dcterms:created xsi:type="dcterms:W3CDTF">2014-03-31T16:28:49Z</dcterms:created>
  <dcterms:modified xsi:type="dcterms:W3CDTF">2014-04-01T21:13:42Z</dcterms:modified>
</cp:coreProperties>
</file>