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79F9AAA-2818-49C3-B432-7C9B1ABB5289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B91A0C7-04B7-4713-B12F-C272F81220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857760"/>
            <a:ext cx="7406640" cy="1752600"/>
          </a:xfrm>
        </p:spPr>
        <p:txBody>
          <a:bodyPr>
            <a:normAutofit/>
          </a:bodyPr>
          <a:lstStyle/>
          <a:p>
            <a:pPr algn="ctr"/>
            <a:endParaRPr lang="ru-RU" sz="1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1000108"/>
            <a:ext cx="7286676" cy="92333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latin typeface="Monotype Corsiva" pitchFamily="66" charset="0"/>
              </a:rPr>
              <a:t>Мінерально-сировинні ресурси</a:t>
            </a:r>
            <a:r>
              <a:rPr lang="uk-UA" b="1" dirty="0" smtClean="0">
                <a:latin typeface="Monotype Corsiva" pitchFamily="66" charset="0"/>
              </a:rPr>
              <a:t>.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3000372"/>
            <a:ext cx="5286412" cy="95410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Monotype Corsiva" pitchFamily="66" charset="0"/>
              </a:rPr>
              <a:t>Характеристика </a:t>
            </a:r>
            <a:r>
              <a:rPr lang="ru-RU" sz="2800" b="1" dirty="0" err="1" smtClean="0">
                <a:latin typeface="Monotype Corsiva" pitchFamily="66" charset="0"/>
              </a:rPr>
              <a:t>нерудних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корисних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копалин</a:t>
            </a:r>
            <a:r>
              <a:rPr lang="ru-RU" sz="2800" b="1" dirty="0" smtClean="0">
                <a:latin typeface="Monotype Corsiva" pitchFamily="66" charset="0"/>
              </a:rPr>
              <a:t>.</a:t>
            </a:r>
            <a:endParaRPr lang="ru-RU" sz="2800" dirty="0" smtClean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Розвиток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чорної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металургії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країні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потребує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різноманітних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нерудних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матеріалів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флюсових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вогнетривких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формувальних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глин.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Великі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запси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флюсових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вапняків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розміщені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Донецькій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області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Автономній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Республіці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Крим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,а 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доломіти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–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Донецькій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Дніпропетровській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Закарпатській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областях.Основні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запаси 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вогнетривких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 глин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Донецькій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Дніпропетровській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,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Запорізькій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Черкаській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областях,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кварцитів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Житомирській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Кіровоградській,Сумській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Донецькій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областях.Найбільші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родовища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формувальних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матеріалів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Донецькій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,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Дніпропетровській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Харківській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Запорозькій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областях.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500042"/>
            <a:ext cx="555658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Нерудні метали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" name="Рисунок 4" descr="доломи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071546"/>
            <a:ext cx="1500198" cy="1500198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Україні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багато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родовищ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різноманітної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сировини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виробництва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будівельних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матеріалів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Україна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багата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родовища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облицювального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каменю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i="1" dirty="0" err="1" smtClean="0"/>
              <a:t>гранитів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</a:t>
            </a:r>
            <a:r>
              <a:rPr lang="ru-RU" i="1" dirty="0" err="1" smtClean="0"/>
              <a:t>мармуру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</a:t>
            </a:r>
            <a:r>
              <a:rPr lang="ru-RU" i="1" dirty="0" err="1" smtClean="0"/>
              <a:t>лабродоритів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базальту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428604"/>
            <a:ext cx="7499104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Будівельні матеріали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" name="Рисунок 4" descr="базаль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298" y="5304223"/>
            <a:ext cx="2071702" cy="1553777"/>
          </a:xfrm>
          <a:prstGeom prst="rect">
            <a:avLst/>
          </a:prstGeom>
        </p:spPr>
      </p:pic>
      <p:pic>
        <p:nvPicPr>
          <p:cNvPr id="6" name="Рисунок 5" descr="ze4z78qXlW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000504"/>
            <a:ext cx="2071702" cy="1513936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Волинській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Рівненській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областях,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Приазов'ї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Кривому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є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запаси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кольорового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каміння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Трапляються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</a:t>
            </a:r>
            <a:r>
              <a:rPr lang="ru-RU" i="1" dirty="0" err="1" smtClean="0"/>
              <a:t>берил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топаз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</a:t>
            </a:r>
            <a:r>
              <a:rPr lang="ru-RU" i="1" dirty="0" err="1" smtClean="0"/>
              <a:t>бурштин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аметист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агат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яшма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428604"/>
            <a:ext cx="678923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Кольорове каміння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" name="Рисунок 4" descr="m-agatd-130b-40mm_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1928802"/>
            <a:ext cx="1785950" cy="1202510"/>
          </a:xfrm>
          <a:prstGeom prst="rect">
            <a:avLst/>
          </a:prstGeom>
        </p:spPr>
      </p:pic>
      <p:pic>
        <p:nvPicPr>
          <p:cNvPr id="6" name="Рисунок 5" descr="42000561_beri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5357802"/>
            <a:ext cx="1500198" cy="1500198"/>
          </a:xfrm>
          <a:prstGeom prst="rect">
            <a:avLst/>
          </a:prstGeom>
        </p:spPr>
      </p:pic>
      <p:pic>
        <p:nvPicPr>
          <p:cNvPr id="7" name="Рисунок 6" descr="topaz572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57232"/>
            <a:ext cx="1385894" cy="1385894"/>
          </a:xfrm>
          <a:prstGeom prst="rect">
            <a:avLst/>
          </a:prstGeom>
        </p:spPr>
      </p:pic>
      <p:pic>
        <p:nvPicPr>
          <p:cNvPr id="8" name="Рисунок 7" descr="1299068836_44129218_yashma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9323" y="4000505"/>
            <a:ext cx="1785950" cy="1834406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цілому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Україна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добре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забезпечена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різноманітними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мінеральносировинними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ресурсами,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які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широко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використовуються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народному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господарстві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йдуть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експорт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республиці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склався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досить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високий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рівень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задоволення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власних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потреб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сировині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паливі.По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вогнетривких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глинах,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наприклад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у 1990 р.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становив 105%,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сірці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200%,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солі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кухонної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150%,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сировині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виробництва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скла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157%,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каменю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будівельному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116%,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цементній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сировині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100%. Словом,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багато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цінних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мінерально-сировинних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ресурсів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Україна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може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експортувати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 великих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кількостях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практично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усі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зацікавлені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країни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43306" y="0"/>
            <a:ext cx="345960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Висновок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00166" y="2928934"/>
            <a:ext cx="6143668" cy="1015663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uk-UA" sz="6000" dirty="0" smtClean="0">
                <a:solidFill>
                  <a:schemeClr val="bg1"/>
                </a:solidFill>
                <a:latin typeface="Monotype Corsiva" pitchFamily="66" charset="0"/>
              </a:rPr>
              <a:t>Дякую за увагу.</a:t>
            </a:r>
            <a:endParaRPr lang="ru-RU" sz="60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857364"/>
            <a:ext cx="749808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100" b="1" dirty="0" err="1" smtClean="0">
                <a:latin typeface="+mj-lt"/>
              </a:rPr>
              <a:t>Мінерально-сировинна</a:t>
            </a:r>
            <a:r>
              <a:rPr lang="ru-RU" sz="3100" b="1" dirty="0" smtClean="0">
                <a:latin typeface="+mj-lt"/>
              </a:rPr>
              <a:t> база </a:t>
            </a:r>
            <a:r>
              <a:rPr lang="ru-RU" sz="3100" b="1" dirty="0" err="1" smtClean="0">
                <a:latin typeface="+mj-lt"/>
              </a:rPr>
              <a:t>складається</a:t>
            </a:r>
            <a:r>
              <a:rPr lang="ru-RU" sz="3100" b="1" dirty="0" smtClean="0">
                <a:latin typeface="+mj-lt"/>
              </a:rPr>
              <a:t> з: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sz="3100" i="1" dirty="0" err="1" smtClean="0"/>
              <a:t>Топливних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корисних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копалин</a:t>
            </a:r>
            <a:endParaRPr lang="ru-RU" sz="3100" i="1" dirty="0" smtClean="0"/>
          </a:p>
          <a:p>
            <a:endParaRPr lang="ru-RU" sz="3100" dirty="0" smtClean="0"/>
          </a:p>
          <a:p>
            <a:r>
              <a:rPr lang="ru-RU" sz="3100" dirty="0" smtClean="0"/>
              <a:t> </a:t>
            </a:r>
            <a:r>
              <a:rPr lang="ru-RU" sz="3100" i="1" dirty="0" err="1" smtClean="0"/>
              <a:t>Рудних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корисних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копалин</a:t>
            </a:r>
            <a:endParaRPr lang="ru-RU" sz="3100" i="1" dirty="0" smtClean="0"/>
          </a:p>
          <a:p>
            <a:endParaRPr lang="ru-RU" sz="3100" dirty="0" smtClean="0"/>
          </a:p>
          <a:p>
            <a:r>
              <a:rPr lang="ru-RU" sz="3100" dirty="0" smtClean="0"/>
              <a:t> </a:t>
            </a:r>
            <a:r>
              <a:rPr lang="ru-RU" sz="3100" i="1" dirty="0" err="1" smtClean="0"/>
              <a:t>Нерудних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корисних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копалин</a:t>
            </a:r>
            <a:endParaRPr lang="ru-RU" sz="3100" i="1" dirty="0" smtClean="0"/>
          </a:p>
          <a:p>
            <a:pPr algn="ctr">
              <a:buNone/>
            </a:pPr>
            <a:r>
              <a:rPr lang="ru-RU" dirty="0" smtClean="0"/>
              <a:t> 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Розглянемо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останні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428604"/>
            <a:ext cx="7715575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Мінерально-сировинні ресурси</a:t>
            </a:r>
            <a:endParaRPr lang="ru-RU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ru-RU" b="1" dirty="0" smtClean="0"/>
              <a:t>1.Сировину для </a:t>
            </a:r>
            <a:r>
              <a:rPr lang="ru-RU" b="1" dirty="0" err="1" smtClean="0"/>
              <a:t>чорної</a:t>
            </a:r>
            <a:r>
              <a:rPr lang="ru-RU" b="1" dirty="0" smtClean="0"/>
              <a:t> </a:t>
            </a:r>
            <a:r>
              <a:rPr lang="ru-RU" b="1" dirty="0" err="1" smtClean="0"/>
              <a:t>металургії</a:t>
            </a:r>
            <a:r>
              <a:rPr lang="ru-RU" b="1" dirty="0" smtClean="0"/>
              <a:t>:</a:t>
            </a:r>
          </a:p>
          <a:p>
            <a:pPr marL="596646" indent="-514350">
              <a:buNone/>
            </a:pPr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i="1" dirty="0" err="1" smtClean="0"/>
              <a:t>вогнетривкі</a:t>
            </a:r>
            <a:r>
              <a:rPr lang="ru-RU" i="1" dirty="0" smtClean="0"/>
              <a:t> </a:t>
            </a:r>
            <a:r>
              <a:rPr lang="ru-RU" i="1" dirty="0" err="1" smtClean="0"/>
              <a:t>глини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</a:t>
            </a:r>
            <a:r>
              <a:rPr lang="ru-RU" i="1" dirty="0" err="1" smtClean="0"/>
              <a:t>флюсові</a:t>
            </a:r>
            <a:r>
              <a:rPr lang="ru-RU" i="1" dirty="0" smtClean="0"/>
              <a:t> </a:t>
            </a:r>
            <a:r>
              <a:rPr lang="ru-RU" i="1" dirty="0" err="1" smtClean="0"/>
              <a:t>вапняки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</a:t>
            </a:r>
            <a:r>
              <a:rPr lang="ru-RU" i="1" dirty="0" err="1" smtClean="0"/>
              <a:t>доломіти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56823" y="571480"/>
            <a:ext cx="8187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Напрями використання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" name="Рисунок 4" descr="доломіт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786190"/>
            <a:ext cx="3571900" cy="2645852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71480"/>
            <a:ext cx="7498080" cy="1143000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pPr algn="ctr"/>
            <a:r>
              <a:rPr lang="uk-UA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Напрями використання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Сировину</a:t>
            </a:r>
            <a:r>
              <a:rPr lang="ru-RU" b="1" dirty="0" smtClean="0"/>
              <a:t> для </a:t>
            </a:r>
            <a:r>
              <a:rPr lang="ru-RU" b="1" dirty="0" err="1" smtClean="0"/>
              <a:t>хімічної</a:t>
            </a:r>
            <a:r>
              <a:rPr lang="ru-RU" b="1" dirty="0" smtClean="0"/>
              <a:t> </a:t>
            </a:r>
            <a:r>
              <a:rPr lang="ru-RU" b="1" dirty="0" err="1" smtClean="0"/>
              <a:t>промисловості</a:t>
            </a:r>
            <a:r>
              <a:rPr lang="ru-RU" b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</a:t>
            </a:r>
            <a:r>
              <a:rPr lang="ru-RU" i="1" dirty="0" err="1" smtClean="0"/>
              <a:t>сірка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</a:t>
            </a:r>
            <a:r>
              <a:rPr lang="ru-RU" i="1" dirty="0" err="1" smtClean="0"/>
              <a:t>калійні</a:t>
            </a:r>
            <a:r>
              <a:rPr lang="ru-RU" i="1" dirty="0" smtClean="0"/>
              <a:t> </a:t>
            </a:r>
            <a:r>
              <a:rPr lang="ru-RU" i="1" dirty="0" err="1" smtClean="0"/>
              <a:t>солі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</a:t>
            </a:r>
            <a:r>
              <a:rPr lang="ru-RU" i="1" dirty="0" err="1" smtClean="0"/>
              <a:t>кам'яна</a:t>
            </a:r>
            <a:r>
              <a:rPr lang="ru-RU" i="1" dirty="0" smtClean="0"/>
              <a:t> </a:t>
            </a:r>
            <a:r>
              <a:rPr lang="ru-RU" i="1" dirty="0" err="1" smtClean="0"/>
              <a:t>сіль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апатит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фосфорит</a:t>
            </a:r>
          </a:p>
          <a:p>
            <a:endParaRPr lang="ru-RU" dirty="0"/>
          </a:p>
        </p:txBody>
      </p:sp>
      <p:pic>
        <p:nvPicPr>
          <p:cNvPr id="4" name="Рисунок 3" descr="m-apat_3L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928934"/>
            <a:ext cx="3719513" cy="2874611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500042"/>
            <a:ext cx="7498080" cy="1143000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pPr algn="ctr"/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Напрями використання</a:t>
            </a:r>
            <a:endParaRPr lang="ru-RU" sz="5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3. </a:t>
            </a:r>
            <a:r>
              <a:rPr lang="ru-RU" b="1" dirty="0" err="1" smtClean="0"/>
              <a:t>Сировину</a:t>
            </a:r>
            <a:r>
              <a:rPr lang="ru-RU" b="1" dirty="0" smtClean="0"/>
              <a:t> для </a:t>
            </a:r>
            <a:r>
              <a:rPr lang="ru-RU" b="1" dirty="0" err="1" smtClean="0"/>
              <a:t>промисловості</a:t>
            </a:r>
            <a:r>
              <a:rPr lang="ru-RU" b="1" dirty="0" smtClean="0"/>
              <a:t> </a:t>
            </a:r>
            <a:r>
              <a:rPr lang="ru-RU" b="1" dirty="0" err="1" smtClean="0"/>
              <a:t>будівельних</a:t>
            </a:r>
            <a:r>
              <a:rPr lang="ru-RU" b="1" dirty="0" smtClean="0"/>
              <a:t> </a:t>
            </a:r>
            <a:r>
              <a:rPr lang="ru-RU" b="1" dirty="0" err="1" smtClean="0"/>
              <a:t>матеріалів</a:t>
            </a:r>
            <a:r>
              <a:rPr lang="ru-RU" b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i="1" dirty="0" err="1" smtClean="0"/>
              <a:t>крейда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глина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</a:t>
            </a:r>
            <a:r>
              <a:rPr lang="ru-RU" i="1" dirty="0" err="1" smtClean="0"/>
              <a:t>граніт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</a:t>
            </a:r>
            <a:r>
              <a:rPr lang="ru-RU" i="1" dirty="0" err="1" smtClean="0"/>
              <a:t>мармур</a:t>
            </a:r>
            <a:endParaRPr lang="ru-RU" i="1" dirty="0" smtClean="0"/>
          </a:p>
          <a:p>
            <a:endParaRPr lang="ru-RU" dirty="0"/>
          </a:p>
        </p:txBody>
      </p:sp>
      <p:pic>
        <p:nvPicPr>
          <p:cNvPr id="4" name="Рисунок 3" descr="270px-Svyatogirs'kaya_Lavra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2928934"/>
            <a:ext cx="4383811" cy="3295976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Україна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багата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гірнохімічну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сировину.Великі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запаси 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калійних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 солей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зосереджені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 </a:t>
            </a:r>
            <a:r>
              <a:rPr lang="ru-RU" dirty="0" err="1" smtClean="0"/>
              <a:t>Івано-Франківській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Львівській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642918"/>
            <a:ext cx="799398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Гірнохімічна</a:t>
            </a:r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сировина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6" name="Рисунок 5" descr="калійна сіль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4286256"/>
            <a:ext cx="3714776" cy="2257242"/>
          </a:xfrm>
          <a:prstGeom prst="rect">
            <a:avLst/>
          </a:prstGeom>
        </p:spPr>
      </p:pic>
    </p:spTree>
  </p:cSld>
  <p:clrMapOvr>
    <a:masterClrMapping/>
  </p:clrMapOvr>
  <p:transition spd="slow" advTm="5000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Україна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багата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ресурсами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самородної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сірки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,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основні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запаси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якої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розміщені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Передкарпатському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сірконосному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басейні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.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Сірка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зосереджена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багатьох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родовищах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які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простягаються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Яворова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йдуть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вздовж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правобережжя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Дністра.Райони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Роздола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Новояворівська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головні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місця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видобутку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переробки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сірки.Вона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залягає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неглибоко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поверхні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(до 50 м)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розробляється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відкритим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способом.На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більших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глибинах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сірку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добувають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шляхом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підземної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виплавки.Вміст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сірки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,яка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залягає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 мергелях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вапняках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,-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високий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(до 30%).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43372" y="714356"/>
            <a:ext cx="203453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Сірка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Україна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має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великі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унікальні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якістю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поклади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кухонних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солей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.Слід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сказати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,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хімічною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частиною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їх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можна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вважати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кращими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світі.Основні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запаси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приурочені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Донбасу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Придніпровської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низовини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,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Прикарпаття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Закарпаття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,а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також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Криму.Найбільші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запаси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кам'яної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кухонної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солі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зосереджені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Донбасі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,де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потужних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пластах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незначних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глибинах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залягають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ресурси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дуже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високої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якості.Загальна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потужність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шару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солі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Донбасі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коливається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100 до 200 м.Тут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видобувається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найбільша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кухонної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солі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Європі.В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обмежених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обсягах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кухонну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сіль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добувають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Дрогобичі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Калуші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,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Долині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Солотвиному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71802" y="571480"/>
            <a:ext cx="443820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Кухонні солі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" name="Рисунок 4" descr="800px-Common-sa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37222" cy="1357298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Україні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також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незначні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родовища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фосфоритів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сировини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виробництва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добрив (у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Придністров'ї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межах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Тернопільської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Хмельницької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Вінницької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областей;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найбільш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відоме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Незвиське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);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північному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сході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республіки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знаходяться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Кровельницьке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Сумська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обл.);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північному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сході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Харківської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обл. 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Ізюмське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родовища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тісному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зв'язку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кристалічнимі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відкладами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Житомирщині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зосереджені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значні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скупчення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іншої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цінної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сировини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виробництва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фосфатних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добрив – 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апатитів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.Їх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родовища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вивчені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ще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слабо. Але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оцінки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свідчать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їх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чималі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перспективні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промислової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розробки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запаси.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Перспективним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також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ордовище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апатитів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Приазов'ї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571480"/>
            <a:ext cx="408156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Фосфорити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" name="Рисунок 4" descr="фосфори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5143512"/>
            <a:ext cx="1857388" cy="1603545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4B4B4B"/>
      </a:dk1>
      <a:lt1>
        <a:sysClr val="window" lastClr="F0F0F0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146</TotalTime>
  <Words>275</Words>
  <Application>Microsoft Office PowerPoint</Application>
  <PresentationFormat>Экран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Слайд 1</vt:lpstr>
      <vt:lpstr>Слайд 2</vt:lpstr>
      <vt:lpstr>Слайд 3</vt:lpstr>
      <vt:lpstr>Напрями використання </vt:lpstr>
      <vt:lpstr>Напрями використання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Elli 2.0 special for GeniEwgen)</cp:lastModifiedBy>
  <cp:revision>16</cp:revision>
  <dcterms:created xsi:type="dcterms:W3CDTF">2012-11-15T18:00:32Z</dcterms:created>
  <dcterms:modified xsi:type="dcterms:W3CDTF">2014-05-07T11:44:18Z</dcterms:modified>
</cp:coreProperties>
</file>