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7" r:id="rId5"/>
    <p:sldId id="259" r:id="rId6"/>
    <p:sldId id="263" r:id="rId7"/>
    <p:sldId id="261" r:id="rId8"/>
    <p:sldId id="260" r:id="rId9"/>
    <p:sldId id="264" r:id="rId10"/>
    <p:sldId id="265" r:id="rId11"/>
    <p:sldId id="269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94660"/>
  </p:normalViewPr>
  <p:slideViewPr>
    <p:cSldViewPr>
      <p:cViewPr varScale="1">
        <p:scale>
          <a:sx n="103" d="100"/>
          <a:sy n="103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BA09-1A96-44C2-8675-9B5D64ED8203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406B8-F735-4A5F-A8C7-0C0ADB3F528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BA09-1A96-44C2-8675-9B5D64ED8203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406B8-F735-4A5F-A8C7-0C0ADB3F5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BA09-1A96-44C2-8675-9B5D64ED8203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406B8-F735-4A5F-A8C7-0C0ADB3F5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BA09-1A96-44C2-8675-9B5D64ED8203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406B8-F735-4A5F-A8C7-0C0ADB3F5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BA09-1A96-44C2-8675-9B5D64ED8203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77406B8-F735-4A5F-A8C7-0C0ADB3F528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BA09-1A96-44C2-8675-9B5D64ED8203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406B8-F735-4A5F-A8C7-0C0ADB3F5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BA09-1A96-44C2-8675-9B5D64ED8203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406B8-F735-4A5F-A8C7-0C0ADB3F5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BA09-1A96-44C2-8675-9B5D64ED8203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406B8-F735-4A5F-A8C7-0C0ADB3F5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BA09-1A96-44C2-8675-9B5D64ED8203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406B8-F735-4A5F-A8C7-0C0ADB3F5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BA09-1A96-44C2-8675-9B5D64ED8203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406B8-F735-4A5F-A8C7-0C0ADB3F5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BA09-1A96-44C2-8675-9B5D64ED8203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406B8-F735-4A5F-A8C7-0C0ADB3F5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733BA09-1A96-44C2-8675-9B5D64ED8203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77406B8-F735-4A5F-A8C7-0C0ADB3F528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gov.md/homepage.php?l=ru" TargetMode="External"/><Relationship Id="rId2" Type="http://schemas.openxmlformats.org/officeDocument/2006/relationships/hyperlink" Target="http://svit.ukrinform.ua/Moldova/moldova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8643" y="116632"/>
            <a:ext cx="7772400" cy="1470025"/>
          </a:xfrm>
        </p:spPr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Молдова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607331"/>
            <a:ext cx="6715172" cy="3643338"/>
          </a:xfrm>
        </p:spPr>
        <p:txBody>
          <a:bodyPr>
            <a:normAutofit/>
          </a:bodyPr>
          <a:lstStyle/>
          <a:p>
            <a:r>
              <a:rPr lang="uk-UA" sz="4400" b="1" dirty="0" smtClean="0">
                <a:solidFill>
                  <a:schemeClr val="tx1">
                    <a:lumMod val="95000"/>
                  </a:schemeClr>
                </a:solidFill>
              </a:rPr>
              <a:t>Культурні об'єкти та традиція народу</a:t>
            </a:r>
            <a:endParaRPr lang="ru-RU" sz="4400" b="1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4" name="Рисунок 3" descr="Moldova-fla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28586" y="3140968"/>
            <a:ext cx="6500858" cy="327068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Національний</a:t>
            </a:r>
            <a:r>
              <a:rPr lang="ru-RU" dirty="0"/>
              <a:t> музей </a:t>
            </a:r>
            <a:r>
              <a:rPr lang="ru-RU" dirty="0" err="1"/>
              <a:t>образотворчого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Молдови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276872"/>
            <a:ext cx="4176463" cy="3384376"/>
          </a:xfrm>
        </p:spPr>
      </p:pic>
      <p:sp>
        <p:nvSpPr>
          <p:cNvPr id="5" name="TextBox 4"/>
          <p:cNvSpPr txBox="1"/>
          <p:nvPr/>
        </p:nvSpPr>
        <p:spPr>
          <a:xfrm>
            <a:off x="251520" y="1988840"/>
            <a:ext cx="43924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«</a:t>
            </a:r>
            <a:r>
              <a:rPr lang="ru-RU" dirty="0" err="1"/>
              <a:t>Національний</a:t>
            </a:r>
            <a:r>
              <a:rPr lang="ru-RU" dirty="0"/>
              <a:t> музей </a:t>
            </a:r>
            <a:r>
              <a:rPr lang="ru-RU" dirty="0" err="1"/>
              <a:t>образотворчого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Молдови</a:t>
            </a:r>
            <a:r>
              <a:rPr lang="ru-RU" dirty="0"/>
              <a:t>» - </a:t>
            </a:r>
            <a:r>
              <a:rPr lang="ru-RU" dirty="0" err="1"/>
              <a:t>колекція</a:t>
            </a:r>
            <a:r>
              <a:rPr lang="ru-RU" dirty="0"/>
              <a:t> музею </a:t>
            </a:r>
            <a:r>
              <a:rPr lang="ru-RU" dirty="0" err="1"/>
              <a:t>налічує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33 </a:t>
            </a:r>
            <a:r>
              <a:rPr lang="ru-RU" dirty="0" err="1"/>
              <a:t>тисяч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. У </a:t>
            </a:r>
            <a:r>
              <a:rPr lang="ru-RU" dirty="0" err="1"/>
              <a:t>ній</a:t>
            </a:r>
            <a:r>
              <a:rPr lang="ru-RU" dirty="0"/>
              <a:t> широко </a:t>
            </a:r>
            <a:r>
              <a:rPr lang="ru-RU" dirty="0" err="1"/>
              <a:t>освітлено</a:t>
            </a:r>
            <a:r>
              <a:rPr lang="ru-RU" dirty="0"/>
              <a:t> </a:t>
            </a:r>
            <a:r>
              <a:rPr lang="ru-RU" dirty="0" err="1"/>
              <a:t>молдавське</a:t>
            </a:r>
            <a:r>
              <a:rPr lang="ru-RU" dirty="0"/>
              <a:t> </a:t>
            </a:r>
            <a:r>
              <a:rPr lang="ru-RU" dirty="0" err="1"/>
              <a:t>образотворче</a:t>
            </a:r>
            <a:r>
              <a:rPr lang="ru-RU" dirty="0"/>
              <a:t> </a:t>
            </a:r>
            <a:r>
              <a:rPr lang="ru-RU" dirty="0" err="1"/>
              <a:t>мистецтво</a:t>
            </a:r>
            <a:r>
              <a:rPr lang="ru-RU" dirty="0"/>
              <a:t> (скульптура , </a:t>
            </a:r>
            <a:r>
              <a:rPr lang="ru-RU" dirty="0" err="1"/>
              <a:t>графіка</a:t>
            </a:r>
            <a:r>
              <a:rPr lang="ru-RU" dirty="0"/>
              <a:t> , декоративно- </a:t>
            </a:r>
            <a:r>
              <a:rPr lang="ru-RU" dirty="0" err="1"/>
              <a:t>прикладне</a:t>
            </a:r>
            <a:r>
              <a:rPr lang="ru-RU" dirty="0"/>
              <a:t> </a:t>
            </a:r>
            <a:r>
              <a:rPr lang="ru-RU" dirty="0" err="1"/>
              <a:t>мистецтво</a:t>
            </a:r>
            <a:r>
              <a:rPr lang="ru-RU" dirty="0"/>
              <a:t> , </a:t>
            </a:r>
            <a:r>
              <a:rPr lang="ru-RU" dirty="0" err="1"/>
              <a:t>живопис</a:t>
            </a:r>
            <a:r>
              <a:rPr lang="ru-RU" dirty="0"/>
              <a:t>). </a:t>
            </a:r>
            <a:r>
              <a:rPr lang="ru-RU" dirty="0" err="1"/>
              <a:t>Колекція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середньовіччя</a:t>
            </a:r>
            <a:r>
              <a:rPr lang="ru-RU" dirty="0"/>
              <a:t> до наших </a:t>
            </a:r>
            <a:r>
              <a:rPr lang="ru-RU" dirty="0" err="1"/>
              <a:t>днів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музеї</a:t>
            </a:r>
            <a:r>
              <a:rPr lang="ru-RU" dirty="0"/>
              <a:t> </a:t>
            </a:r>
            <a:r>
              <a:rPr lang="ru-RU" dirty="0" err="1"/>
              <a:t>діють</a:t>
            </a:r>
            <a:r>
              <a:rPr lang="ru-RU" dirty="0"/>
              <a:t> на </a:t>
            </a:r>
            <a:r>
              <a:rPr lang="ru-RU" dirty="0" err="1"/>
              <a:t>постійній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експозиції</a:t>
            </a:r>
            <a:r>
              <a:rPr lang="ru-RU" dirty="0"/>
              <a:t> </a:t>
            </a:r>
            <a:r>
              <a:rPr lang="ru-RU" dirty="0" err="1"/>
              <a:t>російського</a:t>
            </a:r>
            <a:r>
              <a:rPr lang="ru-RU" dirty="0"/>
              <a:t> , </a:t>
            </a:r>
            <a:r>
              <a:rPr lang="ru-RU" dirty="0" err="1"/>
              <a:t>європейського</a:t>
            </a:r>
            <a:r>
              <a:rPr lang="ru-RU" dirty="0"/>
              <a:t> і </a:t>
            </a:r>
            <a:r>
              <a:rPr lang="ru-RU" dirty="0" err="1"/>
              <a:t>східного</a:t>
            </a:r>
            <a:r>
              <a:rPr lang="ru-RU" dirty="0"/>
              <a:t> </a:t>
            </a:r>
            <a:r>
              <a:rPr lang="ru-RU" dirty="0" err="1"/>
              <a:t>образотворчого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. </a:t>
            </a:r>
            <a:r>
              <a:rPr lang="ru-RU" dirty="0" err="1"/>
              <a:t>Російська</a:t>
            </a:r>
            <a:r>
              <a:rPr lang="ru-RU" dirty="0"/>
              <a:t> </a:t>
            </a:r>
            <a:r>
              <a:rPr lang="ru-RU" dirty="0" err="1"/>
              <a:t>живопис</a:t>
            </a:r>
            <a:r>
              <a:rPr lang="ru-RU" dirty="0"/>
              <a:t> представлена ​​роботами І. </a:t>
            </a:r>
            <a:r>
              <a:rPr lang="ru-RU" dirty="0" err="1"/>
              <a:t>Рєпіна</a:t>
            </a:r>
            <a:r>
              <a:rPr lang="ru-RU" dirty="0"/>
              <a:t> , В. Перова , І. </a:t>
            </a:r>
            <a:r>
              <a:rPr lang="ru-RU" dirty="0" err="1"/>
              <a:t>Іванова</a:t>
            </a:r>
            <a:r>
              <a:rPr lang="ru-RU" dirty="0"/>
              <a:t> , А. </a:t>
            </a:r>
            <a:r>
              <a:rPr lang="ru-RU" dirty="0" err="1"/>
              <a:t>Саврасова</a:t>
            </a:r>
            <a:r>
              <a:rPr lang="ru-RU" dirty="0"/>
              <a:t> , І. </a:t>
            </a:r>
            <a:r>
              <a:rPr lang="ru-RU" dirty="0" err="1"/>
              <a:t>Айвазовського</a:t>
            </a:r>
            <a:r>
              <a:rPr lang="ru-RU" dirty="0"/>
              <a:t> , І. </a:t>
            </a:r>
            <a:r>
              <a:rPr lang="ru-RU" dirty="0" err="1"/>
              <a:t>Шишкіна</a:t>
            </a:r>
            <a:r>
              <a:rPr lang="ru-RU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Молдавія</a:t>
            </a:r>
            <a:r>
              <a:rPr lang="ru-RU" dirty="0"/>
              <a:t> - земля, </a:t>
            </a:r>
            <a:r>
              <a:rPr lang="ru-RU" dirty="0" err="1"/>
              <a:t>багата</a:t>
            </a:r>
            <a:r>
              <a:rPr lang="ru-RU" dirty="0"/>
              <a:t> </a:t>
            </a:r>
            <a:r>
              <a:rPr lang="ru-RU" dirty="0" err="1"/>
              <a:t>традиціями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передаються</a:t>
            </a:r>
            <a:r>
              <a:rPr lang="ru-RU" dirty="0"/>
              <a:t> з </a:t>
            </a:r>
            <a:r>
              <a:rPr lang="ru-RU" dirty="0" err="1"/>
              <a:t>покоління</a:t>
            </a:r>
            <a:r>
              <a:rPr lang="ru-RU" dirty="0"/>
              <a:t> в </a:t>
            </a:r>
            <a:r>
              <a:rPr lang="ru-RU" dirty="0" err="1"/>
              <a:t>покоління</a:t>
            </a:r>
            <a:r>
              <a:rPr lang="ru-RU" dirty="0"/>
              <a:t>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яскраво</a:t>
            </a:r>
            <a:r>
              <a:rPr lang="ru-RU" dirty="0"/>
              <a:t> </a:t>
            </a:r>
            <a:r>
              <a:rPr lang="ru-RU" dirty="0" err="1"/>
              <a:t>традиції</a:t>
            </a:r>
            <a:r>
              <a:rPr lang="ru-RU" dirty="0"/>
              <a:t> </a:t>
            </a:r>
            <a:r>
              <a:rPr lang="ru-RU" dirty="0" err="1"/>
              <a:t>молдавської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проявляються</a:t>
            </a:r>
            <a:r>
              <a:rPr lang="ru-RU" dirty="0"/>
              <a:t> в </a:t>
            </a:r>
            <a:r>
              <a:rPr lang="ru-RU" dirty="0" err="1"/>
              <a:t>музиці</a:t>
            </a:r>
            <a:r>
              <a:rPr lang="ru-RU" dirty="0"/>
              <a:t>, </a:t>
            </a:r>
            <a:r>
              <a:rPr lang="ru-RU" dirty="0" err="1"/>
              <a:t>танці</a:t>
            </a:r>
            <a:r>
              <a:rPr lang="ru-RU" dirty="0"/>
              <a:t>. </a:t>
            </a:r>
            <a:r>
              <a:rPr lang="ru-RU" dirty="0" err="1"/>
              <a:t>Сільські</a:t>
            </a:r>
            <a:r>
              <a:rPr lang="ru-RU" dirty="0"/>
              <a:t> свята, </a:t>
            </a:r>
            <a:r>
              <a:rPr lang="ru-RU" dirty="0" err="1"/>
              <a:t>народні</a:t>
            </a:r>
            <a:r>
              <a:rPr lang="ru-RU" dirty="0"/>
              <a:t> </a:t>
            </a:r>
            <a:r>
              <a:rPr lang="ru-RU" dirty="0" err="1"/>
              <a:t>гуляння</a:t>
            </a:r>
            <a:r>
              <a:rPr lang="ru-RU" dirty="0"/>
              <a:t> не </a:t>
            </a:r>
            <a:r>
              <a:rPr lang="ru-RU" dirty="0" err="1"/>
              <a:t>обходяться</a:t>
            </a:r>
            <a:r>
              <a:rPr lang="ru-RU" dirty="0"/>
              <a:t> без </a:t>
            </a:r>
            <a:r>
              <a:rPr lang="ru-RU" dirty="0" err="1"/>
              <a:t>чарівних</a:t>
            </a:r>
            <a:r>
              <a:rPr lang="ru-RU" dirty="0"/>
              <a:t> </a:t>
            </a:r>
            <a:r>
              <a:rPr lang="ru-RU" dirty="0" err="1"/>
              <a:t>змагань</a:t>
            </a:r>
            <a:r>
              <a:rPr lang="ru-RU" dirty="0"/>
              <a:t> </a:t>
            </a:r>
            <a:r>
              <a:rPr lang="ru-RU" dirty="0" err="1"/>
              <a:t>пісень</a:t>
            </a:r>
            <a:r>
              <a:rPr lang="ru-RU" dirty="0"/>
              <a:t> і </a:t>
            </a:r>
            <a:r>
              <a:rPr lang="ru-RU" dirty="0" err="1"/>
              <a:t>танців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5959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Джерела інформації: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svit.ukrinform.ua/Moldova/moldova.php</a:t>
            </a:r>
            <a:endParaRPr lang="uk-UA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gov.md/homepage.php?l=ru</a:t>
            </a:r>
            <a:endParaRPr lang="uk-UA" dirty="0" smtClean="0"/>
          </a:p>
          <a:p>
            <a:r>
              <a:rPr lang="en-US" dirty="0"/>
              <a:t>http://ru.wikipedia.org/wiki/%D0%9C%D0%BE%D0%BB%D0%B4%D0%B0%D0%B2%D0%B8%D1%8F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7620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4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Презентація </a:t>
            </a:r>
            <a:r>
              <a:rPr lang="uk-UA" sz="4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приготовлена з метою ознайомлення учнів зі традиціями та визначними місцями Молдови</a:t>
            </a:r>
            <a:endParaRPr lang="ru-RU" sz="48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AutoNum type="arabicPeriod"/>
            </a:pPr>
            <a:r>
              <a:rPr lang="uk-UA" dirty="0" smtClean="0"/>
              <a:t>Гостинність Молдови</a:t>
            </a:r>
          </a:p>
          <a:p>
            <a:pPr marL="651510" indent="-514350">
              <a:buAutoNum type="arabicPeriod"/>
            </a:pPr>
            <a:r>
              <a:rPr lang="uk-UA" dirty="0"/>
              <a:t>Національний </a:t>
            </a:r>
            <a:r>
              <a:rPr lang="uk-UA" dirty="0" smtClean="0"/>
              <a:t>одяг</a:t>
            </a:r>
          </a:p>
          <a:p>
            <a:pPr marL="651510" indent="-514350">
              <a:buAutoNum type="arabicPeriod"/>
            </a:pPr>
            <a:r>
              <a:rPr lang="ru-RU" dirty="0" err="1"/>
              <a:t>Весільні</a:t>
            </a:r>
            <a:r>
              <a:rPr lang="ru-RU" dirty="0"/>
              <a:t> </a:t>
            </a:r>
            <a:r>
              <a:rPr lang="ru-RU" dirty="0" err="1"/>
              <a:t>традиції</a:t>
            </a:r>
            <a:r>
              <a:rPr lang="ru-RU" dirty="0"/>
              <a:t> </a:t>
            </a:r>
            <a:endParaRPr lang="ru-RU" dirty="0" smtClean="0"/>
          </a:p>
          <a:p>
            <a:pPr marL="651510" indent="-514350">
              <a:buAutoNum type="arabicPeriod"/>
            </a:pPr>
            <a:r>
              <a:rPr lang="ru-RU" dirty="0" err="1" smtClean="0"/>
              <a:t>Виноробство</a:t>
            </a:r>
            <a:endParaRPr lang="ru-RU" dirty="0" smtClean="0"/>
          </a:p>
          <a:p>
            <a:pPr marL="651510" indent="-514350">
              <a:buAutoNum type="arabicPeriod"/>
            </a:pPr>
            <a:r>
              <a:rPr lang="ru-RU" dirty="0" smtClean="0"/>
              <a:t>Кухня</a:t>
            </a:r>
          </a:p>
          <a:p>
            <a:pPr marL="651510" indent="-514350">
              <a:buAutoNum type="arabicPeriod"/>
            </a:pPr>
            <a:r>
              <a:rPr lang="ru-RU" dirty="0" err="1"/>
              <a:t>Національний</a:t>
            </a:r>
            <a:r>
              <a:rPr lang="ru-RU" dirty="0"/>
              <a:t> музей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 smtClean="0"/>
              <a:t>Молдови</a:t>
            </a:r>
            <a:endParaRPr lang="ru-RU" dirty="0" smtClean="0"/>
          </a:p>
          <a:p>
            <a:pPr marL="651510" indent="-514350">
              <a:buAutoNum type="arabicPeriod"/>
            </a:pP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/>
              <a:t>музей </a:t>
            </a:r>
            <a:r>
              <a:rPr lang="ru-RU" dirty="0" err="1"/>
              <a:t>образотворчого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 smtClean="0"/>
              <a:t>Молдови</a:t>
            </a:r>
            <a:endParaRPr lang="ru-RU" dirty="0" smtClean="0"/>
          </a:p>
          <a:p>
            <a:pPr marL="651510" indent="-514350">
              <a:buAutoNum type="arabicPeriod"/>
            </a:pPr>
            <a:r>
              <a:rPr lang="uk-UA" dirty="0" smtClean="0"/>
              <a:t>Висновок</a:t>
            </a:r>
            <a:endParaRPr lang="ru-RU" dirty="0" smtClean="0"/>
          </a:p>
          <a:p>
            <a:pPr marL="651510" indent="-514350">
              <a:buAutoNum type="arabicPeriod"/>
            </a:pPr>
            <a:endParaRPr lang="ru-RU" dirty="0" smtClean="0"/>
          </a:p>
          <a:p>
            <a:pPr marL="65151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Гостинність Молдови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1" y="1781487"/>
            <a:ext cx="3752096" cy="2799641"/>
          </a:xfrm>
        </p:spPr>
      </p:pic>
      <p:sp>
        <p:nvSpPr>
          <p:cNvPr id="4" name="TextBox 3"/>
          <p:cNvSpPr txBox="1"/>
          <p:nvPr/>
        </p:nvSpPr>
        <p:spPr>
          <a:xfrm>
            <a:off x="3923928" y="1781487"/>
            <a:ext cx="48965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Молдова - </a:t>
            </a:r>
            <a:r>
              <a:rPr lang="ru-RU" dirty="0" err="1"/>
              <a:t>європейська</a:t>
            </a:r>
            <a:r>
              <a:rPr lang="ru-RU" dirty="0"/>
              <a:t> </a:t>
            </a:r>
            <a:r>
              <a:rPr lang="ru-RU" dirty="0" err="1"/>
              <a:t>країна</a:t>
            </a:r>
            <a:r>
              <a:rPr lang="ru-RU" dirty="0"/>
              <a:t> з </a:t>
            </a:r>
            <a:r>
              <a:rPr lang="ru-RU" dirty="0" err="1"/>
              <a:t>багатою</a:t>
            </a:r>
            <a:r>
              <a:rPr lang="ru-RU" dirty="0"/>
              <a:t> </a:t>
            </a:r>
            <a:r>
              <a:rPr lang="ru-RU" dirty="0" err="1"/>
              <a:t>історією</a:t>
            </a:r>
            <a:r>
              <a:rPr lang="ru-RU" dirty="0"/>
              <a:t> та культурою. </a:t>
            </a:r>
            <a:r>
              <a:rPr lang="ru-RU" dirty="0" err="1"/>
              <a:t>Народні</a:t>
            </a:r>
            <a:r>
              <a:rPr lang="ru-RU" dirty="0"/>
              <a:t> </a:t>
            </a:r>
            <a:r>
              <a:rPr lang="ru-RU" dirty="0" err="1"/>
              <a:t>традиції</a:t>
            </a:r>
            <a:r>
              <a:rPr lang="ru-RU" dirty="0"/>
              <a:t> є </a:t>
            </a:r>
            <a:r>
              <a:rPr lang="ru-RU" dirty="0" err="1"/>
              <a:t>невід'ємною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культурної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 </a:t>
            </a:r>
          </a:p>
          <a:p>
            <a:r>
              <a:rPr lang="ru-RU" dirty="0" err="1"/>
              <a:t>Основна</a:t>
            </a:r>
            <a:r>
              <a:rPr lang="ru-RU" dirty="0"/>
              <a:t> характерна риса </a:t>
            </a:r>
            <a:r>
              <a:rPr lang="ru-RU" dirty="0" err="1"/>
              <a:t>молдавського</a:t>
            </a:r>
            <a:r>
              <a:rPr lang="ru-RU" dirty="0"/>
              <a:t> народу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гостинність</a:t>
            </a:r>
            <a:r>
              <a:rPr lang="ru-RU" dirty="0"/>
              <a:t>. У </a:t>
            </a:r>
            <a:r>
              <a:rPr lang="ru-RU" dirty="0" err="1"/>
              <a:t>Молдові</a:t>
            </a:r>
            <a:r>
              <a:rPr lang="ru-RU" dirty="0"/>
              <a:t> будь-</a:t>
            </a:r>
            <a:r>
              <a:rPr lang="ru-RU" dirty="0" err="1"/>
              <a:t>якого</a:t>
            </a:r>
            <a:r>
              <a:rPr lang="ru-RU" dirty="0"/>
              <a:t> гостя </a:t>
            </a:r>
            <a:r>
              <a:rPr lang="ru-RU" dirty="0" err="1"/>
              <a:t>приймають</a:t>
            </a:r>
            <a:r>
              <a:rPr lang="ru-RU" dirty="0"/>
              <a:t> тепло і </a:t>
            </a:r>
            <a:r>
              <a:rPr lang="ru-RU" dirty="0" err="1"/>
              <a:t>щиро</a:t>
            </a:r>
            <a:r>
              <a:rPr lang="ru-RU" dirty="0"/>
              <a:t>. У господаря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знайдеться</a:t>
            </a:r>
            <a:r>
              <a:rPr lang="ru-RU" dirty="0"/>
              <a:t> склянка </a:t>
            </a:r>
            <a:r>
              <a:rPr lang="ru-RU" dirty="0" err="1"/>
              <a:t>хорошого</a:t>
            </a:r>
            <a:r>
              <a:rPr lang="ru-RU" dirty="0"/>
              <a:t> </a:t>
            </a:r>
            <a:r>
              <a:rPr lang="ru-RU" dirty="0" err="1"/>
              <a:t>молдавського</a:t>
            </a:r>
            <a:r>
              <a:rPr lang="ru-RU" dirty="0"/>
              <a:t> вина, а у </a:t>
            </a:r>
            <a:r>
              <a:rPr lang="ru-RU" dirty="0" err="1"/>
              <a:t>господині</a:t>
            </a:r>
            <a:r>
              <a:rPr lang="ru-RU" dirty="0"/>
              <a:t> - </a:t>
            </a:r>
            <a:r>
              <a:rPr lang="ru-RU" dirty="0" err="1"/>
              <a:t>найсмачніші</a:t>
            </a:r>
            <a:r>
              <a:rPr lang="ru-RU" dirty="0"/>
              <a:t> страви. Гостей, як правило, </a:t>
            </a:r>
            <a:r>
              <a:rPr lang="ru-RU" dirty="0" err="1"/>
              <a:t>запрошують</a:t>
            </a:r>
            <a:r>
              <a:rPr lang="ru-RU" dirty="0"/>
              <a:t> в "</a:t>
            </a:r>
            <a:r>
              <a:rPr lang="ru-RU" dirty="0" err="1"/>
              <a:t>Каса</a:t>
            </a:r>
            <a:r>
              <a:rPr lang="ru-RU" dirty="0"/>
              <a:t> </a:t>
            </a:r>
            <a:r>
              <a:rPr lang="ru-RU" dirty="0" err="1"/>
              <a:t>маре</a:t>
            </a:r>
            <a:r>
              <a:rPr lang="ru-RU" dirty="0"/>
              <a:t>" - </a:t>
            </a:r>
            <a:r>
              <a:rPr lang="ru-RU" dirty="0" err="1"/>
              <a:t>гарно</a:t>
            </a:r>
            <a:r>
              <a:rPr lang="ru-RU" dirty="0"/>
              <a:t> </a:t>
            </a:r>
            <a:r>
              <a:rPr lang="ru-RU" dirty="0" err="1"/>
              <a:t>прибрану</a:t>
            </a:r>
            <a:r>
              <a:rPr lang="ru-RU" dirty="0"/>
              <a:t> </a:t>
            </a:r>
            <a:r>
              <a:rPr lang="ru-RU" dirty="0" err="1"/>
              <a:t>кімнату</a:t>
            </a:r>
            <a:r>
              <a:rPr lang="ru-RU" dirty="0"/>
              <a:t>, де </a:t>
            </a:r>
            <a:r>
              <a:rPr lang="ru-RU" dirty="0" err="1"/>
              <a:t>святкуються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важливі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 і </a:t>
            </a:r>
            <a:r>
              <a:rPr lang="ru-RU" dirty="0" err="1"/>
              <a:t>проходять</a:t>
            </a:r>
            <a:r>
              <a:rPr lang="ru-RU" dirty="0"/>
              <a:t> </a:t>
            </a:r>
            <a:r>
              <a:rPr lang="ru-RU" dirty="0" err="1"/>
              <a:t>сімейні</a:t>
            </a:r>
            <a:r>
              <a:rPr lang="ru-RU" dirty="0"/>
              <a:t> свята. А свят у </a:t>
            </a:r>
            <a:r>
              <a:rPr lang="ru-RU" dirty="0" err="1"/>
              <a:t>Молдові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. Участь у них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</a:t>
            </a:r>
            <a:r>
              <a:rPr lang="ru-RU" dirty="0" err="1"/>
              <a:t>кожний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57055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Національний одяг</a:t>
            </a:r>
            <a:endParaRPr lang="ru-RU" dirty="0"/>
          </a:p>
        </p:txBody>
      </p:sp>
      <p:pic>
        <p:nvPicPr>
          <p:cNvPr id="4" name="Содержимое 3" descr="ko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2492896"/>
            <a:ext cx="2540000" cy="3390900"/>
          </a:xfrm>
        </p:spPr>
      </p:pic>
      <p:sp>
        <p:nvSpPr>
          <p:cNvPr id="3" name="TextBox 2"/>
          <p:cNvSpPr txBox="1"/>
          <p:nvPr/>
        </p:nvSpPr>
        <p:spPr>
          <a:xfrm>
            <a:off x="4067944" y="1916832"/>
            <a:ext cx="43924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Традиційний</a:t>
            </a:r>
            <a:r>
              <a:rPr lang="ru-RU" dirty="0"/>
              <a:t> </a:t>
            </a:r>
            <a:r>
              <a:rPr lang="ru-RU" dirty="0" err="1"/>
              <a:t>молдавський</a:t>
            </a:r>
            <a:r>
              <a:rPr lang="ru-RU" dirty="0"/>
              <a:t> </a:t>
            </a:r>
            <a:r>
              <a:rPr lang="ru-RU" dirty="0" err="1"/>
              <a:t>жіночий</a:t>
            </a:r>
            <a:r>
              <a:rPr lang="ru-RU" dirty="0"/>
              <a:t> </a:t>
            </a:r>
            <a:r>
              <a:rPr lang="ru-RU" dirty="0" err="1"/>
              <a:t>одяг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білої</a:t>
            </a:r>
            <a:r>
              <a:rPr lang="ru-RU" dirty="0"/>
              <a:t> </a:t>
            </a:r>
            <a:r>
              <a:rPr lang="ru-RU" dirty="0" err="1"/>
              <a:t>орнаментованою</a:t>
            </a:r>
            <a:r>
              <a:rPr lang="ru-RU" dirty="0"/>
              <a:t> сорочки,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клинової</a:t>
            </a:r>
            <a:r>
              <a:rPr lang="ru-RU" dirty="0"/>
              <a:t> </a:t>
            </a:r>
            <a:r>
              <a:rPr lang="ru-RU" dirty="0" err="1"/>
              <a:t>спідниці</a:t>
            </a:r>
            <a:r>
              <a:rPr lang="ru-RU" dirty="0"/>
              <a:t>, полотняного </a:t>
            </a:r>
            <a:r>
              <a:rPr lang="ru-RU" dirty="0" err="1"/>
              <a:t>фартуха</a:t>
            </a:r>
            <a:r>
              <a:rPr lang="ru-RU" dirty="0"/>
              <a:t> і </a:t>
            </a:r>
            <a:r>
              <a:rPr lang="ru-RU" dirty="0" err="1"/>
              <a:t>хустки</a:t>
            </a:r>
            <a:r>
              <a:rPr lang="ru-RU" dirty="0"/>
              <a:t>.</a:t>
            </a:r>
          </a:p>
          <a:p>
            <a:r>
              <a:rPr lang="ru-RU" dirty="0" err="1"/>
              <a:t>Одяг</a:t>
            </a:r>
            <a:r>
              <a:rPr lang="ru-RU" dirty="0"/>
              <a:t> </a:t>
            </a:r>
            <a:r>
              <a:rPr lang="ru-RU" dirty="0" err="1"/>
              <a:t>чоловіків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білу</a:t>
            </a:r>
            <a:r>
              <a:rPr lang="ru-RU" dirty="0"/>
              <a:t> сорочку, </a:t>
            </a:r>
            <a:r>
              <a:rPr lang="ru-RU" dirty="0" err="1"/>
              <a:t>штани</a:t>
            </a:r>
            <a:r>
              <a:rPr lang="ru-RU" dirty="0"/>
              <a:t>, </a:t>
            </a:r>
            <a:r>
              <a:rPr lang="ru-RU" dirty="0" err="1"/>
              <a:t>суконний</a:t>
            </a:r>
            <a:r>
              <a:rPr lang="ru-RU" dirty="0"/>
              <a:t> жилет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хутряну</a:t>
            </a:r>
            <a:r>
              <a:rPr lang="ru-RU" dirty="0"/>
              <a:t> безрукавку, </a:t>
            </a:r>
            <a:r>
              <a:rPr lang="ru-RU" dirty="0" err="1"/>
              <a:t>баранячу</a:t>
            </a:r>
            <a:r>
              <a:rPr lang="ru-RU" dirty="0"/>
              <a:t> шапку і </a:t>
            </a:r>
            <a:r>
              <a:rPr lang="ru-RU" dirty="0" err="1"/>
              <a:t>саморобне</a:t>
            </a:r>
            <a:r>
              <a:rPr lang="ru-RU" dirty="0"/>
              <a:t> </a:t>
            </a:r>
            <a:r>
              <a:rPr lang="ru-RU" dirty="0" err="1"/>
              <a:t>взуття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шкіри</a:t>
            </a:r>
            <a:r>
              <a:rPr lang="ru-RU" dirty="0"/>
              <a:t>. </a:t>
            </a:r>
            <a:r>
              <a:rPr lang="ru-RU" dirty="0" err="1"/>
              <a:t>Невід'ємною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костюма є </a:t>
            </a:r>
            <a:r>
              <a:rPr lang="ru-RU" dirty="0" err="1"/>
              <a:t>тканий</a:t>
            </a:r>
            <a:r>
              <a:rPr lang="ru-RU" dirty="0"/>
              <a:t> </a:t>
            </a:r>
            <a:r>
              <a:rPr lang="ru-RU" dirty="0" err="1"/>
              <a:t>вовняний</a:t>
            </a:r>
            <a:r>
              <a:rPr lang="ru-RU" dirty="0"/>
              <a:t> пояс </a:t>
            </a:r>
            <a:r>
              <a:rPr lang="ru-RU" dirty="0" err="1"/>
              <a:t>червоного</a:t>
            </a:r>
            <a:r>
              <a:rPr lang="ru-RU" dirty="0"/>
              <a:t>, зеленого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синього</a:t>
            </a:r>
            <a:r>
              <a:rPr lang="ru-RU" dirty="0"/>
              <a:t> </a:t>
            </a:r>
            <a:r>
              <a:rPr lang="ru-RU" dirty="0" err="1"/>
              <a:t>кольору</a:t>
            </a:r>
            <a:r>
              <a:rPr lang="ru-RU" dirty="0"/>
              <a:t>, </a:t>
            </a:r>
            <a:r>
              <a:rPr lang="ru-RU" dirty="0" err="1"/>
              <a:t>довжиною</a:t>
            </a:r>
            <a:r>
              <a:rPr lang="ru-RU" dirty="0"/>
              <a:t> до 3 </a:t>
            </a:r>
            <a:r>
              <a:rPr lang="ru-RU" dirty="0" err="1"/>
              <a:t>метрів</a:t>
            </a:r>
            <a:r>
              <a:rPr lang="ru-RU" dirty="0"/>
              <a:t>.</a:t>
            </a:r>
          </a:p>
          <a:p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деталі</a:t>
            </a:r>
            <a:r>
              <a:rPr lang="ru-RU" dirty="0"/>
              <a:t> народного </a:t>
            </a:r>
            <a:r>
              <a:rPr lang="ru-RU" dirty="0" err="1"/>
              <a:t>одягу</a:t>
            </a:r>
            <a:r>
              <a:rPr lang="ru-RU" dirty="0"/>
              <a:t> </a:t>
            </a:r>
            <a:r>
              <a:rPr lang="ru-RU" dirty="0" err="1"/>
              <a:t>збереглися</a:t>
            </a:r>
            <a:r>
              <a:rPr lang="ru-RU" dirty="0"/>
              <a:t> до </a:t>
            </a:r>
            <a:r>
              <a:rPr lang="ru-RU" dirty="0" err="1"/>
              <a:t>сьогоднішнього</a:t>
            </a:r>
            <a:r>
              <a:rPr lang="ru-RU" dirty="0"/>
              <a:t> дня: </a:t>
            </a:r>
            <a:r>
              <a:rPr lang="ru-RU" dirty="0" err="1"/>
              <a:t>хутряні</a:t>
            </a:r>
            <a:r>
              <a:rPr lang="ru-RU" dirty="0"/>
              <a:t> та </a:t>
            </a:r>
            <a:r>
              <a:rPr lang="ru-RU" dirty="0" err="1"/>
              <a:t>сукняні</a:t>
            </a:r>
            <a:r>
              <a:rPr lang="ru-RU" dirty="0"/>
              <a:t> безрукавки, </a:t>
            </a:r>
            <a:r>
              <a:rPr lang="ru-RU" dirty="0" err="1"/>
              <a:t>баранячі</a:t>
            </a:r>
            <a:r>
              <a:rPr lang="ru-RU" dirty="0"/>
              <a:t> шапки.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Весільні традиції </a:t>
            </a:r>
            <a:endParaRPr lang="ru-RU" dirty="0"/>
          </a:p>
        </p:txBody>
      </p:sp>
      <p:pic>
        <p:nvPicPr>
          <p:cNvPr id="4" name="Содержимое 3" descr="mold_wedding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88024" y="2060848"/>
            <a:ext cx="3755217" cy="2520280"/>
          </a:xfrm>
        </p:spPr>
      </p:pic>
      <p:sp>
        <p:nvSpPr>
          <p:cNvPr id="3" name="TextBox 2"/>
          <p:cNvSpPr txBox="1"/>
          <p:nvPr/>
        </p:nvSpPr>
        <p:spPr>
          <a:xfrm>
            <a:off x="24377" y="1484784"/>
            <a:ext cx="457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Молдавська</a:t>
            </a:r>
            <a:r>
              <a:rPr lang="ru-RU" dirty="0"/>
              <a:t> </a:t>
            </a:r>
            <a:r>
              <a:rPr lang="ru-RU" dirty="0" err="1"/>
              <a:t>весілля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з </a:t>
            </a:r>
            <a:r>
              <a:rPr lang="ru-RU" dirty="0" err="1"/>
              <a:t>традиційного</a:t>
            </a:r>
            <a:r>
              <a:rPr lang="ru-RU" dirty="0"/>
              <a:t> </a:t>
            </a:r>
            <a:r>
              <a:rPr lang="ru-RU" dirty="0" err="1"/>
              <a:t>викупу</a:t>
            </a:r>
            <a:r>
              <a:rPr lang="ru-RU" dirty="0"/>
              <a:t> </a:t>
            </a:r>
            <a:r>
              <a:rPr lang="ru-RU" dirty="0" err="1" smtClean="0"/>
              <a:t>нареченої</a:t>
            </a:r>
            <a:r>
              <a:rPr lang="ru-RU" dirty="0"/>
              <a:t>. У </a:t>
            </a:r>
            <a:r>
              <a:rPr lang="ru-RU" dirty="0" err="1"/>
              <a:t>призначений</a:t>
            </a:r>
            <a:r>
              <a:rPr lang="ru-RU" dirty="0"/>
              <a:t> день </a:t>
            </a:r>
            <a:r>
              <a:rPr lang="ru-RU" dirty="0" err="1"/>
              <a:t>ошатно</a:t>
            </a:r>
            <a:r>
              <a:rPr lang="ru-RU" dirty="0"/>
              <a:t> </a:t>
            </a:r>
            <a:r>
              <a:rPr lang="ru-RU" dirty="0" err="1"/>
              <a:t>одягнений</a:t>
            </a:r>
            <a:r>
              <a:rPr lang="ru-RU" dirty="0"/>
              <a:t> наречений </a:t>
            </a:r>
            <a:r>
              <a:rPr lang="ru-RU" dirty="0" err="1"/>
              <a:t>їде</a:t>
            </a:r>
            <a:r>
              <a:rPr lang="ru-RU" dirty="0"/>
              <a:t> за </a:t>
            </a:r>
            <a:r>
              <a:rPr lang="ru-RU" dirty="0" err="1" smtClean="0"/>
              <a:t>нанашамі</a:t>
            </a:r>
            <a:r>
              <a:rPr lang="ru-RU" dirty="0" smtClean="0"/>
              <a:t>(батьки та </a:t>
            </a:r>
            <a:r>
              <a:rPr lang="ru-RU" dirty="0" err="1" smtClean="0"/>
              <a:t>родочи</a:t>
            </a:r>
            <a:r>
              <a:rPr lang="ru-RU" dirty="0" smtClean="0"/>
              <a:t> </a:t>
            </a:r>
            <a:r>
              <a:rPr lang="ru-RU" dirty="0" err="1" smtClean="0"/>
              <a:t>молодих</a:t>
            </a:r>
            <a:r>
              <a:rPr lang="ru-RU" dirty="0"/>
              <a:t>).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весілля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в </a:t>
            </a:r>
            <a:r>
              <a:rPr lang="ru-RU" dirty="0" err="1"/>
              <a:t>місті</a:t>
            </a:r>
            <a:r>
              <a:rPr lang="ru-RU" dirty="0"/>
              <a:t>, і наречена </a:t>
            </a:r>
            <a:r>
              <a:rPr lang="ru-RU" dirty="0" err="1"/>
              <a:t>живе</a:t>
            </a:r>
            <a:r>
              <a:rPr lang="ru-RU" dirty="0"/>
              <a:t> в </a:t>
            </a:r>
            <a:r>
              <a:rPr lang="ru-RU" dirty="0" err="1"/>
              <a:t>багатоквартирному</a:t>
            </a:r>
            <a:r>
              <a:rPr lang="ru-RU" dirty="0"/>
              <a:t> </a:t>
            </a:r>
            <a:r>
              <a:rPr lang="ru-RU" dirty="0" err="1"/>
              <a:t>будинку</a:t>
            </a:r>
            <a:r>
              <a:rPr lang="ru-RU" dirty="0"/>
              <a:t>, то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зняти</a:t>
            </a:r>
            <a:r>
              <a:rPr lang="ru-RU" dirty="0"/>
              <a:t> </a:t>
            </a:r>
            <a:r>
              <a:rPr lang="ru-RU" dirty="0" err="1"/>
              <a:t>підходящий</a:t>
            </a:r>
            <a:r>
              <a:rPr lang="ru-RU" dirty="0"/>
              <a:t> номер в </a:t>
            </a:r>
            <a:r>
              <a:rPr lang="ru-RU" dirty="0" err="1"/>
              <a:t>готелі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наречена і буде </a:t>
            </a:r>
            <a:r>
              <a:rPr lang="ru-RU" dirty="0" err="1"/>
              <a:t>чекати</a:t>
            </a:r>
            <a:r>
              <a:rPr lang="ru-RU" dirty="0"/>
              <a:t> приходу </a:t>
            </a:r>
            <a:r>
              <a:rPr lang="ru-RU" dirty="0" err="1"/>
              <a:t>нареченого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По </a:t>
            </a:r>
            <a:r>
              <a:rPr lang="ru-RU" dirty="0" err="1"/>
              <a:t>дорозі</a:t>
            </a:r>
            <a:r>
              <a:rPr lang="ru-RU" dirty="0"/>
              <a:t> до </a:t>
            </a:r>
            <a:r>
              <a:rPr lang="ru-RU" dirty="0" err="1"/>
              <a:t>нареченої</a:t>
            </a:r>
            <a:r>
              <a:rPr lang="ru-RU" dirty="0"/>
              <a:t>, і </a:t>
            </a:r>
            <a:r>
              <a:rPr lang="ru-RU" dirty="0" err="1"/>
              <a:t>навіть</a:t>
            </a:r>
            <a:r>
              <a:rPr lang="ru-RU" dirty="0"/>
              <a:t> коли </a:t>
            </a:r>
            <a:r>
              <a:rPr lang="ru-RU" dirty="0" err="1"/>
              <a:t>вже</a:t>
            </a:r>
            <a:r>
              <a:rPr lang="ru-RU" dirty="0"/>
              <a:t> наречений з </a:t>
            </a:r>
            <a:r>
              <a:rPr lang="ru-RU" dirty="0" err="1"/>
              <a:t>нареченою</a:t>
            </a:r>
            <a:r>
              <a:rPr lang="ru-RU" dirty="0"/>
              <a:t> рука об руку </a:t>
            </a:r>
            <a:r>
              <a:rPr lang="ru-RU" dirty="0" err="1"/>
              <a:t>йдуть</a:t>
            </a:r>
            <a:r>
              <a:rPr lang="ru-RU" dirty="0"/>
              <a:t> у ЗАГС </a:t>
            </a:r>
            <a:r>
              <a:rPr lang="ru-RU" dirty="0" err="1"/>
              <a:t>або</a:t>
            </a:r>
            <a:r>
              <a:rPr lang="ru-RU" dirty="0"/>
              <a:t> в </a:t>
            </a:r>
            <a:r>
              <a:rPr lang="ru-RU" dirty="0" err="1"/>
              <a:t>церкву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зустрічаються</a:t>
            </a:r>
            <a:r>
              <a:rPr lang="ru-RU" dirty="0"/>
              <a:t> на шляху </a:t>
            </a:r>
            <a:r>
              <a:rPr lang="ru-RU" dirty="0" err="1"/>
              <a:t>діти</a:t>
            </a:r>
            <a:r>
              <a:rPr lang="ru-RU" dirty="0"/>
              <a:t> </a:t>
            </a:r>
            <a:r>
              <a:rPr lang="ru-RU" dirty="0" err="1"/>
              <a:t>норовлять</a:t>
            </a:r>
            <a:r>
              <a:rPr lang="ru-RU" dirty="0"/>
              <a:t> </a:t>
            </a:r>
            <a:r>
              <a:rPr lang="ru-RU" dirty="0" err="1"/>
              <a:t>вилити</a:t>
            </a:r>
            <a:r>
              <a:rPr lang="ru-RU" dirty="0"/>
              <a:t> </a:t>
            </a:r>
            <a:r>
              <a:rPr lang="ru-RU" dirty="0" err="1"/>
              <a:t>відро</a:t>
            </a:r>
            <a:r>
              <a:rPr lang="ru-RU" dirty="0"/>
              <a:t> води </a:t>
            </a:r>
            <a:r>
              <a:rPr lang="ru-RU" dirty="0" err="1"/>
              <a:t>під</a:t>
            </a:r>
            <a:r>
              <a:rPr lang="ru-RU" dirty="0"/>
              <a:t> ноги.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звичай</a:t>
            </a:r>
            <a:r>
              <a:rPr lang="ru-RU" dirty="0"/>
              <a:t> </a:t>
            </a:r>
            <a:r>
              <a:rPr lang="ru-RU" dirty="0" err="1"/>
              <a:t>символізує</a:t>
            </a:r>
            <a:r>
              <a:rPr lang="ru-RU" dirty="0"/>
              <a:t> </a:t>
            </a:r>
            <a:r>
              <a:rPr lang="ru-RU" dirty="0" err="1"/>
              <a:t>перешкоди</a:t>
            </a:r>
            <a:r>
              <a:rPr lang="ru-RU" dirty="0"/>
              <a:t> на шляху до </a:t>
            </a:r>
            <a:r>
              <a:rPr lang="ru-RU" dirty="0" err="1"/>
              <a:t>щастя</a:t>
            </a:r>
            <a:r>
              <a:rPr lang="ru-RU" dirty="0"/>
              <a:t>. У </a:t>
            </a:r>
            <a:r>
              <a:rPr lang="ru-RU" dirty="0" err="1"/>
              <a:t>відповідь</a:t>
            </a:r>
            <a:r>
              <a:rPr lang="ru-RU" dirty="0"/>
              <a:t> наречений </a:t>
            </a:r>
            <a:r>
              <a:rPr lang="ru-RU" dirty="0" err="1"/>
              <a:t>теж</a:t>
            </a:r>
            <a:r>
              <a:rPr lang="ru-RU" dirty="0"/>
              <a:t> повинен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монет.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Виноробство</a:t>
            </a:r>
            <a:endParaRPr lang="ru-RU" dirty="0"/>
          </a:p>
        </p:txBody>
      </p:sp>
      <p:pic>
        <p:nvPicPr>
          <p:cNvPr id="4" name="Содержимое 3" descr="c00168-33_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916832"/>
            <a:ext cx="3076575" cy="2114550"/>
          </a:xfrm>
        </p:spPr>
      </p:pic>
      <p:sp>
        <p:nvSpPr>
          <p:cNvPr id="3" name="TextBox 2"/>
          <p:cNvSpPr txBox="1"/>
          <p:nvPr/>
        </p:nvSpPr>
        <p:spPr>
          <a:xfrm>
            <a:off x="3995936" y="1700808"/>
            <a:ext cx="46085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Винна</a:t>
            </a:r>
            <a:r>
              <a:rPr lang="ru-RU" dirty="0"/>
              <a:t> </a:t>
            </a:r>
            <a:r>
              <a:rPr lang="ru-RU" dirty="0" err="1"/>
              <a:t>індустрія</a:t>
            </a:r>
            <a:r>
              <a:rPr lang="ru-RU" dirty="0"/>
              <a:t> </a:t>
            </a:r>
            <a:r>
              <a:rPr lang="ru-RU" dirty="0" err="1"/>
              <a:t>Молдавії</a:t>
            </a:r>
            <a:r>
              <a:rPr lang="ru-RU" dirty="0"/>
              <a:t> добре </a:t>
            </a:r>
            <a:r>
              <a:rPr lang="ru-RU" dirty="0" err="1"/>
              <a:t>розвинена</a:t>
            </a:r>
            <a:r>
              <a:rPr lang="ru-RU" dirty="0"/>
              <a:t>. </a:t>
            </a:r>
            <a:r>
              <a:rPr lang="ru-RU" dirty="0" err="1"/>
              <a:t>Площа</a:t>
            </a:r>
            <a:r>
              <a:rPr lang="ru-RU" dirty="0"/>
              <a:t>, </a:t>
            </a:r>
            <a:r>
              <a:rPr lang="ru-RU" dirty="0" err="1"/>
              <a:t>зайнята</a:t>
            </a:r>
            <a:r>
              <a:rPr lang="ru-RU" dirty="0"/>
              <a:t> виноградниками </a:t>
            </a:r>
            <a:r>
              <a:rPr lang="ru-RU" dirty="0" err="1"/>
              <a:t>складає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147 000 </a:t>
            </a:r>
            <a:r>
              <a:rPr lang="ru-RU" dirty="0" err="1"/>
              <a:t>гектарів</a:t>
            </a:r>
            <a:r>
              <a:rPr lang="ru-RU" dirty="0"/>
              <a:t>, з </a:t>
            </a:r>
            <a:r>
              <a:rPr lang="ru-RU" dirty="0" err="1"/>
              <a:t>яких</a:t>
            </a:r>
            <a:r>
              <a:rPr lang="ru-RU" dirty="0"/>
              <a:t> 102 500 га </a:t>
            </a:r>
            <a:r>
              <a:rPr lang="ru-RU" dirty="0" err="1"/>
              <a:t>використовуються</a:t>
            </a:r>
            <a:r>
              <a:rPr lang="ru-RU" dirty="0"/>
              <a:t> в </a:t>
            </a:r>
            <a:r>
              <a:rPr lang="ru-RU" dirty="0" err="1"/>
              <a:t>комерційних</a:t>
            </a:r>
            <a:r>
              <a:rPr lang="ru-RU" dirty="0"/>
              <a:t> </a:t>
            </a:r>
            <a:r>
              <a:rPr lang="ru-RU" dirty="0" err="1"/>
              <a:t>цілях</a:t>
            </a:r>
            <a:r>
              <a:rPr lang="ru-RU" dirty="0"/>
              <a:t>. Велика </a:t>
            </a:r>
            <a:r>
              <a:rPr lang="ru-RU" dirty="0" err="1"/>
              <a:t>частина</a:t>
            </a:r>
            <a:r>
              <a:rPr lang="ru-RU" dirty="0"/>
              <a:t> вин </a:t>
            </a:r>
            <a:r>
              <a:rPr lang="ru-RU" dirty="0" err="1"/>
              <a:t>виробляється</a:t>
            </a:r>
            <a:r>
              <a:rPr lang="ru-RU" dirty="0"/>
              <a:t> на </a:t>
            </a:r>
            <a:r>
              <a:rPr lang="ru-RU" dirty="0" err="1"/>
              <a:t>експорт</a:t>
            </a:r>
            <a:r>
              <a:rPr lang="ru-RU" dirty="0"/>
              <a:t>.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сімей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/>
              <a:t>рецепти</a:t>
            </a:r>
            <a:r>
              <a:rPr lang="ru-RU" dirty="0"/>
              <a:t> і </a:t>
            </a:r>
            <a:r>
              <a:rPr lang="ru-RU" dirty="0" err="1"/>
              <a:t>сорти</a:t>
            </a:r>
            <a:r>
              <a:rPr lang="ru-RU" dirty="0"/>
              <a:t> винограду,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передаються</a:t>
            </a:r>
            <a:r>
              <a:rPr lang="ru-RU" dirty="0"/>
              <a:t> з </a:t>
            </a:r>
            <a:r>
              <a:rPr lang="ru-RU" dirty="0" err="1"/>
              <a:t>покоління</a:t>
            </a:r>
            <a:r>
              <a:rPr lang="ru-RU" dirty="0"/>
              <a:t> в </a:t>
            </a:r>
            <a:r>
              <a:rPr lang="ru-RU" dirty="0" err="1"/>
              <a:t>покоління</a:t>
            </a:r>
            <a:r>
              <a:rPr lang="ru-RU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6266" y="332656"/>
            <a:ext cx="8229600" cy="1143000"/>
          </a:xfrm>
        </p:spPr>
        <p:txBody>
          <a:bodyPr/>
          <a:lstStyle/>
          <a:p>
            <a:r>
              <a:rPr lang="uk-UA" dirty="0" smtClean="0"/>
              <a:t>Кухня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427984" y="2132856"/>
            <a:ext cx="4067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Молдавська</a:t>
            </a:r>
            <a:r>
              <a:rPr lang="ru-RU" dirty="0"/>
              <a:t> кухня — </a:t>
            </a:r>
            <a:r>
              <a:rPr lang="ru-RU" dirty="0" err="1"/>
              <a:t>національна</a:t>
            </a:r>
            <a:r>
              <a:rPr lang="ru-RU" dirty="0"/>
              <a:t> кухня </a:t>
            </a:r>
            <a:r>
              <a:rPr lang="ru-RU" dirty="0" err="1"/>
              <a:t>Молдови</a:t>
            </a:r>
            <a:r>
              <a:rPr lang="ru-RU" dirty="0"/>
              <a:t>. Молдова </a:t>
            </a:r>
            <a:r>
              <a:rPr lang="ru-RU" dirty="0" err="1"/>
              <a:t>розташована</a:t>
            </a:r>
            <a:r>
              <a:rPr lang="ru-RU" dirty="0"/>
              <a:t> в </a:t>
            </a:r>
            <a:r>
              <a:rPr lang="ru-RU" dirty="0" err="1"/>
              <a:t>регіоні</a:t>
            </a:r>
            <a:r>
              <a:rPr lang="ru-RU" dirty="0"/>
              <a:t> </a:t>
            </a:r>
            <a:r>
              <a:rPr lang="ru-RU" dirty="0" err="1"/>
              <a:t>багатих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, винограда, </a:t>
            </a:r>
            <a:r>
              <a:rPr lang="ru-RU" dirty="0" err="1"/>
              <a:t>фруктів</a:t>
            </a:r>
            <a:r>
              <a:rPr lang="ru-RU" dirty="0"/>
              <a:t> і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овочів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вівчарства</a:t>
            </a:r>
            <a:r>
              <a:rPr lang="ru-RU" dirty="0"/>
              <a:t> і </a:t>
            </a:r>
            <a:r>
              <a:rPr lang="ru-RU" dirty="0" err="1"/>
              <a:t>птахівництва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обусловлює</a:t>
            </a:r>
            <a:r>
              <a:rPr lang="ru-RU" dirty="0"/>
              <a:t> </a:t>
            </a:r>
            <a:r>
              <a:rPr lang="ru-RU" dirty="0" err="1"/>
              <a:t>багатство</a:t>
            </a:r>
            <a:r>
              <a:rPr lang="ru-RU" dirty="0"/>
              <a:t> і </a:t>
            </a:r>
            <a:r>
              <a:rPr lang="ru-RU" dirty="0" err="1"/>
              <a:t>різноманітність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кухні</a:t>
            </a:r>
            <a:r>
              <a:rPr lang="ru-RU" dirty="0"/>
              <a:t>.</a:t>
            </a:r>
          </a:p>
          <a:p>
            <a:r>
              <a:rPr lang="ru-RU" dirty="0" err="1"/>
              <a:t>Молдавська</a:t>
            </a:r>
            <a:r>
              <a:rPr lang="ru-RU" dirty="0"/>
              <a:t> кухня </a:t>
            </a:r>
            <a:r>
              <a:rPr lang="ru-RU" dirty="0" err="1"/>
              <a:t>складалася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грецької</a:t>
            </a:r>
            <a:r>
              <a:rPr lang="ru-RU" dirty="0"/>
              <a:t>, </a:t>
            </a:r>
            <a:r>
              <a:rPr lang="ru-RU" dirty="0" err="1"/>
              <a:t>турецької</a:t>
            </a:r>
            <a:r>
              <a:rPr lang="ru-RU" dirty="0"/>
              <a:t>, </a:t>
            </a:r>
            <a:r>
              <a:rPr lang="ru-RU" dirty="0" err="1"/>
              <a:t>балканської</a:t>
            </a:r>
            <a:r>
              <a:rPr lang="ru-RU" dirty="0"/>
              <a:t>, </a:t>
            </a:r>
            <a:r>
              <a:rPr lang="ru-RU" dirty="0" err="1"/>
              <a:t>західноєвропейської</a:t>
            </a:r>
            <a:r>
              <a:rPr lang="ru-RU" dirty="0"/>
              <a:t>, а </a:t>
            </a:r>
            <a:r>
              <a:rPr lang="ru-RU" dirty="0" err="1"/>
              <a:t>пізніше</a:t>
            </a:r>
            <a:r>
              <a:rPr lang="ru-RU" dirty="0"/>
              <a:t> — </a:t>
            </a:r>
            <a:r>
              <a:rPr lang="ru-RU" dirty="0" err="1"/>
              <a:t>української</a:t>
            </a:r>
            <a:r>
              <a:rPr lang="ru-RU" dirty="0"/>
              <a:t> і </a:t>
            </a:r>
            <a:r>
              <a:rPr lang="ru-RU" dirty="0" err="1"/>
              <a:t>російської</a:t>
            </a:r>
            <a:r>
              <a:rPr lang="ru-RU" dirty="0"/>
              <a:t> кухонь, і </a:t>
            </a:r>
            <a:r>
              <a:rPr lang="ru-RU" dirty="0" err="1"/>
              <a:t>проте</a:t>
            </a:r>
            <a:r>
              <a:rPr lang="ru-RU" dirty="0"/>
              <a:t> вона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самобутністю</a:t>
            </a:r>
            <a:r>
              <a:rPr lang="ru-RU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1628800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Мамалига</a:t>
            </a:r>
            <a:r>
              <a:rPr lang="ru-RU" dirty="0"/>
              <a:t> з </a:t>
            </a:r>
            <a:r>
              <a:rPr lang="ru-RU" dirty="0" err="1"/>
              <a:t>бринзою</a:t>
            </a:r>
            <a:r>
              <a:rPr lang="ru-RU" dirty="0"/>
              <a:t> і шкварками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28" y="2564904"/>
            <a:ext cx="3717032" cy="37170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Національний</a:t>
            </a:r>
            <a:r>
              <a:rPr lang="ru-RU" dirty="0"/>
              <a:t> музей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Молдови</a:t>
            </a:r>
            <a:r>
              <a:rPr lang="ru-RU" dirty="0"/>
              <a:t> 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72816"/>
            <a:ext cx="3810000" cy="2533650"/>
          </a:xfrm>
        </p:spPr>
      </p:pic>
      <p:sp>
        <p:nvSpPr>
          <p:cNvPr id="8" name="TextBox 7"/>
          <p:cNvSpPr txBox="1"/>
          <p:nvPr/>
        </p:nvSpPr>
        <p:spPr>
          <a:xfrm>
            <a:off x="4716016" y="1628800"/>
            <a:ext cx="41044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</a:t>
            </a:r>
            <a:r>
              <a:rPr lang="ru-RU" dirty="0" err="1" smtClean="0"/>
              <a:t>Національний</a:t>
            </a:r>
            <a:r>
              <a:rPr lang="ru-RU" dirty="0" smtClean="0"/>
              <a:t> музей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Молдови</a:t>
            </a:r>
            <a:r>
              <a:rPr lang="ru-RU" dirty="0" smtClean="0"/>
              <a:t> »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заснований</a:t>
            </a:r>
            <a:r>
              <a:rPr lang="ru-RU" dirty="0" smtClean="0"/>
              <a:t> в 1987 в </a:t>
            </a:r>
            <a:r>
              <a:rPr lang="ru-RU" dirty="0" err="1" smtClean="0"/>
              <a:t>будівлі</a:t>
            </a:r>
            <a:r>
              <a:rPr lang="ru-RU" dirty="0" smtClean="0"/>
              <a:t> </a:t>
            </a:r>
            <a:r>
              <a:rPr lang="ru-RU" dirty="0" err="1" smtClean="0"/>
              <a:t>колишнього</a:t>
            </a:r>
            <a:r>
              <a:rPr lang="ru-RU" dirty="0" smtClean="0"/>
              <a:t> </a:t>
            </a:r>
            <a:r>
              <a:rPr lang="ru-RU" dirty="0" err="1" smtClean="0"/>
              <a:t>Регіонального</a:t>
            </a:r>
            <a:r>
              <a:rPr lang="ru-RU" dirty="0" smtClean="0"/>
              <a:t> </a:t>
            </a:r>
            <a:r>
              <a:rPr lang="ru-RU" dirty="0" err="1" smtClean="0"/>
              <a:t>Ліцею</a:t>
            </a:r>
            <a:r>
              <a:rPr lang="ru-RU" dirty="0" smtClean="0"/>
              <a:t> . Перед </a:t>
            </a:r>
            <a:r>
              <a:rPr lang="ru-RU" dirty="0" err="1" smtClean="0"/>
              <a:t>будівлею</a:t>
            </a:r>
            <a:r>
              <a:rPr lang="ru-RU" dirty="0" smtClean="0"/>
              <a:t> </a:t>
            </a:r>
            <a:r>
              <a:rPr lang="ru-RU" dirty="0" err="1" smtClean="0"/>
              <a:t>встановлено</a:t>
            </a:r>
            <a:r>
              <a:rPr lang="ru-RU" dirty="0" smtClean="0"/>
              <a:t> </a:t>
            </a:r>
            <a:r>
              <a:rPr lang="ru-RU" dirty="0" err="1" smtClean="0"/>
              <a:t>пам'ятник</a:t>
            </a:r>
            <a:r>
              <a:rPr lang="ru-RU" dirty="0" smtClean="0"/>
              <a:t> </a:t>
            </a:r>
            <a:r>
              <a:rPr lang="ru-RU" dirty="0" err="1" smtClean="0"/>
              <a:t>Латинської</a:t>
            </a:r>
            <a:r>
              <a:rPr lang="ru-RU" dirty="0" smtClean="0"/>
              <a:t> </a:t>
            </a:r>
            <a:r>
              <a:rPr lang="ru-RU" dirty="0" err="1" smtClean="0"/>
              <a:t>вовчиці</a:t>
            </a:r>
            <a:r>
              <a:rPr lang="ru-RU" dirty="0" smtClean="0"/>
              <a:t> з Ромул і Рем .</a:t>
            </a:r>
          </a:p>
          <a:p>
            <a:r>
              <a:rPr lang="ru-RU" dirty="0" smtClean="0"/>
              <a:t>Музей </a:t>
            </a:r>
            <a:r>
              <a:rPr lang="ru-RU" dirty="0" err="1" smtClean="0"/>
              <a:t>розділений</a:t>
            </a:r>
            <a:r>
              <a:rPr lang="ru-RU" dirty="0" smtClean="0"/>
              <a:t> на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: </a:t>
            </a:r>
            <a:r>
              <a:rPr lang="ru-RU" dirty="0" err="1" smtClean="0"/>
              <a:t>Археологія</a:t>
            </a:r>
            <a:r>
              <a:rPr lang="ru-RU" dirty="0" smtClean="0"/>
              <a:t> та </a:t>
            </a:r>
            <a:r>
              <a:rPr lang="ru-RU" dirty="0" err="1" smtClean="0"/>
              <a:t>Антична</a:t>
            </a:r>
            <a:r>
              <a:rPr lang="ru-RU" dirty="0" smtClean="0"/>
              <a:t> </a:t>
            </a:r>
            <a:r>
              <a:rPr lang="ru-RU" dirty="0" err="1" smtClean="0"/>
              <a:t>Історія</a:t>
            </a:r>
            <a:r>
              <a:rPr lang="ru-RU" dirty="0" smtClean="0"/>
              <a:t> , </a:t>
            </a:r>
            <a:r>
              <a:rPr lang="ru-RU" dirty="0" err="1" smtClean="0"/>
              <a:t>Середньовічна</a:t>
            </a:r>
            <a:r>
              <a:rPr lang="ru-RU" dirty="0" smtClean="0"/>
              <a:t> </a:t>
            </a:r>
            <a:r>
              <a:rPr lang="ru-RU" dirty="0" err="1" smtClean="0"/>
              <a:t>Історія</a:t>
            </a:r>
            <a:r>
              <a:rPr lang="ru-RU" dirty="0" smtClean="0"/>
              <a:t> , 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Бессарабії</a:t>
            </a:r>
            <a:r>
              <a:rPr lang="ru-RU" dirty="0" smtClean="0"/>
              <a:t> , </a:t>
            </a:r>
            <a:r>
              <a:rPr lang="ru-RU" dirty="0" err="1" smtClean="0"/>
              <a:t>Сучасна</a:t>
            </a:r>
            <a:r>
              <a:rPr lang="ru-RU" dirty="0" smtClean="0"/>
              <a:t> </a:t>
            </a:r>
            <a:r>
              <a:rPr lang="ru-RU" dirty="0" err="1" smtClean="0"/>
              <a:t>Історія</a:t>
            </a:r>
            <a:r>
              <a:rPr lang="ru-RU" dirty="0" smtClean="0"/>
              <a:t> , </a:t>
            </a:r>
            <a:r>
              <a:rPr lang="ru-RU" dirty="0" err="1" smtClean="0"/>
              <a:t>Скарби</a:t>
            </a:r>
            <a:r>
              <a:rPr lang="ru-RU" dirty="0" smtClean="0"/>
              <a:t> . </a:t>
            </a:r>
            <a:r>
              <a:rPr lang="ru-RU" dirty="0" err="1" smtClean="0"/>
              <a:t>Національний</a:t>
            </a:r>
            <a:r>
              <a:rPr lang="ru-RU" dirty="0" smtClean="0"/>
              <a:t> музей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Молдови</a:t>
            </a:r>
            <a:r>
              <a:rPr lang="ru-RU" dirty="0" smtClean="0"/>
              <a:t>  </a:t>
            </a:r>
            <a:r>
              <a:rPr lang="ru-RU" dirty="0" err="1" smtClean="0"/>
              <a:t>має</a:t>
            </a:r>
            <a:r>
              <a:rPr lang="ru-RU" dirty="0" smtClean="0"/>
              <a:t> в </a:t>
            </a:r>
            <a:r>
              <a:rPr lang="ru-RU" dirty="0" err="1" smtClean="0"/>
              <a:t>своєму</a:t>
            </a:r>
            <a:r>
              <a:rPr lang="ru-RU" dirty="0" smtClean="0"/>
              <a:t> </a:t>
            </a:r>
            <a:r>
              <a:rPr lang="ru-RU" dirty="0" err="1" smtClean="0"/>
              <a:t>розпорядженні</a:t>
            </a:r>
            <a:r>
              <a:rPr lang="ru-RU" dirty="0" smtClean="0"/>
              <a:t> </a:t>
            </a:r>
            <a:r>
              <a:rPr lang="ru-RU" dirty="0" err="1" smtClean="0"/>
              <a:t>колекцією</a:t>
            </a:r>
            <a:r>
              <a:rPr lang="ru-RU" dirty="0" smtClean="0"/>
              <a:t> 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з 300 тис. </a:t>
            </a:r>
            <a:r>
              <a:rPr lang="ru-RU" dirty="0" err="1" smtClean="0"/>
              <a:t>предметів</a:t>
            </a:r>
            <a:r>
              <a:rPr lang="ru-RU" dirty="0" smtClean="0"/>
              <a:t> 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представляють</a:t>
            </a:r>
            <a:r>
              <a:rPr lang="ru-RU" dirty="0" smtClean="0"/>
              <a:t> </a:t>
            </a:r>
            <a:r>
              <a:rPr lang="ru-RU" dirty="0" err="1" smtClean="0"/>
              <a:t>історичну</a:t>
            </a:r>
            <a:r>
              <a:rPr lang="ru-RU" dirty="0" smtClean="0"/>
              <a:t> </a:t>
            </a:r>
            <a:r>
              <a:rPr lang="ru-RU" dirty="0" err="1" smtClean="0"/>
              <a:t>цінність</a:t>
            </a:r>
            <a:r>
              <a:rPr lang="ru-RU" dirty="0" smtClean="0"/>
              <a:t>: </a:t>
            </a:r>
            <a:r>
              <a:rPr lang="ru-RU" dirty="0" err="1" smtClean="0"/>
              <a:t>археологічні</a:t>
            </a:r>
            <a:r>
              <a:rPr lang="ru-RU" dirty="0" smtClean="0"/>
              <a:t> </a:t>
            </a:r>
            <a:r>
              <a:rPr lang="ru-RU" dirty="0" err="1" smtClean="0"/>
              <a:t>знахідки</a:t>
            </a:r>
            <a:r>
              <a:rPr lang="ru-RU" dirty="0" smtClean="0"/>
              <a:t> , </a:t>
            </a:r>
            <a:r>
              <a:rPr lang="ru-RU" dirty="0" err="1" smtClean="0"/>
              <a:t>документи</a:t>
            </a:r>
            <a:r>
              <a:rPr lang="ru-RU" dirty="0" smtClean="0"/>
              <a:t> , </a:t>
            </a:r>
            <a:r>
              <a:rPr lang="ru-RU" dirty="0" err="1" smtClean="0"/>
              <a:t>фотографії</a:t>
            </a:r>
            <a:r>
              <a:rPr lang="ru-RU" dirty="0" smtClean="0"/>
              <a:t> , </a:t>
            </a:r>
            <a:r>
              <a:rPr lang="ru-RU" dirty="0" err="1" smtClean="0"/>
              <a:t>нумізматика</a:t>
            </a:r>
            <a:r>
              <a:rPr lang="ru-RU" dirty="0" smtClean="0"/>
              <a:t> , </a:t>
            </a:r>
            <a:r>
              <a:rPr lang="ru-RU" dirty="0" err="1" smtClean="0"/>
              <a:t>предмети</a:t>
            </a:r>
            <a:r>
              <a:rPr lang="ru-RU" dirty="0" smtClean="0"/>
              <a:t> </a:t>
            </a:r>
            <a:r>
              <a:rPr lang="ru-RU" dirty="0" err="1" smtClean="0"/>
              <a:t>повсякденного</a:t>
            </a:r>
            <a:r>
              <a:rPr lang="ru-RU" dirty="0" smtClean="0"/>
              <a:t> </a:t>
            </a:r>
            <a:r>
              <a:rPr lang="ru-RU" dirty="0" err="1" smtClean="0"/>
              <a:t>вжитку</a:t>
            </a:r>
            <a:r>
              <a:rPr lang="ru-RU" dirty="0" smtClean="0"/>
              <a:t> , </a:t>
            </a:r>
            <a:r>
              <a:rPr lang="ru-RU" dirty="0" err="1" smtClean="0"/>
              <a:t>декоративне</a:t>
            </a:r>
            <a:r>
              <a:rPr lang="ru-RU" dirty="0" smtClean="0"/>
              <a:t> і </a:t>
            </a:r>
            <a:r>
              <a:rPr lang="ru-RU" dirty="0" err="1" smtClean="0"/>
              <a:t>художнє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263</TotalTime>
  <Words>681</Words>
  <Application>Microsoft Office PowerPoint</Application>
  <PresentationFormat>Экран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Молдова</vt:lpstr>
      <vt:lpstr>Презентация PowerPoint</vt:lpstr>
      <vt:lpstr>План:</vt:lpstr>
      <vt:lpstr>Гостинність Молдови</vt:lpstr>
      <vt:lpstr>Національний одяг</vt:lpstr>
      <vt:lpstr>Весільні традиції </vt:lpstr>
      <vt:lpstr>Виноробство</vt:lpstr>
      <vt:lpstr>Кухня</vt:lpstr>
      <vt:lpstr>Національний музей історії Молдови </vt:lpstr>
      <vt:lpstr>Національний музей образотворчого мистецтва Республіки Молдови</vt:lpstr>
      <vt:lpstr>Висновок</vt:lpstr>
      <vt:lpstr>Джерела інформації: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Молдова</dc:title>
  <dc:creator>Admin</dc:creator>
  <cp:lastModifiedBy>Admin</cp:lastModifiedBy>
  <cp:revision>21</cp:revision>
  <dcterms:created xsi:type="dcterms:W3CDTF">2013-12-21T18:47:30Z</dcterms:created>
  <dcterms:modified xsi:type="dcterms:W3CDTF">2013-12-22T17:57:29Z</dcterms:modified>
</cp:coreProperties>
</file>