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9" r:id="rId2"/>
    <p:sldId id="257" r:id="rId3"/>
    <p:sldId id="258" r:id="rId4"/>
    <p:sldId id="260" r:id="rId5"/>
    <p:sldId id="262" r:id="rId6"/>
    <p:sldId id="264" r:id="rId7"/>
    <p:sldId id="261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85437" autoAdjust="0"/>
  </p:normalViewPr>
  <p:slideViewPr>
    <p:cSldViewPr>
      <p:cViewPr varScale="1">
        <p:scale>
          <a:sx n="90" d="100"/>
          <a:sy n="90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Бангладеш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3000396" cy="275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err="1" smtClean="0"/>
              <a:t>Наро́дна</a:t>
            </a:r>
            <a:r>
              <a:rPr lang="ru-RU" sz="1800" dirty="0" smtClean="0"/>
              <a:t> </a:t>
            </a:r>
            <a:r>
              <a:rPr lang="ru-RU" sz="1800" dirty="0" err="1" smtClean="0"/>
              <a:t>Респу́бліка</a:t>
            </a:r>
            <a:r>
              <a:rPr lang="ru-RU" sz="1800" dirty="0" smtClean="0"/>
              <a:t> </a:t>
            </a:r>
            <a:r>
              <a:rPr lang="ru-RU" sz="1800" dirty="0" err="1" smtClean="0"/>
              <a:t>Бангладе́ш</a:t>
            </a:r>
            <a:r>
              <a:rPr lang="ru-RU" sz="1800" dirty="0" smtClean="0"/>
              <a:t> — </a:t>
            </a:r>
            <a:r>
              <a:rPr lang="ru-RU" sz="1800" dirty="0" smtClean="0"/>
              <a:t>держава в </a:t>
            </a:r>
            <a:r>
              <a:rPr lang="ru-RU" sz="1800" dirty="0" err="1" smtClean="0"/>
              <a:t>Південній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Азії</a:t>
            </a:r>
            <a:r>
              <a:rPr lang="ru-RU" sz="1800" dirty="0" smtClean="0"/>
              <a:t> (</a:t>
            </a:r>
            <a:r>
              <a:rPr lang="ru-RU" sz="1800" dirty="0" err="1" smtClean="0"/>
              <a:t>колишній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Східний</a:t>
            </a:r>
            <a:r>
              <a:rPr lang="ru-RU" sz="1800" dirty="0" smtClean="0"/>
              <a:t> Пакистан),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трьох</a:t>
            </a:r>
            <a:r>
              <a:rPr lang="ru-RU" sz="1800" dirty="0" smtClean="0"/>
              <a:t> </a:t>
            </a:r>
            <a:r>
              <a:rPr lang="ru-RU" sz="1800" dirty="0" err="1" smtClean="0"/>
              <a:t>боків</a:t>
            </a:r>
            <a:r>
              <a:rPr lang="ru-RU" sz="1800" dirty="0" smtClean="0"/>
              <a:t> оточена </a:t>
            </a:r>
            <a:r>
              <a:rPr lang="ru-RU" sz="1800" dirty="0" err="1" smtClean="0"/>
              <a:t>територією</a:t>
            </a:r>
            <a:r>
              <a:rPr lang="ru-RU" sz="1800" dirty="0" smtClean="0"/>
              <a:t> </a:t>
            </a:r>
            <a:r>
              <a:rPr lang="ru-RU" sz="1800" dirty="0" err="1" smtClean="0"/>
              <a:t>Індії</a:t>
            </a:r>
            <a:r>
              <a:rPr lang="ru-RU" sz="1800" dirty="0" smtClean="0"/>
              <a:t>,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півдня</a:t>
            </a:r>
            <a:r>
              <a:rPr lang="ru-RU" sz="1800" dirty="0" smtClean="0"/>
              <a:t> </a:t>
            </a:r>
            <a:r>
              <a:rPr lang="ru-RU" sz="1800" dirty="0" err="1" smtClean="0"/>
              <a:t>омивається</a:t>
            </a:r>
            <a:r>
              <a:rPr lang="ru-RU" sz="1800" dirty="0" smtClean="0"/>
              <a:t> водами </a:t>
            </a:r>
            <a:r>
              <a:rPr lang="ru-RU" sz="1800" dirty="0" err="1" smtClean="0"/>
              <a:t>Бенгальської</a:t>
            </a:r>
            <a:r>
              <a:rPr lang="ru-RU" sz="1800" dirty="0" smtClean="0"/>
              <a:t> затоки.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Новая папка (2)\dak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00306"/>
            <a:ext cx="5048285" cy="3893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1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7"/>
            <a:ext cx="4829180" cy="278608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Бангладеш —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найвищою</a:t>
            </a:r>
            <a:r>
              <a:rPr lang="ru-RU" dirty="0" smtClean="0"/>
              <a:t> </a:t>
            </a:r>
            <a:r>
              <a:rPr lang="ru-RU" dirty="0" err="1" smtClean="0"/>
              <a:t>щільністю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в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незвичайна</a:t>
            </a:r>
            <a:r>
              <a:rPr lang="ru-RU" dirty="0" smtClean="0"/>
              <a:t> </a:t>
            </a:r>
            <a:r>
              <a:rPr lang="ru-RU" dirty="0" err="1" smtClean="0"/>
              <a:t>родючість</a:t>
            </a:r>
            <a:r>
              <a:rPr lang="ru-RU" dirty="0" smtClean="0"/>
              <a:t> </a:t>
            </a:r>
            <a:r>
              <a:rPr lang="ru-RU" dirty="0" err="1" smtClean="0"/>
              <a:t>дельти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Ганг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регулярні</a:t>
            </a:r>
            <a:r>
              <a:rPr lang="ru-RU" dirty="0" smtClean="0"/>
              <a:t> </a:t>
            </a:r>
            <a:r>
              <a:rPr lang="ru-RU" dirty="0" err="1" smtClean="0"/>
              <a:t>повені</a:t>
            </a:r>
            <a:r>
              <a:rPr lang="ru-RU" dirty="0" smtClean="0"/>
              <a:t>, </a:t>
            </a:r>
            <a:r>
              <a:rPr lang="ru-RU" dirty="0" err="1" smtClean="0"/>
              <a:t>викликані</a:t>
            </a:r>
            <a:r>
              <a:rPr lang="ru-RU" dirty="0" smtClean="0"/>
              <a:t> </a:t>
            </a:r>
            <a:r>
              <a:rPr lang="ru-RU" dirty="0" err="1" smtClean="0"/>
              <a:t>мусонними</a:t>
            </a:r>
            <a:r>
              <a:rPr lang="ru-RU" dirty="0" smtClean="0"/>
              <a:t> </a:t>
            </a:r>
            <a:r>
              <a:rPr lang="ru-RU" dirty="0" err="1" smtClean="0"/>
              <a:t>дощами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перенаселеність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бідність</a:t>
            </a:r>
            <a:r>
              <a:rPr lang="ru-RU" dirty="0" smtClean="0"/>
              <a:t> стали </a:t>
            </a:r>
            <a:r>
              <a:rPr lang="ru-RU" dirty="0" err="1" smtClean="0"/>
              <a:t>справжньою</a:t>
            </a:r>
            <a:r>
              <a:rPr lang="ru-RU" dirty="0" smtClean="0"/>
              <a:t> </a:t>
            </a:r>
            <a:r>
              <a:rPr lang="ru-RU" dirty="0" err="1" smtClean="0"/>
              <a:t>бідою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Постійні</a:t>
            </a:r>
            <a:r>
              <a:rPr lang="ru-RU" dirty="0" smtClean="0"/>
              <a:t> </a:t>
            </a:r>
            <a:r>
              <a:rPr lang="ru-RU" dirty="0" err="1" smtClean="0"/>
              <a:t>військові</a:t>
            </a:r>
            <a:r>
              <a:rPr lang="ru-RU" dirty="0" smtClean="0"/>
              <a:t> та </a:t>
            </a:r>
            <a:r>
              <a:rPr lang="ru-RU" dirty="0" err="1" smtClean="0"/>
              <a:t>державні</a:t>
            </a:r>
            <a:r>
              <a:rPr lang="ru-RU" dirty="0" smtClean="0"/>
              <a:t> перевороти </a:t>
            </a:r>
            <a:r>
              <a:rPr lang="ru-RU" dirty="0" err="1" smtClean="0"/>
              <a:t>призвели</a:t>
            </a:r>
            <a:r>
              <a:rPr lang="ru-RU" dirty="0" smtClean="0"/>
              <a:t> до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підриву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Новая папка (2)\mestny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9" y="1357298"/>
            <a:ext cx="4419591" cy="3571901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овая папка (2)\nehvatkavod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4027489" cy="3214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Бангладеш колись </a:t>
            </a:r>
            <a:r>
              <a:rPr lang="ru-RU" sz="1400" dirty="0" err="1" smtClean="0"/>
              <a:t>називали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Бенгалією</a:t>
            </a:r>
            <a:r>
              <a:rPr lang="ru-RU" sz="1400" dirty="0" smtClean="0"/>
              <a:t>. </a:t>
            </a:r>
            <a:r>
              <a:rPr lang="ru-RU" sz="1400" dirty="0" err="1" smtClean="0"/>
              <a:t>Ця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країна</a:t>
            </a:r>
            <a:r>
              <a:rPr lang="ru-RU" sz="1400" dirty="0" smtClean="0"/>
              <a:t> в </a:t>
            </a:r>
            <a:r>
              <a:rPr lang="ru-RU" sz="1400" dirty="0" err="1" smtClean="0"/>
              <a:t>складі</a:t>
            </a:r>
            <a:r>
              <a:rPr lang="ru-RU" sz="1400" dirty="0" smtClean="0"/>
              <a:t> </a:t>
            </a:r>
            <a:r>
              <a:rPr lang="ru-RU" sz="1400" dirty="0" err="1" smtClean="0"/>
              <a:t>Індії</a:t>
            </a:r>
            <a:r>
              <a:rPr lang="ru-RU" sz="1400" dirty="0" smtClean="0"/>
              <a:t> </a:t>
            </a:r>
            <a:r>
              <a:rPr lang="ru-RU" sz="1400" dirty="0" err="1" smtClean="0"/>
              <a:t>раніше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британською</a:t>
            </a:r>
            <a:r>
              <a:rPr lang="ru-RU" sz="1400" dirty="0" smtClean="0"/>
              <a:t> </a:t>
            </a:r>
            <a:r>
              <a:rPr lang="ru-RU" sz="1400" dirty="0" err="1" smtClean="0"/>
              <a:t>колонією</a:t>
            </a:r>
            <a:r>
              <a:rPr lang="ru-RU" sz="1400" dirty="0" smtClean="0"/>
              <a:t>.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середньостатистичний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Українець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знає</a:t>
            </a:r>
            <a:r>
              <a:rPr lang="ru-RU" sz="1400" dirty="0" smtClean="0"/>
              <a:t> </a:t>
            </a:r>
            <a:r>
              <a:rPr lang="ru-RU" sz="1400" dirty="0" smtClean="0"/>
              <a:t>про </a:t>
            </a:r>
            <a:r>
              <a:rPr lang="ru-RU" sz="1400" dirty="0" err="1" smtClean="0"/>
              <a:t>цю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країну</a:t>
            </a:r>
            <a:r>
              <a:rPr lang="ru-RU" sz="1400" dirty="0" smtClean="0"/>
              <a:t>,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асоціації</a:t>
            </a:r>
            <a:r>
              <a:rPr lang="ru-RU" sz="1400" dirty="0" smtClean="0"/>
              <a:t> у нас </a:t>
            </a:r>
            <a:r>
              <a:rPr lang="ru-RU" sz="1400" dirty="0" err="1" smtClean="0"/>
              <a:t>викликає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назва</a:t>
            </a:r>
            <a:r>
              <a:rPr lang="ru-RU" sz="1400" dirty="0" smtClean="0"/>
              <a:t> - </a:t>
            </a:r>
            <a:r>
              <a:rPr lang="ru-RU" sz="1400" dirty="0" err="1" smtClean="0"/>
              <a:t>Бенгалія</a:t>
            </a:r>
            <a:r>
              <a:rPr lang="ru-RU" sz="1400" dirty="0" smtClean="0"/>
              <a:t>? Ну, </a:t>
            </a:r>
            <a:r>
              <a:rPr lang="ru-RU" sz="1400" dirty="0" err="1" smtClean="0"/>
              <a:t>хіба</a:t>
            </a:r>
            <a:r>
              <a:rPr lang="ru-RU" sz="1400" dirty="0" smtClean="0"/>
              <a:t>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бенгальські</a:t>
            </a:r>
            <a:r>
              <a:rPr lang="ru-RU" sz="1400" dirty="0" smtClean="0"/>
              <a:t> </a:t>
            </a:r>
            <a:r>
              <a:rPr lang="ru-RU" sz="1400" dirty="0" err="1" smtClean="0"/>
              <a:t>вогні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однойменні</a:t>
            </a:r>
            <a:r>
              <a:rPr lang="ru-RU" sz="1400" dirty="0" smtClean="0"/>
              <a:t> </a:t>
            </a:r>
            <a:r>
              <a:rPr lang="ru-RU" sz="1400" dirty="0" err="1" smtClean="0"/>
              <a:t>тигри</a:t>
            </a:r>
            <a:r>
              <a:rPr lang="ru-RU" sz="1400" dirty="0" smtClean="0"/>
              <a:t>. І проблему </a:t>
            </a:r>
            <a:r>
              <a:rPr lang="ru-RU" sz="1400" dirty="0" err="1" smtClean="0"/>
              <a:t>такий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кричущою</a:t>
            </a:r>
            <a:r>
              <a:rPr lang="ru-RU" sz="1400" dirty="0" smtClean="0"/>
              <a:t> </a:t>
            </a:r>
            <a:r>
              <a:rPr lang="ru-RU" sz="1400" dirty="0" err="1" smtClean="0"/>
              <a:t>необізнаності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необхідно</a:t>
            </a:r>
            <a:r>
              <a:rPr lang="ru-RU" sz="1400" dirty="0" smtClean="0"/>
              <a:t> </a:t>
            </a:r>
            <a:r>
              <a:rPr lang="ru-RU" sz="1400" dirty="0" err="1" smtClean="0"/>
              <a:t>негайно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виправляти</a:t>
            </a:r>
            <a:r>
              <a:rPr lang="ru-RU" sz="1400" dirty="0" smtClean="0"/>
              <a:t>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Бангладеш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Україна</a:t>
            </a:r>
            <a:r>
              <a:rPr lang="ru-RU" sz="1400" dirty="0" smtClean="0"/>
              <a:t> </a:t>
            </a:r>
            <a:r>
              <a:rPr lang="ru-RU" sz="1400" dirty="0" err="1" smtClean="0"/>
              <a:t>дуже</a:t>
            </a:r>
            <a:r>
              <a:rPr lang="ru-RU" sz="1400" dirty="0" smtClean="0"/>
              <a:t> </a:t>
            </a:r>
            <a:r>
              <a:rPr lang="ru-RU" sz="1400" dirty="0" err="1" smtClean="0"/>
              <a:t>схожі</a:t>
            </a:r>
            <a:r>
              <a:rPr lang="ru-RU" sz="1400" dirty="0" smtClean="0"/>
              <a:t> </a:t>
            </a:r>
            <a:r>
              <a:rPr lang="ru-RU" sz="1400" dirty="0" err="1" smtClean="0"/>
              <a:t>тим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у них, як </a:t>
            </a:r>
            <a:r>
              <a:rPr lang="ru-RU" sz="1400" dirty="0" err="1" smtClean="0"/>
              <a:t>і</a:t>
            </a:r>
            <a:r>
              <a:rPr lang="ru-RU" sz="1400" dirty="0" smtClean="0"/>
              <a:t> у </a:t>
            </a:r>
            <a:r>
              <a:rPr lang="ru-RU" sz="1400" dirty="0" err="1" smtClean="0"/>
              <a:t>нас,проблеми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економією</a:t>
            </a:r>
            <a:r>
              <a:rPr lang="ru-RU" sz="1400" dirty="0" smtClean="0"/>
              <a:t>... </a:t>
            </a:r>
            <a:r>
              <a:rPr lang="ru-RU" sz="1400" dirty="0" smtClean="0"/>
              <a:t>Але </a:t>
            </a:r>
            <a:r>
              <a:rPr lang="ru-RU" sz="1400" dirty="0" err="1" smtClean="0"/>
              <a:t>якщо</a:t>
            </a:r>
            <a:r>
              <a:rPr lang="ru-RU" sz="1400" dirty="0" smtClean="0"/>
              <a:t> </a:t>
            </a:r>
            <a:r>
              <a:rPr lang="ru-RU" sz="1400" dirty="0" smtClean="0"/>
              <a:t>в </a:t>
            </a:r>
            <a:r>
              <a:rPr lang="ru-RU" sz="1400" dirty="0" err="1" smtClean="0"/>
              <a:t>Україні</a:t>
            </a:r>
            <a:r>
              <a:rPr lang="ru-RU" sz="1400" dirty="0" smtClean="0"/>
              <a:t> </a:t>
            </a:r>
            <a:r>
              <a:rPr lang="ru-RU" sz="1400" dirty="0" smtClean="0"/>
              <a:t> </a:t>
            </a:r>
            <a:r>
              <a:rPr lang="ru-RU" sz="1400" dirty="0" smtClean="0"/>
              <a:t>головною проблемою </a:t>
            </a:r>
            <a:r>
              <a:rPr lang="ru-RU" sz="1400" dirty="0" err="1" smtClean="0"/>
              <a:t>є</a:t>
            </a:r>
            <a:r>
              <a:rPr lang="ru-RU" sz="1400" dirty="0" smtClean="0"/>
              <a:t>  уряд, </a:t>
            </a:r>
            <a:r>
              <a:rPr lang="ru-RU" sz="1400" dirty="0" smtClean="0"/>
              <a:t>то в </a:t>
            </a:r>
            <a:r>
              <a:rPr lang="ru-RU" sz="1400" dirty="0" err="1" smtClean="0"/>
              <a:t>Бангладеші</a:t>
            </a:r>
            <a:r>
              <a:rPr lang="ru-RU" sz="1400" dirty="0" smtClean="0"/>
              <a:t> </a:t>
            </a:r>
            <a:r>
              <a:rPr lang="ru-RU" sz="1400" dirty="0" err="1" smtClean="0"/>
              <a:t>головними</a:t>
            </a:r>
            <a:r>
              <a:rPr lang="ru-RU" sz="1400" dirty="0" smtClean="0"/>
              <a:t> проблемами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безпросвітна</a:t>
            </a:r>
            <a:r>
              <a:rPr lang="ru-RU" sz="1400" dirty="0" smtClean="0"/>
              <a:t> </a:t>
            </a:r>
            <a:r>
              <a:rPr lang="ru-RU" sz="1400" dirty="0" err="1" smtClean="0"/>
              <a:t>бідність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перенаселеність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країни</a:t>
            </a:r>
            <a:r>
              <a:rPr lang="ru-RU" sz="1400" dirty="0" smtClean="0"/>
              <a:t>. </a:t>
            </a:r>
            <a:r>
              <a:rPr lang="ru-RU" sz="1400" dirty="0" err="1" smtClean="0"/>
              <a:t>Якщо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убогістю</a:t>
            </a:r>
            <a:r>
              <a:rPr lang="ru-RU" sz="1400" dirty="0" smtClean="0"/>
              <a:t> ми </a:t>
            </a:r>
            <a:r>
              <a:rPr lang="ru-RU" sz="1400" dirty="0" err="1" smtClean="0"/>
              <a:t>знайомі</a:t>
            </a:r>
            <a:r>
              <a:rPr lang="ru-RU" sz="1400" dirty="0" smtClean="0"/>
              <a:t>, то проблема </a:t>
            </a:r>
            <a:r>
              <a:rPr lang="ru-RU" sz="1400" dirty="0" err="1" smtClean="0"/>
              <a:t>перенаселеності</a:t>
            </a:r>
            <a:r>
              <a:rPr lang="ru-RU" sz="1400" dirty="0" smtClean="0"/>
              <a:t> нам </a:t>
            </a:r>
            <a:r>
              <a:rPr lang="ru-RU" sz="1400" dirty="0" err="1" smtClean="0"/>
              <a:t>поки</a:t>
            </a:r>
            <a:r>
              <a:rPr lang="ru-RU" sz="1400" dirty="0" smtClean="0"/>
              <a:t> </a:t>
            </a:r>
            <a:r>
              <a:rPr lang="ru-RU" sz="1400" dirty="0" err="1" smtClean="0"/>
              <a:t>що</a:t>
            </a:r>
            <a:r>
              <a:rPr lang="ru-RU" sz="1400" dirty="0" smtClean="0"/>
              <a:t> не </a:t>
            </a:r>
            <a:r>
              <a:rPr lang="ru-RU" sz="1400" dirty="0" err="1" smtClean="0"/>
              <a:t>загрожує</a:t>
            </a:r>
            <a:r>
              <a:rPr lang="ru-RU" sz="1400" dirty="0" smtClean="0"/>
              <a:t>. </a:t>
            </a:r>
            <a:r>
              <a:rPr lang="ru-RU" sz="1400" dirty="0" err="1" smtClean="0"/>
              <a:t>Щоб</a:t>
            </a:r>
            <a:r>
              <a:rPr lang="ru-RU" sz="1400" dirty="0" smtClean="0"/>
              <a:t> </a:t>
            </a:r>
            <a:r>
              <a:rPr lang="ru-RU" sz="1400" dirty="0" err="1" smtClean="0"/>
              <a:t>уявити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собі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масштаби</a:t>
            </a:r>
            <a:r>
              <a:rPr lang="ru-RU" sz="1400" dirty="0" smtClean="0"/>
              <a:t> в </a:t>
            </a:r>
            <a:r>
              <a:rPr lang="ru-RU" sz="1400" dirty="0" err="1" smtClean="0"/>
              <a:t>Бангладеші</a:t>
            </a:r>
            <a:r>
              <a:rPr lang="ru-RU" sz="1400" dirty="0" smtClean="0"/>
              <a:t>, </a:t>
            </a:r>
            <a:r>
              <a:rPr lang="ru-RU" sz="1400" dirty="0" err="1" smtClean="0"/>
              <a:t>слід</a:t>
            </a:r>
            <a:r>
              <a:rPr lang="ru-RU" sz="1400" dirty="0" smtClean="0"/>
              <a:t> </a:t>
            </a:r>
            <a:r>
              <a:rPr lang="ru-RU" sz="1400" dirty="0" err="1" smtClean="0"/>
              <a:t>зазначити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по </a:t>
            </a:r>
            <a:r>
              <a:rPr lang="ru-RU" sz="1400" dirty="0" err="1" smtClean="0"/>
              <a:t>території</a:t>
            </a:r>
            <a:r>
              <a:rPr lang="ru-RU" sz="1400" dirty="0" smtClean="0"/>
              <a:t> </a:t>
            </a:r>
            <a:r>
              <a:rPr lang="ru-RU" sz="1400" dirty="0" err="1" smtClean="0"/>
              <a:t>ця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країна</a:t>
            </a:r>
            <a:r>
              <a:rPr lang="ru-RU" sz="1400" dirty="0" smtClean="0"/>
              <a:t> </a:t>
            </a:r>
            <a:r>
              <a:rPr lang="ru-RU" sz="1400" dirty="0" smtClean="0"/>
              <a:t>в 30  </a:t>
            </a:r>
            <a:r>
              <a:rPr lang="ru-RU" sz="1400" dirty="0" err="1" smtClean="0"/>
              <a:t>разів</a:t>
            </a:r>
            <a:r>
              <a:rPr lang="ru-RU" sz="1400" dirty="0" smtClean="0"/>
              <a:t> </a:t>
            </a:r>
            <a:r>
              <a:rPr lang="ru-RU" sz="1400" dirty="0" err="1" smtClean="0"/>
              <a:t>менше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, </a:t>
            </a:r>
            <a:r>
              <a:rPr lang="ru-RU" sz="1400" dirty="0" smtClean="0"/>
              <a:t>а людей там </a:t>
            </a:r>
            <a:r>
              <a:rPr lang="ru-RU" sz="1400" dirty="0" err="1" smtClean="0"/>
              <a:t>проживає</a:t>
            </a:r>
            <a:r>
              <a:rPr lang="ru-RU" sz="1400" dirty="0" smtClean="0"/>
              <a:t> на </a:t>
            </a:r>
            <a:r>
              <a:rPr lang="ru-RU" sz="1400" dirty="0" err="1" smtClean="0"/>
              <a:t>кілька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мільйонів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більше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Але, </a:t>
            </a:r>
            <a:r>
              <a:rPr lang="ru-RU" sz="1400" dirty="0" err="1" smtClean="0"/>
              <a:t>незважаючи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неприємності</a:t>
            </a:r>
            <a:r>
              <a:rPr lang="ru-RU" sz="1400" dirty="0" smtClean="0"/>
              <a:t>, </a:t>
            </a:r>
            <a:r>
              <a:rPr lang="ru-RU" sz="1400" dirty="0" err="1" smtClean="0"/>
              <a:t>високий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рівень</a:t>
            </a:r>
            <a:r>
              <a:rPr lang="ru-RU" sz="1400" dirty="0" smtClean="0"/>
              <a:t> </a:t>
            </a:r>
            <a:r>
              <a:rPr lang="ru-RU" sz="1400" dirty="0" err="1" smtClean="0"/>
              <a:t>корупції</a:t>
            </a:r>
            <a:r>
              <a:rPr lang="ru-RU" sz="1400" dirty="0" smtClean="0"/>
              <a:t> та </a:t>
            </a:r>
            <a:r>
              <a:rPr lang="ru-RU" sz="1400" dirty="0" err="1" smtClean="0"/>
              <a:t>злочинності</a:t>
            </a:r>
            <a:r>
              <a:rPr lang="ru-RU" sz="1400" dirty="0" smtClean="0"/>
              <a:t> у великих </a:t>
            </a:r>
            <a:r>
              <a:rPr lang="ru-RU" sz="1400" dirty="0" err="1" smtClean="0"/>
              <a:t>містах</a:t>
            </a:r>
            <a:r>
              <a:rPr lang="ru-RU" sz="1400" dirty="0" smtClean="0"/>
              <a:t> </a:t>
            </a:r>
            <a:r>
              <a:rPr lang="ru-RU" sz="1400" dirty="0" err="1" smtClean="0"/>
              <a:t>Бангладешу</a:t>
            </a:r>
            <a:r>
              <a:rPr lang="ru-RU" sz="1400" dirty="0" smtClean="0"/>
              <a:t>, </a:t>
            </a:r>
            <a:r>
              <a:rPr lang="ru-RU" sz="1400" dirty="0" err="1" smtClean="0"/>
              <a:t>це</a:t>
            </a:r>
            <a:r>
              <a:rPr lang="ru-RU" sz="1400" dirty="0" smtClean="0"/>
              <a:t> прекрасна </a:t>
            </a:r>
            <a:r>
              <a:rPr lang="ru-RU" sz="1400" dirty="0" err="1" smtClean="0"/>
              <a:t>країна</a:t>
            </a:r>
            <a:r>
              <a:rPr lang="ru-RU" sz="1400" dirty="0" smtClean="0"/>
              <a:t>, де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безліч</a:t>
            </a:r>
            <a:r>
              <a:rPr lang="ru-RU" sz="1400" dirty="0" smtClean="0"/>
              <a:t> </a:t>
            </a:r>
            <a:r>
              <a:rPr lang="ru-RU" sz="1400" dirty="0" err="1" smtClean="0"/>
              <a:t>цікавих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визначних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пам'яток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офіцерів</a:t>
            </a:r>
            <a:r>
              <a:rPr lang="ru-RU" sz="1400" dirty="0" smtClean="0"/>
              <a:t> </a:t>
            </a:r>
            <a:r>
              <a:rPr lang="ru-RU" sz="1400" dirty="0" err="1" smtClean="0"/>
              <a:t>митниці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можуть</a:t>
            </a:r>
            <a:r>
              <a:rPr lang="ru-RU" sz="1400" dirty="0" smtClean="0"/>
              <a:t> </a:t>
            </a:r>
            <a:r>
              <a:rPr lang="ru-RU" sz="1400" dirty="0" err="1" smtClean="0"/>
              <a:t>запропонувати</a:t>
            </a:r>
            <a:r>
              <a:rPr lang="ru-RU" sz="1400" dirty="0" smtClean="0"/>
              <a:t> вам </a:t>
            </a:r>
            <a:r>
              <a:rPr lang="ru-RU" sz="1400" dirty="0" err="1" smtClean="0"/>
              <a:t>замість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заповнення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митної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документації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випити</a:t>
            </a:r>
            <a:r>
              <a:rPr lang="ru-RU" sz="1400" dirty="0" smtClean="0"/>
              <a:t> чашку </a:t>
            </a:r>
            <a:r>
              <a:rPr lang="ru-RU" sz="1400" dirty="0" err="1" smtClean="0"/>
              <a:t>міцної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кави</a:t>
            </a:r>
            <a:r>
              <a:rPr lang="ru-RU" sz="1400" dirty="0" smtClean="0"/>
              <a:t>.</a:t>
            </a:r>
          </a:p>
          <a:p>
            <a:endParaRPr lang="uk-UA" sz="1400" dirty="0" smtClean="0"/>
          </a:p>
        </p:txBody>
      </p:sp>
      <p:pic>
        <p:nvPicPr>
          <p:cNvPr id="4098" name="Picture 2" descr="C:\Documents and Settings\Admin\Рабочий стол\Новая папка (2)\sovremennayadak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2"/>
            <a:ext cx="4500594" cy="3318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6286520"/>
            <a:ext cx="1324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Сучасна</a:t>
            </a:r>
            <a:r>
              <a:rPr lang="ru-RU" sz="1400" dirty="0" smtClean="0">
                <a:solidFill>
                  <a:prstClr val="black"/>
                </a:solidFill>
              </a:rPr>
              <a:t> Дакка</a:t>
            </a:r>
            <a:endParaRPr lang="ru-RU" dirty="0"/>
          </a:p>
        </p:txBody>
      </p:sp>
      <p:pic>
        <p:nvPicPr>
          <p:cNvPr id="4100" name="Picture 4" descr="C:\Documents and Settings\Admin\Рабочий стол\Новая папка (2)\aa4c5f524f258f0c2275605ad4871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3355960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Столиця</a:t>
            </a:r>
            <a:r>
              <a:rPr lang="ru-RU" sz="1800" dirty="0" smtClean="0"/>
              <a:t> Бангладеш,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Дакка,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заснований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порівняно</a:t>
            </a:r>
            <a:r>
              <a:rPr lang="ru-RU" sz="1800" dirty="0" smtClean="0"/>
              <a:t> недавно - в 1608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. </a:t>
            </a:r>
            <a:r>
              <a:rPr lang="ru-RU" sz="1800" dirty="0" err="1" smtClean="0"/>
              <a:t>Населення</a:t>
            </a:r>
            <a:r>
              <a:rPr lang="ru-RU" sz="1800" dirty="0" smtClean="0"/>
              <a:t> Дакки </a:t>
            </a:r>
            <a:r>
              <a:rPr lang="ru-RU" sz="1800" dirty="0" err="1" smtClean="0"/>
              <a:t>складає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 12 </a:t>
            </a:r>
            <a:r>
              <a:rPr lang="ru-RU" sz="1800" dirty="0" err="1" smtClean="0"/>
              <a:t>мільйонів</a:t>
            </a:r>
            <a:r>
              <a:rPr lang="ru-RU" sz="1800" dirty="0" smtClean="0"/>
              <a:t> </a:t>
            </a:r>
            <a:r>
              <a:rPr lang="ru-RU" sz="1800" dirty="0" err="1" smtClean="0"/>
              <a:t>чоловік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воно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продовжує</a:t>
            </a:r>
            <a:r>
              <a:rPr lang="ru-RU" sz="1800" dirty="0" smtClean="0"/>
              <a:t> </a:t>
            </a:r>
            <a:r>
              <a:rPr lang="ru-RU" sz="1800" dirty="0" err="1" smtClean="0"/>
              <a:t>збільшуватися</a:t>
            </a:r>
            <a:r>
              <a:rPr lang="ru-RU" sz="1600" dirty="0" smtClean="0"/>
              <a:t>.</a:t>
            </a:r>
          </a:p>
        </p:txBody>
      </p:sp>
      <p:pic>
        <p:nvPicPr>
          <p:cNvPr id="5122" name="Picture 2" descr="C:\Documents and Settings\Admin\Рабочий стол\Новая папка (2)\starayadak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000108"/>
            <a:ext cx="4665397" cy="3500462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Новая папка (2)\bangladesh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286251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00232" y="1785926"/>
            <a:ext cx="2244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1600" dirty="0" smtClean="0">
                <a:solidFill>
                  <a:prstClr val="black"/>
                </a:solidFill>
              </a:rPr>
              <a:t>Стара частина міста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5929330"/>
            <a:ext cx="2185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1600" dirty="0" smtClean="0">
                <a:solidFill>
                  <a:prstClr val="black"/>
                </a:solidFill>
              </a:rPr>
              <a:t>Нова частина міста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Куди</a:t>
            </a:r>
            <a:r>
              <a:rPr lang="ru-RU" dirty="0" smtClean="0"/>
              <a:t> </a:t>
            </a:r>
            <a:r>
              <a:rPr lang="ru-RU" dirty="0" err="1" smtClean="0"/>
              <a:t>піти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подивитися</a:t>
            </a:r>
            <a:r>
              <a:rPr lang="ru-RU" dirty="0" smtClean="0"/>
              <a:t> в </a:t>
            </a:r>
            <a:r>
              <a:rPr lang="ru-RU" dirty="0" err="1" smtClean="0"/>
              <a:t>Дацці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7400948" cy="14716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/>
              <a:t>          Головна </a:t>
            </a:r>
            <a:r>
              <a:rPr lang="ru-RU" sz="1600" dirty="0" err="1" smtClean="0"/>
              <a:t>туристична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пам'ятка</a:t>
            </a:r>
            <a:r>
              <a:rPr lang="ru-RU" sz="1600" dirty="0" smtClean="0"/>
              <a:t> Дакки - форт </a:t>
            </a:r>
            <a:r>
              <a:rPr lang="ru-RU" sz="1600" dirty="0" err="1" smtClean="0"/>
              <a:t>Лал-Багх</a:t>
            </a:r>
            <a:r>
              <a:rPr lang="ru-RU" sz="1600" dirty="0" smtClean="0"/>
              <a:t>, </a:t>
            </a:r>
            <a:r>
              <a:rPr lang="ru-RU" sz="1600" dirty="0" err="1" smtClean="0"/>
              <a:t>вхід</a:t>
            </a:r>
            <a:r>
              <a:rPr lang="ru-RU" sz="1600" dirty="0" smtClean="0"/>
              <a:t> в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коштує</a:t>
            </a:r>
            <a:r>
              <a:rPr lang="ru-RU" sz="1600" dirty="0" smtClean="0"/>
              <a:t> </a:t>
            </a:r>
            <a:r>
              <a:rPr lang="ru-RU" sz="1600" dirty="0" err="1" smtClean="0"/>
              <a:t>всього</a:t>
            </a:r>
            <a:r>
              <a:rPr lang="ru-RU" sz="1600" dirty="0" smtClean="0"/>
              <a:t> 2 таки (50 </a:t>
            </a:r>
            <a:r>
              <a:rPr lang="ru-RU" sz="1600" dirty="0" err="1" smtClean="0"/>
              <a:t>копійок</a:t>
            </a:r>
            <a:r>
              <a:rPr lang="ru-RU" sz="1600" dirty="0" smtClean="0"/>
              <a:t>). </a:t>
            </a:r>
            <a:r>
              <a:rPr lang="ru-RU" sz="1600" dirty="0" err="1" smtClean="0"/>
              <a:t>Основна</a:t>
            </a:r>
            <a:r>
              <a:rPr lang="ru-RU" sz="1600" dirty="0" smtClean="0"/>
              <a:t> </a:t>
            </a:r>
            <a:r>
              <a:rPr lang="ru-RU" sz="1600" dirty="0" err="1" smtClean="0"/>
              <a:t>маса</a:t>
            </a:r>
            <a:r>
              <a:rPr lang="ru-RU" sz="1600" dirty="0" smtClean="0"/>
              <a:t> </a:t>
            </a:r>
            <a:r>
              <a:rPr lang="ru-RU" sz="1600" dirty="0" err="1" smtClean="0"/>
              <a:t>малюнків</a:t>
            </a:r>
            <a:r>
              <a:rPr lang="ru-RU" sz="1600" dirty="0" smtClean="0"/>
              <a:t> на </a:t>
            </a:r>
            <a:r>
              <a:rPr lang="ru-RU" sz="1600" dirty="0" err="1" smtClean="0"/>
              <a:t>грошових</a:t>
            </a:r>
            <a:r>
              <a:rPr lang="ru-RU" sz="1600" dirty="0" smtClean="0"/>
              <a:t> купюрах </a:t>
            </a:r>
            <a:r>
              <a:rPr lang="ru-RU" sz="1600" dirty="0" err="1" smtClean="0"/>
              <a:t>Бангладешу</a:t>
            </a:r>
            <a:r>
              <a:rPr lang="ru-RU" sz="1600" dirty="0" smtClean="0"/>
              <a:t> -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зображення</a:t>
            </a:r>
            <a:r>
              <a:rPr lang="ru-RU" sz="1600" dirty="0" smtClean="0"/>
              <a:t> тих </a:t>
            </a:r>
            <a:r>
              <a:rPr lang="ru-RU" sz="1600" dirty="0" err="1" smtClean="0"/>
              <a:t>чи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ділянок</a:t>
            </a:r>
            <a:r>
              <a:rPr lang="ru-RU" sz="1600" dirty="0" smtClean="0"/>
              <a:t> форту. </a:t>
            </a:r>
            <a:r>
              <a:rPr lang="ru-RU" sz="1600" dirty="0" err="1" smtClean="0"/>
              <a:t>Всередині</a:t>
            </a:r>
            <a:r>
              <a:rPr lang="ru-RU" sz="1600" dirty="0" smtClean="0"/>
              <a:t> </a:t>
            </a:r>
            <a:r>
              <a:rPr lang="ru-RU" sz="1600" dirty="0" err="1" smtClean="0"/>
              <a:t>фортеці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розташований</a:t>
            </a:r>
            <a:r>
              <a:rPr lang="ru-RU" sz="1600" dirty="0" smtClean="0"/>
              <a:t> мавзолей </a:t>
            </a:r>
            <a:r>
              <a:rPr lang="ru-RU" sz="1600" dirty="0" err="1" smtClean="0"/>
              <a:t>Бібі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5072074"/>
            <a:ext cx="3571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Форт </a:t>
            </a:r>
            <a:r>
              <a:rPr lang="ru-RU" sz="1600" dirty="0" err="1" smtClean="0">
                <a:solidFill>
                  <a:prstClr val="black"/>
                </a:solidFill>
              </a:rPr>
              <a:t>Лал-Багх</a:t>
            </a:r>
            <a:r>
              <a:rPr lang="ru-RU" sz="1600" dirty="0" smtClean="0">
                <a:solidFill>
                  <a:prstClr val="black"/>
                </a:solidFill>
              </a:rPr>
              <a:t>, Дакка, Бангладеш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7170" name="Picture 2" descr="C:\Documents and Settings\Admin\Рабочий стол\Новая папка (2)\dhaka_lalba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4429156" cy="3071834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Новая папка (2)\Banglade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4000529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Поради</a:t>
            </a:r>
            <a:r>
              <a:rPr lang="ru-RU" dirty="0" smtClean="0"/>
              <a:t> туристам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 великих </a:t>
            </a:r>
            <a:r>
              <a:rPr lang="ru-RU" sz="1800" dirty="0" err="1" smtClean="0"/>
              <a:t>містах</a:t>
            </a:r>
            <a:r>
              <a:rPr lang="ru-RU" sz="1800" dirty="0" smtClean="0"/>
              <a:t> </a:t>
            </a:r>
            <a:r>
              <a:rPr lang="ru-RU" sz="1800" dirty="0" err="1" smtClean="0"/>
              <a:t>Бангладешу</a:t>
            </a:r>
            <a:r>
              <a:rPr lang="ru-RU" sz="1800" dirty="0" smtClean="0"/>
              <a:t> </a:t>
            </a:r>
            <a:r>
              <a:rPr lang="ru-RU" sz="1800" dirty="0" err="1" smtClean="0"/>
              <a:t>ситуація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безпекою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зовсім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спокійна</a:t>
            </a:r>
            <a:r>
              <a:rPr lang="ru-RU" sz="1800" dirty="0" smtClean="0"/>
              <a:t>. Не </a:t>
            </a:r>
            <a:r>
              <a:rPr lang="ru-RU" sz="1800" dirty="0" err="1" smtClean="0"/>
              <a:t>варто</a:t>
            </a:r>
            <a:r>
              <a:rPr lang="ru-RU" sz="1800" dirty="0" smtClean="0"/>
              <a:t> </a:t>
            </a:r>
            <a:r>
              <a:rPr lang="ru-RU" sz="1800" dirty="0" err="1" smtClean="0"/>
              <a:t>фотографувати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місцевих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жителів</a:t>
            </a:r>
            <a:r>
              <a:rPr lang="ru-RU" sz="1800" dirty="0" smtClean="0"/>
              <a:t> направо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наліво</a:t>
            </a:r>
            <a:r>
              <a:rPr lang="ru-RU" sz="1800" dirty="0" smtClean="0"/>
              <a:t>.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хто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бенгальців</a:t>
            </a:r>
            <a:r>
              <a:rPr lang="ru-RU" sz="1800" dirty="0" smtClean="0"/>
              <a:t>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розсердитися</a:t>
            </a:r>
            <a:r>
              <a:rPr lang="ru-RU" sz="1800" dirty="0" smtClean="0"/>
              <a:t> на те,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ви</a:t>
            </a:r>
            <a:r>
              <a:rPr lang="ru-RU" sz="1800" dirty="0" smtClean="0"/>
              <a:t> </a:t>
            </a:r>
            <a:r>
              <a:rPr lang="ru-RU" sz="1800" dirty="0" err="1" smtClean="0"/>
              <a:t>фотографуєте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без </a:t>
            </a:r>
            <a:r>
              <a:rPr lang="ru-RU" sz="1800" dirty="0" err="1" smtClean="0"/>
              <a:t>дозволу</a:t>
            </a:r>
            <a:r>
              <a:rPr lang="ru-RU" sz="1800" dirty="0" smtClean="0"/>
              <a:t>. Усе </a:t>
            </a:r>
            <a:r>
              <a:rPr lang="ru-RU" sz="1800" dirty="0" err="1" smtClean="0"/>
              <a:t>пояснюється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просто -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коштує</a:t>
            </a:r>
            <a:r>
              <a:rPr lang="ru-RU" sz="1800" dirty="0" smtClean="0"/>
              <a:t> грошей.</a:t>
            </a:r>
            <a:endParaRPr lang="ru-RU" sz="1800" dirty="0"/>
          </a:p>
        </p:txBody>
      </p:sp>
      <p:pic>
        <p:nvPicPr>
          <p:cNvPr id="9218" name="Picture 2" descr="C:\Documents and Settings\Admin\Рабочий стол\Новая папка (2)\vojna-v-livii-11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43182"/>
            <a:ext cx="5786478" cy="37199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786058"/>
            <a:ext cx="2571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Біла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камерою на </a:t>
            </a:r>
            <a:r>
              <a:rPr lang="ru-RU" dirty="0" err="1" smtClean="0"/>
              <a:t>вулицях</a:t>
            </a:r>
            <a:r>
              <a:rPr lang="ru-RU" dirty="0" smtClean="0"/>
              <a:t> </a:t>
            </a:r>
            <a:r>
              <a:rPr lang="ru-RU" dirty="0" err="1" smtClean="0"/>
              <a:t>Бангладешу</a:t>
            </a:r>
            <a:r>
              <a:rPr lang="ru-RU" dirty="0" smtClean="0"/>
              <a:t> </a:t>
            </a:r>
            <a:r>
              <a:rPr lang="ru-RU" dirty="0" err="1" smtClean="0"/>
              <a:t>привертає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яка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зиск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6146" name="Picture 2" descr="C:\Documents and Settings\Admin\Рабочий стол\Новая папка (2)\shkolnyiyavtob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714356"/>
            <a:ext cx="4575188" cy="32892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714356"/>
            <a:ext cx="2786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err="1" smtClean="0">
                <a:solidFill>
                  <a:prstClr val="black"/>
                </a:solidFill>
              </a:rPr>
              <a:t>Шкільний</a:t>
            </a:r>
            <a:r>
              <a:rPr lang="ru-RU" dirty="0" smtClean="0">
                <a:solidFill>
                  <a:prstClr val="black"/>
                </a:solidFill>
              </a:rPr>
              <a:t>   «</a:t>
            </a:r>
            <a:r>
              <a:rPr lang="ru-RU" dirty="0" smtClean="0">
                <a:solidFill>
                  <a:prstClr val="black"/>
                </a:solidFill>
              </a:rPr>
              <a:t>автобус»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5500702"/>
            <a:ext cx="2911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err="1" smtClean="0">
                <a:solidFill>
                  <a:prstClr val="black"/>
                </a:solidFill>
              </a:rPr>
              <a:t>Автобус-бібліотека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7" name="Picture 3" descr="C:\Documents and Settings\Admin\Рабочий стол\Новая папка (2)\avtobusbibliote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1810"/>
            <a:ext cx="4143404" cy="2845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8143932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Дакка </a:t>
            </a:r>
            <a:r>
              <a:rPr lang="ru-RU" sz="2000" dirty="0" err="1" smtClean="0"/>
              <a:t>нерідко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стає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об'єктом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численних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антирейтингом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найбрудніших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, тому </a:t>
            </a:r>
            <a:r>
              <a:rPr lang="ru-RU" sz="2000" dirty="0" err="1" smtClean="0"/>
              <a:t>критерії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місцевої</a:t>
            </a:r>
            <a:r>
              <a:rPr lang="ru-RU" sz="2000" dirty="0" smtClean="0"/>
              <a:t> води навряд </a:t>
            </a:r>
            <a:r>
              <a:rPr lang="ru-RU" sz="2000" dirty="0" err="1" smtClean="0"/>
              <a:t>чи</a:t>
            </a:r>
            <a:r>
              <a:rPr lang="ru-RU" sz="2000" dirty="0" smtClean="0"/>
              <a:t> вас </a:t>
            </a:r>
            <a:r>
              <a:rPr lang="ru-RU" sz="2000" dirty="0" err="1" smtClean="0"/>
              <a:t>порадують</a:t>
            </a:r>
            <a:r>
              <a:rPr lang="ru-RU" sz="2000" dirty="0" smtClean="0"/>
              <a:t>. </a:t>
            </a:r>
            <a:r>
              <a:rPr lang="ru-RU" sz="2000" dirty="0" err="1" smtClean="0"/>
              <a:t>Рекомендується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бутильовану</a:t>
            </a:r>
            <a:r>
              <a:rPr lang="ru-RU" sz="2000" dirty="0" smtClean="0"/>
              <a:t> воду.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929198"/>
            <a:ext cx="8643998" cy="17145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Тут </a:t>
            </a:r>
            <a:r>
              <a:rPr lang="ru-RU" sz="1800" dirty="0" err="1" smtClean="0"/>
              <a:t>нерідко</a:t>
            </a:r>
            <a:r>
              <a:rPr lang="ru-RU" sz="1800" dirty="0" smtClean="0"/>
              <a:t> </a:t>
            </a:r>
            <a:r>
              <a:rPr lang="ru-RU" sz="1800" dirty="0" err="1" smtClean="0"/>
              <a:t>трапляються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повені</a:t>
            </a:r>
            <a:r>
              <a:rPr lang="ru-RU" sz="1800" dirty="0" smtClean="0"/>
              <a:t>. </a:t>
            </a:r>
            <a:r>
              <a:rPr lang="ru-RU" sz="1800" dirty="0" err="1" smtClean="0"/>
              <a:t>Навіть</a:t>
            </a:r>
            <a:r>
              <a:rPr lang="ru-RU" sz="1800" dirty="0" smtClean="0"/>
              <a:t> у Книгу </a:t>
            </a:r>
            <a:r>
              <a:rPr lang="ru-RU" sz="1800" dirty="0" err="1" smtClean="0"/>
              <a:t>рекордів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Гіннеса</a:t>
            </a:r>
            <a:r>
              <a:rPr lang="ru-RU" sz="1800" dirty="0" smtClean="0"/>
              <a:t> Бангладеш </a:t>
            </a:r>
            <a:r>
              <a:rPr lang="ru-RU" sz="1800" dirty="0" err="1" smtClean="0"/>
              <a:t>потрапив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завдяки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найбільшої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катастрофи</a:t>
            </a:r>
            <a:r>
              <a:rPr lang="ru-RU" sz="1800" dirty="0" smtClean="0"/>
              <a:t> ХХ </a:t>
            </a:r>
            <a:r>
              <a:rPr lang="ru-RU" sz="1800" dirty="0" err="1" smtClean="0"/>
              <a:t>століття</a:t>
            </a:r>
            <a:r>
              <a:rPr lang="ru-RU" sz="1800" dirty="0" smtClean="0"/>
              <a:t>. У 1970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8-метрова </a:t>
            </a:r>
            <a:r>
              <a:rPr lang="ru-RU" sz="1800" dirty="0" err="1" smtClean="0"/>
              <a:t>припливна</a:t>
            </a:r>
            <a:r>
              <a:rPr lang="ru-RU" sz="1800" dirty="0" smtClean="0"/>
              <a:t> </a:t>
            </a:r>
            <a:r>
              <a:rPr lang="ru-RU" sz="1800" dirty="0" err="1" smtClean="0"/>
              <a:t>хвиля</a:t>
            </a:r>
            <a:r>
              <a:rPr lang="ru-RU" sz="1800" dirty="0" smtClean="0"/>
              <a:t> затопила </a:t>
            </a:r>
            <a:r>
              <a:rPr lang="ru-RU" sz="1800" dirty="0" err="1" smtClean="0"/>
              <a:t>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тисяч</a:t>
            </a:r>
            <a:r>
              <a:rPr lang="ru-RU" sz="1800" dirty="0" smtClean="0"/>
              <a:t> </a:t>
            </a:r>
            <a:r>
              <a:rPr lang="ru-RU" sz="1800" dirty="0" err="1" smtClean="0"/>
              <a:t>квадратних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кілометрів</a:t>
            </a:r>
            <a:r>
              <a:rPr lang="ru-RU" sz="1800" dirty="0" smtClean="0"/>
              <a:t> </a:t>
            </a:r>
            <a:r>
              <a:rPr lang="ru-RU" sz="1800" dirty="0" err="1" smtClean="0"/>
              <a:t>узбережжя</a:t>
            </a:r>
            <a:r>
              <a:rPr lang="ru-RU" sz="1800" dirty="0" smtClean="0"/>
              <a:t> </a:t>
            </a:r>
            <a:r>
              <a:rPr lang="ru-RU" sz="1800" dirty="0" err="1" smtClean="0"/>
              <a:t>Бенгальської</a:t>
            </a:r>
            <a:r>
              <a:rPr lang="ru-RU" sz="1800" dirty="0" smtClean="0"/>
              <a:t> затоки, погубивши </a:t>
            </a:r>
            <a:r>
              <a:rPr lang="ru-RU" sz="1800" dirty="0" err="1" smtClean="0"/>
              <a:t>сотні</a:t>
            </a:r>
            <a:r>
              <a:rPr lang="ru-RU" sz="1800" dirty="0" smtClean="0"/>
              <a:t> </a:t>
            </a:r>
            <a:r>
              <a:rPr lang="ru-RU" sz="1800" dirty="0" err="1" smtClean="0"/>
              <a:t>тисяч</a:t>
            </a:r>
            <a:r>
              <a:rPr lang="ru-RU" sz="1800" dirty="0" smtClean="0"/>
              <a:t> людей.</a:t>
            </a:r>
          </a:p>
        </p:txBody>
      </p:sp>
      <p:pic>
        <p:nvPicPr>
          <p:cNvPr id="8194" name="Picture 2" descr="C:\Documents and Settings\Admin\Рабочий стол\Новая папка (2)\untitled-1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2674447" cy="2000264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Новая папка (2)\bangladesh_crowded-country-bo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5397" y="1142984"/>
            <a:ext cx="5065759" cy="3564173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Новая папка (2)\korabld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928934"/>
            <a:ext cx="3571900" cy="2031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256"/>
            <a:ext cx="8229600" cy="22860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Колись </a:t>
            </a:r>
            <a:r>
              <a:rPr lang="ru-RU" sz="1800" dirty="0" err="1" smtClean="0"/>
              <a:t>Генрі</a:t>
            </a:r>
            <a:r>
              <a:rPr lang="ru-RU" sz="1800" dirty="0" smtClean="0"/>
              <a:t> </a:t>
            </a:r>
            <a:r>
              <a:rPr lang="ru-RU" sz="1800" dirty="0" err="1" smtClean="0"/>
              <a:t>Кіссінджер</a:t>
            </a:r>
            <a:r>
              <a:rPr lang="ru-RU" sz="1800" dirty="0" smtClean="0"/>
              <a:t> сказав, </a:t>
            </a:r>
            <a:r>
              <a:rPr lang="ru-RU" sz="1800" dirty="0" err="1" smtClean="0"/>
              <a:t>що</a:t>
            </a:r>
            <a:r>
              <a:rPr lang="ru-RU" sz="1800" dirty="0" smtClean="0"/>
              <a:t> «Бангладеш - </a:t>
            </a:r>
            <a:r>
              <a:rPr lang="ru-RU" sz="1800" dirty="0" err="1" smtClean="0"/>
              <a:t>це</a:t>
            </a:r>
            <a:r>
              <a:rPr lang="ru-RU" sz="1800" dirty="0" smtClean="0"/>
              <a:t> дно </a:t>
            </a:r>
            <a:r>
              <a:rPr lang="ru-RU" sz="1800" dirty="0" err="1" smtClean="0"/>
              <a:t>загальносвітової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смітника</a:t>
            </a:r>
            <a:r>
              <a:rPr lang="ru-RU" sz="1800" dirty="0" smtClean="0"/>
              <a:t> ». Так, </a:t>
            </a:r>
            <a:r>
              <a:rPr lang="ru-RU" sz="1800" dirty="0" err="1" smtClean="0"/>
              <a:t>можливо</a:t>
            </a:r>
            <a:r>
              <a:rPr lang="ru-RU" sz="1800" dirty="0" smtClean="0"/>
              <a:t> тут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брудно</a:t>
            </a:r>
            <a:r>
              <a:rPr lang="ru-RU" sz="1800" dirty="0" smtClean="0"/>
              <a:t>, часто </a:t>
            </a:r>
            <a:r>
              <a:rPr lang="ru-RU" sz="1800" dirty="0" err="1" smtClean="0"/>
              <a:t>трапляються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повені</a:t>
            </a:r>
            <a:r>
              <a:rPr lang="ru-RU" sz="1800" dirty="0" smtClean="0"/>
              <a:t>, </a:t>
            </a:r>
            <a:r>
              <a:rPr lang="ru-RU" sz="1800" dirty="0" err="1" smtClean="0"/>
              <a:t>епідемії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тайфуни</a:t>
            </a:r>
            <a:r>
              <a:rPr lang="ru-RU" sz="1800" dirty="0" smtClean="0"/>
              <a:t>, а </a:t>
            </a:r>
            <a:r>
              <a:rPr lang="ru-RU" sz="1800" dirty="0" err="1" smtClean="0"/>
              <a:t>місцеве</a:t>
            </a:r>
            <a:r>
              <a:rPr lang="ru-RU" sz="1800" dirty="0" smtClean="0"/>
              <a:t> </a:t>
            </a:r>
            <a:r>
              <a:rPr lang="ru-RU" sz="1800" dirty="0" err="1" smtClean="0"/>
              <a:t>кіно</a:t>
            </a:r>
            <a:r>
              <a:rPr lang="ru-RU" sz="1800" dirty="0" smtClean="0"/>
              <a:t> в </a:t>
            </a:r>
            <a:r>
              <a:rPr lang="ru-RU" sz="1800" dirty="0" err="1" smtClean="0"/>
              <a:t>сотні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разів</a:t>
            </a:r>
            <a:r>
              <a:rPr lang="ru-RU" sz="1800" dirty="0" smtClean="0"/>
              <a:t> </a:t>
            </a:r>
            <a:r>
              <a:rPr lang="ru-RU" sz="1800" dirty="0" err="1" smtClean="0"/>
              <a:t>гірше</a:t>
            </a:r>
            <a:r>
              <a:rPr lang="ru-RU" sz="1800" dirty="0" smtClean="0"/>
              <a:t> того,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знімається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Голлівуді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це</a:t>
            </a:r>
            <a:r>
              <a:rPr lang="ru-RU" sz="1800" dirty="0" smtClean="0"/>
              <a:t> не </a:t>
            </a:r>
            <a:r>
              <a:rPr lang="ru-RU" sz="1800" dirty="0" err="1" smtClean="0"/>
              <a:t>робить</a:t>
            </a:r>
            <a:r>
              <a:rPr lang="ru-RU" sz="1800" dirty="0" smtClean="0"/>
              <a:t> </a:t>
            </a:r>
            <a:r>
              <a:rPr lang="ru-RU" sz="1800" dirty="0" err="1" smtClean="0"/>
              <a:t>цю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країну</a:t>
            </a:r>
            <a:r>
              <a:rPr lang="ru-RU" sz="1800" dirty="0" smtClean="0"/>
              <a:t> </a:t>
            </a:r>
            <a:r>
              <a:rPr lang="ru-RU" sz="1800" dirty="0" err="1" smtClean="0"/>
              <a:t>менш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привабливою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туристів</a:t>
            </a:r>
            <a:r>
              <a:rPr lang="ru-RU" sz="1800" dirty="0" smtClean="0"/>
              <a:t>. Тим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, </a:t>
            </a:r>
            <a:r>
              <a:rPr lang="ru-RU" sz="1800" dirty="0" err="1" smtClean="0"/>
              <a:t>такий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досвід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українців</a:t>
            </a:r>
            <a:r>
              <a:rPr lang="ru-RU" sz="1800" dirty="0" smtClean="0"/>
              <a:t> буде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корисний</a:t>
            </a:r>
            <a:r>
              <a:rPr lang="ru-RU" sz="1800" dirty="0" smtClean="0"/>
              <a:t>, </a:t>
            </a:r>
            <a:r>
              <a:rPr lang="ru-RU" sz="1800" dirty="0" err="1" smtClean="0"/>
              <a:t>бо</a:t>
            </a:r>
            <a:r>
              <a:rPr lang="ru-RU" sz="1800" dirty="0" smtClean="0"/>
              <a:t> як </a:t>
            </a:r>
            <a:r>
              <a:rPr lang="ru-RU" sz="1800" dirty="0" err="1" smtClean="0"/>
              <a:t>повернення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батьківщину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Бангладешу</a:t>
            </a:r>
            <a:r>
              <a:rPr lang="ru-RU" sz="1800" dirty="0" smtClean="0"/>
              <a:t> буде схоже на </a:t>
            </a:r>
            <a:r>
              <a:rPr lang="ru-RU" sz="1800" dirty="0" err="1" smtClean="0"/>
              <a:t>повернення</a:t>
            </a:r>
            <a:r>
              <a:rPr lang="ru-RU" sz="1800" dirty="0" smtClean="0"/>
              <a:t> до раю </a:t>
            </a:r>
            <a:r>
              <a:rPr lang="ru-RU" sz="1800" dirty="0" err="1" smtClean="0"/>
              <a:t>вигнаного</a:t>
            </a:r>
            <a:r>
              <a:rPr lang="ru-RU" sz="1800" dirty="0" smtClean="0"/>
              <a:t> Адама.</a:t>
            </a:r>
            <a:endParaRPr lang="ru-RU" sz="1800" dirty="0"/>
          </a:p>
        </p:txBody>
      </p:sp>
      <p:pic>
        <p:nvPicPr>
          <p:cNvPr id="10242" name="Picture 2" descr="C:\Documents and Settings\Admin\Рабочий стол\Новая папка (2)\tongi_prayer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643866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439</Words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Бангладеш</vt:lpstr>
      <vt:lpstr>Слайд 2</vt:lpstr>
      <vt:lpstr>Слайд 3</vt:lpstr>
      <vt:lpstr>Слайд 4</vt:lpstr>
      <vt:lpstr>Куди піти і що подивитися в Дацці</vt:lpstr>
      <vt:lpstr>Поради туристам</vt:lpstr>
      <vt:lpstr>Слайд 7</vt:lpstr>
      <vt:lpstr>Дакка нерідко стає об'єктом численних антирейтингом найбрудніших міст світу, тому критерії забрудненості місцевої води навряд чи вас порадують. Рекомендується пити бутильовану воду.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Бангладеш</dc:title>
  <cp:lastModifiedBy>Admin</cp:lastModifiedBy>
  <cp:revision>11</cp:revision>
  <dcterms:modified xsi:type="dcterms:W3CDTF">2011-04-06T20:47:29Z</dcterms:modified>
</cp:coreProperties>
</file>