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4" r:id="rId5"/>
    <p:sldId id="266" r:id="rId6"/>
    <p:sldId id="265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642918"/>
            <a:ext cx="7335202" cy="1500198"/>
          </a:xfrm>
        </p:spPr>
        <p:txBody>
          <a:bodyPr>
            <a:normAutofit/>
          </a:bodyPr>
          <a:lstStyle/>
          <a:p>
            <a:r>
              <a:rPr lang="uk-UA" sz="6000" dirty="0" smtClean="0"/>
              <a:t>              Італія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02" name="Picture 2" descr="http://lifeglobe.net/media/entry/760/IMG_6124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285992"/>
            <a:ext cx="5753100" cy="38481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142984"/>
            <a:ext cx="7406640" cy="1643074"/>
          </a:xfrm>
        </p:spPr>
        <p:txBody>
          <a:bodyPr/>
          <a:lstStyle/>
          <a:p>
            <a:r>
              <a:rPr lang="uk-UA" dirty="0" smtClean="0"/>
              <a:t>            </a:t>
            </a:r>
            <a:r>
              <a:rPr lang="uk-UA" sz="6000" dirty="0" smtClean="0"/>
              <a:t>Дякую за увагу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3429000"/>
            <a:ext cx="3477550" cy="2857520"/>
          </a:xfrm>
        </p:spPr>
        <p:txBody>
          <a:bodyPr>
            <a:normAutofit/>
          </a:bodyPr>
          <a:lstStyle/>
          <a:p>
            <a:r>
              <a:rPr lang="uk-UA" sz="2400" smtClean="0"/>
              <a:t>               </a:t>
            </a:r>
            <a:r>
              <a:rPr lang="uk-UA" sz="2400" dirty="0" smtClean="0"/>
              <a:t>Робота </a:t>
            </a:r>
          </a:p>
          <a:p>
            <a:r>
              <a:rPr lang="uk-UA" sz="2400" dirty="0" smtClean="0"/>
              <a:t>  Учениці 10 – Б класу </a:t>
            </a:r>
          </a:p>
          <a:p>
            <a:r>
              <a:rPr lang="uk-UA" sz="2400" dirty="0" smtClean="0"/>
              <a:t>Ульяновського НВК №2</a:t>
            </a:r>
          </a:p>
          <a:p>
            <a:r>
              <a:rPr lang="uk-UA" sz="2400" dirty="0" smtClean="0"/>
              <a:t>Паскаль Вероніки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http://ic.pics.livejournal.com/r_koncepcia/8418058/25670/25670_origin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28604"/>
            <a:ext cx="6858048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1000108"/>
            <a:ext cx="3714776" cy="4429156"/>
          </a:xfrm>
        </p:spPr>
        <p:txBody>
          <a:bodyPr/>
          <a:lstStyle/>
          <a:p>
            <a:r>
              <a:rPr lang="uk-UA" sz="3600" dirty="0" smtClean="0"/>
              <a:t>Прапор </a:t>
            </a:r>
            <a:r>
              <a:rPr lang="uk-UA" sz="3600" dirty="0" smtClean="0"/>
              <a:t>держави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прямокутне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полотнище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трьох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рівномірних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вертикальних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смуг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зеленого,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білого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та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червоного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кольору</a:t>
            </a:r>
            <a:r>
              <a:rPr lang="ru-RU" sz="2800" dirty="0" smtClean="0">
                <a:ln w="10541" cmpd="sng">
                  <a:solidFill>
                    <a:schemeClr val="tx1">
                      <a:lumMod val="65000"/>
                    </a:scheme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</a:t>
            </a:r>
            <a:endParaRPr lang="ru-RU" sz="2800" dirty="0"/>
          </a:p>
        </p:txBody>
      </p:sp>
      <p:pic>
        <p:nvPicPr>
          <p:cNvPr id="5" name="Рисунок 4" descr="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4" b="164"/>
          <a:stretch>
            <a:fillRect/>
          </a:stretch>
        </p:blipFill>
        <p:spPr>
          <a:xfrm>
            <a:off x="838200" y="1143003"/>
            <a:ext cx="4042545" cy="321469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Промисловість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Розвинені такі галузі: 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Паливно-енергетичний комплекс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Обробна промисловість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Машинобудування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Металургія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Текстильна промисловість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Легка і меблева промисловість</a:t>
            </a:r>
          </a:p>
          <a:p>
            <a:pPr>
              <a:buFont typeface="Wingdings" pitchFamily="2" charset="2"/>
              <a:buChar char="v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2-tub-ua.yandex.net/i?id=148035601-6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290"/>
            <a:ext cx="3368064" cy="2286016"/>
          </a:xfrm>
          <a:prstGeom prst="rect">
            <a:avLst/>
          </a:prstGeom>
          <a:noFill/>
        </p:spPr>
      </p:pic>
      <p:pic>
        <p:nvPicPr>
          <p:cNvPr id="21508" name="Picture 4" descr="http://im7-tub-ua.yandex.net/i?id=121298127-6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785926"/>
            <a:ext cx="3619525" cy="2714644"/>
          </a:xfrm>
          <a:prstGeom prst="rect">
            <a:avLst/>
          </a:prstGeom>
          <a:noFill/>
        </p:spPr>
      </p:pic>
      <p:pic>
        <p:nvPicPr>
          <p:cNvPr id="21510" name="Picture 6" descr="http://im7-tub-ua.yandex.net/i?id=140138302-6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643314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Сільське господарство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ЗастандартамиЄС,сільське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Італії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недостатньо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від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Північно-Західної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Італії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домінує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рослинництво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Іспанією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утримує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першість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вирощуванні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оливок, але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олія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є продуктом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важл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розвитку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більшого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набуває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тваринництво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Середземномор'я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сприятливими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Розводять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рогату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худобу, свиней,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овець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птицю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Італія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м'яса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сиру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Частина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вовну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також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кормове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зерно,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імпортується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ивим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зерна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571480"/>
            <a:ext cx="50720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Національна кухня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000" dirty="0" smtClean="0"/>
              <a:t>Сніданок - дуже легкий (хліб або булочка, масло, варення, кава з молоком). Обід і вечеря: перше, друге з гарніром, фрукти або солодке, столова вода і чверть літра вина. Перша страва італійської кухні - це спагеті або інший вид макаронних виробів, приготованих одним із багатьох способів. </a:t>
            </a:r>
          </a:p>
          <a:p>
            <a:pPr>
              <a:buNone/>
            </a:pPr>
            <a:r>
              <a:rPr lang="uk-UA" sz="2000" dirty="0" smtClean="0"/>
              <a:t>Другі страви: </a:t>
            </a:r>
          </a:p>
          <a:p>
            <a:pPr>
              <a:buNone/>
            </a:pPr>
            <a:r>
              <a:rPr lang="uk-UA" sz="2000" dirty="0" err="1" smtClean="0"/>
              <a:t>Ньоккі</a:t>
            </a:r>
            <a:r>
              <a:rPr lang="uk-UA" sz="2000" dirty="0" smtClean="0"/>
              <a:t> - галушки. </a:t>
            </a:r>
            <a:r>
              <a:rPr lang="uk-UA" sz="2000" dirty="0" err="1" smtClean="0"/>
              <a:t>Паппарделле</a:t>
            </a:r>
            <a:r>
              <a:rPr lang="uk-UA" sz="2000" dirty="0" smtClean="0"/>
              <a:t> - </a:t>
            </a:r>
            <a:r>
              <a:rPr lang="uk-UA" sz="2000" dirty="0" err="1" smtClean="0"/>
              <a:t>лапша</a:t>
            </a:r>
            <a:r>
              <a:rPr lang="uk-UA" sz="2000" dirty="0" smtClean="0"/>
              <a:t>, нарізана широкими смужками. </a:t>
            </a:r>
            <a:r>
              <a:rPr lang="uk-UA" sz="2000" dirty="0" err="1" smtClean="0"/>
              <a:t>Тортелліні</a:t>
            </a:r>
            <a:r>
              <a:rPr lang="uk-UA" sz="2000" dirty="0" smtClean="0"/>
              <a:t> - маленькі квадратні пельмені. </a:t>
            </a:r>
            <a:r>
              <a:rPr lang="uk-UA" sz="2000" dirty="0" err="1" smtClean="0"/>
              <a:t>Пеннє</a:t>
            </a:r>
            <a:r>
              <a:rPr lang="uk-UA" sz="2000" dirty="0" smtClean="0"/>
              <a:t> - товсті короткі макарони у формі ромбика. </a:t>
            </a:r>
            <a:r>
              <a:rPr lang="uk-UA" sz="2000" dirty="0" err="1" smtClean="0"/>
              <a:t>Тальяттелє</a:t>
            </a:r>
            <a:r>
              <a:rPr lang="uk-UA" sz="2000" dirty="0" smtClean="0"/>
              <a:t> - плоска довга </a:t>
            </a:r>
            <a:r>
              <a:rPr lang="uk-UA" sz="2000" dirty="0" err="1" smtClean="0"/>
              <a:t>лапша</a:t>
            </a:r>
            <a:r>
              <a:rPr lang="uk-UA" sz="2000" dirty="0" smtClean="0"/>
              <a:t>. </a:t>
            </a:r>
            <a:r>
              <a:rPr lang="uk-UA" sz="2000" dirty="0" err="1" smtClean="0"/>
              <a:t>Феттучіні</a:t>
            </a:r>
            <a:r>
              <a:rPr lang="uk-UA" sz="2000" dirty="0" smtClean="0"/>
              <a:t> - тонка </a:t>
            </a:r>
            <a:r>
              <a:rPr lang="uk-UA" sz="2000" dirty="0" err="1" smtClean="0"/>
              <a:t>лапша</a:t>
            </a:r>
            <a:r>
              <a:rPr lang="uk-UA" sz="2000" dirty="0" smtClean="0"/>
              <a:t>.</a:t>
            </a:r>
          </a:p>
          <a:p>
            <a:pPr>
              <a:buNone/>
            </a:pPr>
            <a:r>
              <a:rPr lang="uk-UA" sz="2000" dirty="0" smtClean="0"/>
              <a:t>Окрім пасти в Італії є дуже популярною піца.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n_salvadore.cinereo.ru/wp-content/uploads/2012/04/%D0%BD%D0%B0-%D0%BE%D1%81%D0%BD%D0%BE%D0%B2%D0%BD%D1%83%D1%8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364333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g1.liveinternet.ru/images/attach/c/6/92/527/92527603_3325877_02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571876"/>
            <a:ext cx="4143372" cy="302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4-tub-ua.yandex.net/i?id=233672633-69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500042"/>
            <a:ext cx="299085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/>
          <a:lstStyle/>
          <a:p>
            <a:r>
              <a:rPr lang="uk-UA" dirty="0" smtClean="0"/>
              <a:t>Традиції та </a:t>
            </a:r>
            <a:r>
              <a:rPr lang="uk-UA" dirty="0" smtClean="0"/>
              <a:t>з</a:t>
            </a:r>
            <a:r>
              <a:rPr lang="uk-UA" dirty="0" smtClean="0"/>
              <a:t>вичаї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357298"/>
            <a:ext cx="7406640" cy="5000660"/>
          </a:xfrm>
        </p:spPr>
        <p:txBody>
          <a:bodyPr/>
          <a:lstStyle/>
          <a:p>
            <a:r>
              <a:rPr lang="ru-RU" sz="2400" dirty="0" err="1" smtClean="0"/>
              <a:t>Чоловіки</a:t>
            </a:r>
            <a:r>
              <a:rPr lang="ru-RU" sz="2400" dirty="0" smtClean="0"/>
              <a:t>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південної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люб’язні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кожною </a:t>
            </a:r>
            <a:r>
              <a:rPr lang="ru-RU" sz="2400" dirty="0" err="1" smtClean="0"/>
              <a:t>жінкою</a:t>
            </a:r>
            <a:r>
              <a:rPr lang="ru-RU" sz="2400" dirty="0" smtClean="0"/>
              <a:t>, але </a:t>
            </a:r>
            <a:r>
              <a:rPr lang="ru-RU" sz="2400" dirty="0" err="1" smtClean="0"/>
              <a:t>неодмінно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головним</a:t>
            </a:r>
            <a:r>
              <a:rPr lang="ru-RU" sz="2400" dirty="0" smtClean="0"/>
              <a:t> і святим у </a:t>
            </a:r>
            <a:r>
              <a:rPr lang="ru-RU" sz="2400" dirty="0" err="1" smtClean="0"/>
              <a:t>житті</a:t>
            </a:r>
            <a:r>
              <a:rPr lang="ru-RU" sz="2400" dirty="0" smtClean="0"/>
              <a:t> кожного </a:t>
            </a:r>
            <a:r>
              <a:rPr lang="ru-RU" sz="2400" dirty="0" err="1" smtClean="0"/>
              <a:t>з</a:t>
            </a:r>
            <a:r>
              <a:rPr lang="ru-RU" sz="2400" dirty="0" smtClean="0"/>
              <a:t> них є родина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знаменитих</a:t>
            </a:r>
            <a:r>
              <a:rPr lang="ru-RU" sz="2400" dirty="0" smtClean="0"/>
              <a:t> на увесь світ </a:t>
            </a:r>
            <a:r>
              <a:rPr lang="ru-RU" sz="2400" dirty="0" err="1" smtClean="0"/>
              <a:t>традицій</a:t>
            </a:r>
            <a:r>
              <a:rPr lang="ru-RU" sz="2400" dirty="0" smtClean="0"/>
              <a:t> є </a:t>
            </a:r>
            <a:r>
              <a:rPr lang="ru-RU" sz="2400" dirty="0" err="1" smtClean="0"/>
              <a:t>італійська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традиція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зустрічі</a:t>
            </a:r>
            <a:r>
              <a:rPr lang="ru-RU" sz="2400" dirty="0" smtClean="0"/>
              <a:t> Нового року. У </a:t>
            </a:r>
            <a:r>
              <a:rPr lang="ru-RU" sz="2400" dirty="0" err="1" smtClean="0"/>
              <a:t>ніч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31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на 1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вікон</a:t>
            </a:r>
            <a:r>
              <a:rPr lang="ru-RU" sz="2400" dirty="0" smtClean="0"/>
              <a:t>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квартири</a:t>
            </a:r>
            <a:r>
              <a:rPr lang="ru-RU" sz="2400" dirty="0" smtClean="0"/>
              <a:t> </a:t>
            </a:r>
            <a:r>
              <a:rPr lang="ru-RU" sz="2400" dirty="0" err="1" smtClean="0"/>
              <a:t>летить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старий</a:t>
            </a:r>
            <a:r>
              <a:rPr lang="ru-RU" sz="2400" dirty="0" smtClean="0"/>
              <a:t> посуд, </a:t>
            </a:r>
            <a:r>
              <a:rPr lang="ru-RU" sz="2400" dirty="0" err="1" smtClean="0"/>
              <a:t>зламані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предмети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меблів</a:t>
            </a:r>
            <a:r>
              <a:rPr lang="ru-RU" sz="2400" dirty="0" smtClean="0"/>
              <a:t> і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предмети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79001313_3085196_ea4c69054d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491037"/>
            <a:ext cx="3048000" cy="2366963"/>
          </a:xfrm>
          <a:prstGeom prst="rect">
            <a:avLst/>
          </a:prstGeom>
        </p:spPr>
      </p:pic>
      <p:pic>
        <p:nvPicPr>
          <p:cNvPr id="5" name="Рисунок 4" descr="Italy-traditio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4286256"/>
            <a:ext cx="3187772" cy="231457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</TotalTime>
  <Words>234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          Італія</vt:lpstr>
      <vt:lpstr>Слайд 2</vt:lpstr>
      <vt:lpstr>Прапор держави  прямокутне полотнище з трьох рівномірних вертикальних смуг зеленого, білого та червоного кольору.</vt:lpstr>
      <vt:lpstr>Промисловість</vt:lpstr>
      <vt:lpstr>Слайд 5</vt:lpstr>
      <vt:lpstr>Сільське господарство</vt:lpstr>
      <vt:lpstr>Слайд 7</vt:lpstr>
      <vt:lpstr>Слайд 8</vt:lpstr>
      <vt:lpstr>Традиції та звичаї</vt:lpstr>
      <vt:lpstr>            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Італія</dc:title>
  <dc:creator>User</dc:creator>
  <cp:lastModifiedBy>User</cp:lastModifiedBy>
  <cp:revision>20</cp:revision>
  <dcterms:created xsi:type="dcterms:W3CDTF">2014-03-03T14:51:04Z</dcterms:created>
  <dcterms:modified xsi:type="dcterms:W3CDTF">2014-03-05T19:10:19Z</dcterms:modified>
</cp:coreProperties>
</file>