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70" r:id="rId14"/>
    <p:sldId id="271" r:id="rId15"/>
    <p:sldId id="272" r:id="rId16"/>
    <p:sldId id="278" r:id="rId17"/>
    <p:sldId id="279" r:id="rId18"/>
    <p:sldId id="281" r:id="rId19"/>
    <p:sldId id="280" r:id="rId20"/>
    <p:sldId id="273" r:id="rId21"/>
    <p:sldId id="282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10D363-1E8B-4C4E-9DB6-52C1414B3F1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5714F9-C572-4C20-802A-6BBE207245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3312368"/>
          </a:xfrm>
        </p:spPr>
        <p:txBody>
          <a:bodyPr>
            <a:normAutofit/>
          </a:bodyPr>
          <a:lstStyle/>
          <a:p>
            <a:r>
              <a:rPr lang="en-US" sz="8500" i="1" dirty="0" smtClean="0"/>
              <a:t>George</a:t>
            </a:r>
            <a:r>
              <a:rPr lang="uk-UA" sz="8500" i="1" dirty="0" smtClean="0"/>
              <a:t> </a:t>
            </a:r>
            <a:r>
              <a:rPr lang="en-US" sz="8500" i="1" dirty="0" smtClean="0"/>
              <a:t> Byron</a:t>
            </a:r>
            <a:endParaRPr lang="ru-RU" sz="85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789040"/>
            <a:ext cx="4392488" cy="2016223"/>
          </a:xfrm>
        </p:spPr>
        <p:txBody>
          <a:bodyPr>
            <a:noAutofit/>
          </a:bodyPr>
          <a:lstStyle/>
          <a:p>
            <a:r>
              <a:rPr lang="uk-UA" sz="6600" dirty="0" smtClean="0"/>
              <a:t>«</a:t>
            </a:r>
            <a:r>
              <a:rPr lang="en-US" sz="6600" dirty="0" err="1" smtClean="0"/>
              <a:t>Mazeppa</a:t>
            </a:r>
            <a:r>
              <a:rPr lang="uk-UA" sz="6600" dirty="0" smtClean="0"/>
              <a:t>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603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184576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Beppo</a:t>
            </a:r>
            <a:endParaRPr lang="uk-UA" sz="7200" dirty="0" smtClean="0"/>
          </a:p>
          <a:p>
            <a:r>
              <a:rPr lang="ru-RU" sz="7200" dirty="0"/>
              <a:t>1818</a:t>
            </a:r>
          </a:p>
        </p:txBody>
      </p:sp>
    </p:spTree>
    <p:extLst>
      <p:ext uri="{BB962C8B-B14F-4D97-AF65-F5344CB8AC3E}">
        <p14:creationId xmlns:p14="http://schemas.microsoft.com/office/powerpoint/2010/main" val="37884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Картинки\preview_1288104_1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4955"/>
            <a:ext cx="4860000" cy="69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7128792" cy="5400600"/>
          </a:xfrm>
        </p:spPr>
        <p:txBody>
          <a:bodyPr>
            <a:normAutofit/>
          </a:bodyPr>
          <a:lstStyle/>
          <a:p>
            <a:r>
              <a:rPr lang="en-US" sz="7200" dirty="0"/>
              <a:t>Childe Harold's </a:t>
            </a:r>
            <a:r>
              <a:rPr lang="en-US" sz="7200" dirty="0" smtClean="0"/>
              <a:t>Pilgrimage</a:t>
            </a:r>
            <a:endParaRPr lang="uk-UA" sz="7200" dirty="0" smtClean="0"/>
          </a:p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1812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4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артинки\355px-Lord_Byron_-_Childe_Harold's_Pilgimage_-_Dugdale_edi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4104000" cy="692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3858344"/>
          </a:xfrm>
        </p:spPr>
        <p:txBody>
          <a:bodyPr>
            <a:noAutofit/>
          </a:bodyPr>
          <a:lstStyle/>
          <a:p>
            <a:r>
              <a:rPr lang="en-US" sz="7200" dirty="0"/>
              <a:t>The Prisoner </a:t>
            </a:r>
            <a:r>
              <a:rPr lang="en-US" sz="7200" dirty="0" smtClean="0"/>
              <a:t>Of</a:t>
            </a:r>
            <a:r>
              <a:rPr lang="uk-UA" sz="7200" dirty="0" smtClean="0"/>
              <a:t> </a:t>
            </a:r>
            <a:r>
              <a:rPr lang="en-US" sz="7200" dirty="0" err="1" smtClean="0"/>
              <a:t>Chillon</a:t>
            </a:r>
            <a:r>
              <a:rPr lang="uk-UA" sz="7200" dirty="0" smtClean="0"/>
              <a:t> </a:t>
            </a:r>
          </a:p>
          <a:p>
            <a:r>
              <a:rPr lang="uk-UA" sz="7200" dirty="0" smtClean="0"/>
              <a:t>1816</a:t>
            </a:r>
            <a:endParaRPr lang="uk-UA" sz="7200" dirty="0"/>
          </a:p>
          <a:p>
            <a:r>
              <a:rPr lang="en-US" sz="7200" dirty="0" smtClean="0"/>
              <a:t> </a:t>
            </a:r>
            <a:endParaRPr lang="ru-RU" sz="7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9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Картинки\preview_2524818_150x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824000" cy="68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24"/>
            <a:ext cx="5400000" cy="7200000"/>
          </a:xfrm>
        </p:spPr>
      </p:pic>
    </p:spTree>
    <p:extLst>
      <p:ext uri="{BB962C8B-B14F-4D97-AF65-F5344CB8AC3E}">
        <p14:creationId xmlns:p14="http://schemas.microsoft.com/office/powerpoint/2010/main" val="14819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050"/>
            <a:ext cx="5760000" cy="6835201"/>
          </a:xfrm>
        </p:spPr>
      </p:pic>
    </p:spTree>
    <p:extLst>
      <p:ext uri="{BB962C8B-B14F-4D97-AF65-F5344CB8AC3E}">
        <p14:creationId xmlns:p14="http://schemas.microsoft.com/office/powerpoint/2010/main" val="2876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15133"/>
            <a:ext cx="4644000" cy="6837325"/>
          </a:xfrm>
        </p:spPr>
      </p:pic>
    </p:spTree>
    <p:extLst>
      <p:ext uri="{BB962C8B-B14F-4D97-AF65-F5344CB8AC3E}">
        <p14:creationId xmlns:p14="http://schemas.microsoft.com/office/powerpoint/2010/main" val="25460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5" y="-171400"/>
            <a:ext cx="9900000" cy="7500020"/>
          </a:xfrm>
        </p:spPr>
      </p:pic>
    </p:spTree>
    <p:extLst>
      <p:ext uri="{BB962C8B-B14F-4D97-AF65-F5344CB8AC3E}">
        <p14:creationId xmlns:p14="http://schemas.microsoft.com/office/powerpoint/2010/main" val="9850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\1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" b="2779"/>
          <a:stretch/>
        </p:blipFill>
        <p:spPr bwMode="auto">
          <a:xfrm>
            <a:off x="971600" y="0"/>
            <a:ext cx="7200000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3513936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> </a:t>
            </a: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6984776" cy="5184576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Mazeppa</a:t>
            </a:r>
            <a:endParaRPr lang="uk-UA" sz="7200" dirty="0" smtClean="0"/>
          </a:p>
          <a:p>
            <a:endParaRPr lang="uk-UA" sz="7200" dirty="0" smtClean="0"/>
          </a:p>
          <a:p>
            <a:r>
              <a:rPr lang="ru-RU" sz="7200" dirty="0" smtClean="0"/>
              <a:t>1819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935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860000" cy="6876902"/>
          </a:xfrm>
        </p:spPr>
      </p:pic>
    </p:spTree>
    <p:extLst>
      <p:ext uri="{BB962C8B-B14F-4D97-AF65-F5344CB8AC3E}">
        <p14:creationId xmlns:p14="http://schemas.microsoft.com/office/powerpoint/2010/main" val="36728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15312"/>
            <a:ext cx="5148000" cy="6879602"/>
          </a:xfrm>
        </p:spPr>
      </p:pic>
    </p:spTree>
    <p:extLst>
      <p:ext uri="{BB962C8B-B14F-4D97-AF65-F5344CB8AC3E}">
        <p14:creationId xmlns:p14="http://schemas.microsoft.com/office/powerpoint/2010/main" val="34515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140"/>
            <a:ext cx="9144000" cy="7107392"/>
          </a:xfrm>
        </p:spPr>
      </p:pic>
    </p:spTree>
    <p:extLst>
      <p:ext uri="{BB962C8B-B14F-4D97-AF65-F5344CB8AC3E}">
        <p14:creationId xmlns:p14="http://schemas.microsoft.com/office/powerpoint/2010/main" val="42627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864"/>
            <a:ext cx="5652000" cy="6833780"/>
          </a:xfrm>
        </p:spPr>
      </p:pic>
    </p:spTree>
    <p:extLst>
      <p:ext uri="{BB962C8B-B14F-4D97-AF65-F5344CB8AC3E}">
        <p14:creationId xmlns:p14="http://schemas.microsoft.com/office/powerpoint/2010/main" val="38960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148000" cy="6902998"/>
          </a:xfrm>
        </p:spPr>
      </p:pic>
    </p:spTree>
    <p:extLst>
      <p:ext uri="{BB962C8B-B14F-4D97-AF65-F5344CB8AC3E}">
        <p14:creationId xmlns:p14="http://schemas.microsoft.com/office/powerpoint/2010/main" val="1204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43408"/>
            <a:ext cx="6480000" cy="7746547"/>
          </a:xfrm>
        </p:spPr>
      </p:pic>
    </p:spTree>
    <p:extLst>
      <p:ext uri="{BB962C8B-B14F-4D97-AF65-F5344CB8AC3E}">
        <p14:creationId xmlns:p14="http://schemas.microsoft.com/office/powerpoint/2010/main" val="13268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616000" cy="6832802"/>
          </a:xfrm>
        </p:spPr>
      </p:pic>
    </p:spTree>
    <p:extLst>
      <p:ext uri="{BB962C8B-B14F-4D97-AF65-F5344CB8AC3E}">
        <p14:creationId xmlns:p14="http://schemas.microsoft.com/office/powerpoint/2010/main" val="420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7128792" cy="5400600"/>
          </a:xfrm>
        </p:spPr>
        <p:txBody>
          <a:bodyPr>
            <a:normAutofit/>
          </a:bodyPr>
          <a:lstStyle/>
          <a:p>
            <a:r>
              <a:rPr lang="en-US" sz="7200" dirty="0"/>
              <a:t>Childe Harold's </a:t>
            </a:r>
            <a:r>
              <a:rPr lang="en-US" sz="7200" dirty="0" smtClean="0"/>
              <a:t>Pilgrimage</a:t>
            </a:r>
            <a:endParaRPr lang="uk-UA" sz="7200" dirty="0" smtClean="0"/>
          </a:p>
          <a:p>
            <a:r>
              <a:rPr lang="ru-RU" sz="7200" dirty="0" smtClean="0"/>
              <a:t>1812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883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артинки\355px-Lord_Byron_-_Childe_Harold's_Pilgimage_-_Dugdale_edi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4104000" cy="692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Картинки\mw009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363617"/>
            <a:ext cx="6012000" cy="72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7056784" cy="4608512"/>
          </a:xfrm>
        </p:spPr>
        <p:txBody>
          <a:bodyPr>
            <a:normAutofit/>
          </a:bodyPr>
          <a:lstStyle/>
          <a:p>
            <a:r>
              <a:rPr lang="en-US" sz="7200" dirty="0"/>
              <a:t>Don </a:t>
            </a:r>
            <a:r>
              <a:rPr lang="en-US" sz="7200" dirty="0" smtClean="0"/>
              <a:t>Juan</a:t>
            </a:r>
            <a:endParaRPr lang="uk-UA" sz="7200" dirty="0" smtClean="0"/>
          </a:p>
          <a:p>
            <a:r>
              <a:rPr lang="ru-RU" sz="7200" dirty="0"/>
              <a:t>1819–1824</a:t>
            </a:r>
          </a:p>
        </p:txBody>
      </p:sp>
    </p:spTree>
    <p:extLst>
      <p:ext uri="{BB962C8B-B14F-4D97-AF65-F5344CB8AC3E}">
        <p14:creationId xmlns:p14="http://schemas.microsoft.com/office/powerpoint/2010/main" val="16619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5"/>
          <a:stretch/>
        </p:blipFill>
        <p:spPr>
          <a:xfrm>
            <a:off x="2267744" y="18080"/>
            <a:ext cx="4788000" cy="6839920"/>
          </a:xfrm>
        </p:spPr>
      </p:pic>
    </p:spTree>
    <p:extLst>
      <p:ext uri="{BB962C8B-B14F-4D97-AF65-F5344CB8AC3E}">
        <p14:creationId xmlns:p14="http://schemas.microsoft.com/office/powerpoint/2010/main" val="38499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173</TotalTime>
  <Words>26</Words>
  <Application>Microsoft Office PowerPoint</Application>
  <PresentationFormat>Экран (4:3)</PresentationFormat>
  <Paragraphs>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Кутюр</vt:lpstr>
      <vt:lpstr>George  Byron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 Byron</dc:title>
  <dc:creator>samsung</dc:creator>
  <cp:lastModifiedBy>samsung</cp:lastModifiedBy>
  <cp:revision>7</cp:revision>
  <dcterms:created xsi:type="dcterms:W3CDTF">2014-02-25T16:44:22Z</dcterms:created>
  <dcterms:modified xsi:type="dcterms:W3CDTF">2014-02-25T19:37:54Z</dcterms:modified>
</cp:coreProperties>
</file>