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 id="2147483828" r:id="rId2"/>
    <p:sldMasterId id="2147483840" r:id="rId3"/>
    <p:sldMasterId id="2147483852" r:id="rId4"/>
    <p:sldMasterId id="2147483864" r:id="rId5"/>
    <p:sldMasterId id="2147483876" r:id="rId6"/>
  </p:sldMasterIdLst>
  <p:sldIdLst>
    <p:sldId id="256" r:id="rId7"/>
    <p:sldId id="257" r:id="rId8"/>
    <p:sldId id="258" r:id="rId9"/>
    <p:sldId id="264" r:id="rId10"/>
    <p:sldId id="259" r:id="rId11"/>
    <p:sldId id="260" r:id="rId12"/>
    <p:sldId id="261" r:id="rId13"/>
    <p:sldId id="262" r:id="rId14"/>
    <p:sldId id="265" r:id="rId15"/>
    <p:sldId id="266" r:id="rId16"/>
    <p:sldId id="267" r:id="rId17"/>
    <p:sldId id="268" r:id="rId18"/>
    <p:sldId id="263" r:id="rId19"/>
  </p:sldIdLst>
  <p:sldSz cx="9144000" cy="6858000" type="screen4x3"/>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Подзаголовок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Заголовок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ru-RU" smtClean="0"/>
              <a:t>Образец заголовка</a:t>
            </a:r>
            <a:endParaRPr kumimoji="0" lang="en-US"/>
          </a:p>
        </p:txBody>
      </p:sp>
      <p:cxnSp>
        <p:nvCxnSpPr>
          <p:cNvPr id="8" name="Прямая соединительная линия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Овал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Дата 14"/>
          <p:cNvSpPr>
            <a:spLocks noGrp="1"/>
          </p:cNvSpPr>
          <p:nvPr>
            <p:ph type="dt" sz="half" idx="10"/>
          </p:nvPr>
        </p:nvSpPr>
        <p:spPr/>
        <p:txBody>
          <a:bodyPr/>
          <a:lstStyle/>
          <a:p>
            <a:fld id="{0E16BC0F-F0A5-4E6E-B9FA-6A9847F6E345}" type="datetimeFigureOut">
              <a:rPr lang="uk-UA" smtClean="0"/>
              <a:t>21.03.2013</a:t>
            </a:fld>
            <a:endParaRPr lang="uk-UA"/>
          </a:p>
        </p:txBody>
      </p:sp>
      <p:sp>
        <p:nvSpPr>
          <p:cNvPr id="16" name="Номер слайда 15"/>
          <p:cNvSpPr>
            <a:spLocks noGrp="1"/>
          </p:cNvSpPr>
          <p:nvPr>
            <p:ph type="sldNum" sz="quarter" idx="11"/>
          </p:nvPr>
        </p:nvSpPr>
        <p:spPr/>
        <p:txBody>
          <a:bodyPr/>
          <a:lstStyle/>
          <a:p>
            <a:fld id="{B983389B-BB79-4F6A-A9FF-1C9BEDC41CF9}" type="slidenum">
              <a:rPr lang="uk-UA" smtClean="0"/>
              <a:t>‹#›</a:t>
            </a:fld>
            <a:endParaRPr lang="uk-UA"/>
          </a:p>
        </p:txBody>
      </p:sp>
      <p:sp>
        <p:nvSpPr>
          <p:cNvPr id="17" name="Нижний колонтитул 16"/>
          <p:cNvSpPr>
            <a:spLocks noGrp="1"/>
          </p:cNvSpPr>
          <p:nvPr>
            <p:ph type="ftr" sz="quarter" idx="12"/>
          </p:nvPr>
        </p:nvSpPr>
        <p:spPr/>
        <p:txBody>
          <a:bodyPr/>
          <a:lstStyle/>
          <a:p>
            <a:endParaRPr lang="uk-U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0E16BC0F-F0A5-4E6E-B9FA-6A9847F6E345}" type="datetimeFigureOut">
              <a:rPr lang="uk-UA" smtClean="0"/>
              <a:t>21.03.2013</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B983389B-BB79-4F6A-A9FF-1C9BEDC41CF9}" type="slidenum">
              <a:rPr lang="uk-UA" smtClean="0"/>
              <a:t>‹#›</a:t>
            </a:fld>
            <a:endParaRPr lang="uk-U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0E16BC0F-F0A5-4E6E-B9FA-6A9847F6E345}" type="datetimeFigureOut">
              <a:rPr lang="uk-UA" smtClean="0"/>
              <a:t>21.03.2013</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B983389B-BB79-4F6A-A9FF-1C9BEDC41CF9}" type="slidenum">
              <a:rPr lang="uk-UA" smtClean="0"/>
              <a:t>‹#›</a:t>
            </a:fld>
            <a:endParaRPr lang="uk-U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Подзаголовок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Заголовок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ru-RU" smtClean="0"/>
              <a:t>Образец заголовка</a:t>
            </a:r>
            <a:endParaRPr kumimoji="0" lang="en-US"/>
          </a:p>
        </p:txBody>
      </p:sp>
      <p:cxnSp>
        <p:nvCxnSpPr>
          <p:cNvPr id="8" name="Прямая соединительная линия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Овал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Дата 14"/>
          <p:cNvSpPr>
            <a:spLocks noGrp="1"/>
          </p:cNvSpPr>
          <p:nvPr>
            <p:ph type="dt" sz="half" idx="10"/>
          </p:nvPr>
        </p:nvSpPr>
        <p:spPr/>
        <p:txBody>
          <a:bodyPr/>
          <a:lstStyle/>
          <a:p>
            <a:fld id="{0E16BC0F-F0A5-4E6E-B9FA-6A9847F6E345}" type="datetimeFigureOut">
              <a:rPr lang="uk-UA" smtClean="0"/>
              <a:t>21.03.2013</a:t>
            </a:fld>
            <a:endParaRPr lang="uk-UA"/>
          </a:p>
        </p:txBody>
      </p:sp>
      <p:sp>
        <p:nvSpPr>
          <p:cNvPr id="16" name="Номер слайда 15"/>
          <p:cNvSpPr>
            <a:spLocks noGrp="1"/>
          </p:cNvSpPr>
          <p:nvPr>
            <p:ph type="sldNum" sz="quarter" idx="11"/>
          </p:nvPr>
        </p:nvSpPr>
        <p:spPr/>
        <p:txBody>
          <a:bodyPr/>
          <a:lstStyle/>
          <a:p>
            <a:fld id="{B983389B-BB79-4F6A-A9FF-1C9BEDC41CF9}" type="slidenum">
              <a:rPr lang="uk-UA" smtClean="0"/>
              <a:t>‹#›</a:t>
            </a:fld>
            <a:endParaRPr lang="uk-UA"/>
          </a:p>
        </p:txBody>
      </p:sp>
      <p:sp>
        <p:nvSpPr>
          <p:cNvPr id="17" name="Нижний колонтитул 16"/>
          <p:cNvSpPr>
            <a:spLocks noGrp="1"/>
          </p:cNvSpPr>
          <p:nvPr>
            <p:ph type="ftr" sz="quarter" idx="12"/>
          </p:nvPr>
        </p:nvSpPr>
        <p:spPr/>
        <p:txBody>
          <a:bodyPr/>
          <a:lstStyle/>
          <a:p>
            <a:endParaRPr lang="uk-UA"/>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9" name="Объект 8"/>
          <p:cNvSpPr>
            <a:spLocks noGrp="1"/>
          </p:cNvSpPr>
          <p:nvPr>
            <p:ph idx="1"/>
          </p:nvPr>
        </p:nvSpPr>
        <p:spPr>
          <a:xfrm>
            <a:off x="457200" y="1524000"/>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4" name="Дата 13"/>
          <p:cNvSpPr>
            <a:spLocks noGrp="1"/>
          </p:cNvSpPr>
          <p:nvPr>
            <p:ph type="dt" sz="half" idx="14"/>
          </p:nvPr>
        </p:nvSpPr>
        <p:spPr/>
        <p:txBody>
          <a:bodyPr/>
          <a:lstStyle/>
          <a:p>
            <a:fld id="{0E16BC0F-F0A5-4E6E-B9FA-6A9847F6E345}" type="datetimeFigureOut">
              <a:rPr lang="uk-UA" smtClean="0"/>
              <a:t>21.03.2013</a:t>
            </a:fld>
            <a:endParaRPr lang="uk-UA"/>
          </a:p>
        </p:txBody>
      </p:sp>
      <p:sp>
        <p:nvSpPr>
          <p:cNvPr id="15" name="Номер слайда 14"/>
          <p:cNvSpPr>
            <a:spLocks noGrp="1"/>
          </p:cNvSpPr>
          <p:nvPr>
            <p:ph type="sldNum" sz="quarter" idx="15"/>
          </p:nvPr>
        </p:nvSpPr>
        <p:spPr/>
        <p:txBody>
          <a:bodyPr/>
          <a:lstStyle>
            <a:lvl1pPr algn="ctr">
              <a:defRPr/>
            </a:lvl1pPr>
          </a:lstStyle>
          <a:p>
            <a:fld id="{B983389B-BB79-4F6A-A9FF-1C9BEDC41CF9}" type="slidenum">
              <a:rPr lang="uk-UA" smtClean="0"/>
              <a:t>‹#›</a:t>
            </a:fld>
            <a:endParaRPr lang="uk-UA"/>
          </a:p>
        </p:txBody>
      </p:sp>
      <p:sp>
        <p:nvSpPr>
          <p:cNvPr id="16" name="Нижний колонтитул 15"/>
          <p:cNvSpPr>
            <a:spLocks noGrp="1"/>
          </p:cNvSpPr>
          <p:nvPr>
            <p:ph type="ftr" sz="quarter" idx="16"/>
          </p:nvPr>
        </p:nvSpPr>
        <p:spPr/>
        <p:txBody>
          <a:bodyPr/>
          <a:lstStyle/>
          <a:p>
            <a:endParaRPr lang="uk-UA"/>
          </a:p>
        </p:txBody>
      </p:sp>
      <p:sp>
        <p:nvSpPr>
          <p:cNvPr id="17" name="Заголовок 16"/>
          <p:cNvSpPr>
            <a:spLocks noGrp="1"/>
          </p:cNvSpPr>
          <p:nvPr>
            <p:ph type="title"/>
          </p:nvPr>
        </p:nvSpPr>
        <p:spPr/>
        <p:txBody>
          <a:bodyPr rtlCol="0" anchor="b" anchorCtr="0"/>
          <a:lstStyle/>
          <a:p>
            <a:r>
              <a:rPr kumimoji="0" lang="ru-RU" smtClean="0"/>
              <a:t>Образец заголовка</a:t>
            </a:r>
            <a:endParaRPr kumimoji="0"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0E16BC0F-F0A5-4E6E-B9FA-6A9847F6E345}" type="datetimeFigureOut">
              <a:rPr lang="uk-UA" smtClean="0"/>
              <a:t>21.03.2013</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B983389B-BB79-4F6A-A9FF-1C9BEDC41CF9}" type="slidenum">
              <a:rPr lang="uk-UA" smtClean="0"/>
              <a:t>‹#›</a:t>
            </a:fld>
            <a:endParaRPr lang="uk-UA"/>
          </a:p>
        </p:txBody>
      </p:sp>
      <p:sp>
        <p:nvSpPr>
          <p:cNvPr id="2" name="Заголовок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cxnSp>
        <p:nvCxnSpPr>
          <p:cNvPr id="7" name="Прямая соединительная линия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Дата 4"/>
          <p:cNvSpPr>
            <a:spLocks noGrp="1"/>
          </p:cNvSpPr>
          <p:nvPr>
            <p:ph type="dt" sz="half" idx="10"/>
          </p:nvPr>
        </p:nvSpPr>
        <p:spPr/>
        <p:txBody>
          <a:bodyPr/>
          <a:lstStyle/>
          <a:p>
            <a:fld id="{0E16BC0F-F0A5-4E6E-B9FA-6A9847F6E345}" type="datetimeFigureOut">
              <a:rPr lang="uk-UA" smtClean="0"/>
              <a:t>21.03.2013</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B983389B-BB79-4F6A-A9FF-1C9BEDC41CF9}" type="slidenum">
              <a:rPr lang="uk-UA" smtClean="0"/>
              <a:t>‹#›</a:t>
            </a:fld>
            <a:endParaRPr lang="uk-UA"/>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11" name="Объект 10"/>
          <p:cNvSpPr>
            <a:spLocks noGrp="1"/>
          </p:cNvSpPr>
          <p:nvPr>
            <p:ph sz="half" idx="1"/>
          </p:nvPr>
        </p:nvSpPr>
        <p:spPr>
          <a:xfrm>
            <a:off x="457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4648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9" name="Номер слайда 8"/>
          <p:cNvSpPr>
            <a:spLocks noGrp="1"/>
          </p:cNvSpPr>
          <p:nvPr>
            <p:ph type="sldNum" sz="quarter" idx="12"/>
          </p:nvPr>
        </p:nvSpPr>
        <p:spPr/>
        <p:txBody>
          <a:bodyPr/>
          <a:lstStyle/>
          <a:p>
            <a:fld id="{B983389B-BB79-4F6A-A9FF-1C9BEDC41CF9}" type="slidenum">
              <a:rPr lang="uk-UA" smtClean="0"/>
              <a:t>‹#›</a:t>
            </a:fld>
            <a:endParaRPr lang="uk-UA"/>
          </a:p>
        </p:txBody>
      </p:sp>
      <p:sp>
        <p:nvSpPr>
          <p:cNvPr id="8" name="Нижний колонтитул 7"/>
          <p:cNvSpPr>
            <a:spLocks noGrp="1"/>
          </p:cNvSpPr>
          <p:nvPr>
            <p:ph type="ftr" sz="quarter" idx="11"/>
          </p:nvPr>
        </p:nvSpPr>
        <p:spPr/>
        <p:txBody>
          <a:bodyPr/>
          <a:lstStyle/>
          <a:p>
            <a:endParaRPr lang="uk-UA"/>
          </a:p>
        </p:txBody>
      </p:sp>
      <p:sp>
        <p:nvSpPr>
          <p:cNvPr id="7" name="Дата 6"/>
          <p:cNvSpPr>
            <a:spLocks noGrp="1"/>
          </p:cNvSpPr>
          <p:nvPr>
            <p:ph type="dt" sz="half" idx="10"/>
          </p:nvPr>
        </p:nvSpPr>
        <p:spPr/>
        <p:txBody>
          <a:bodyPr/>
          <a:lstStyle/>
          <a:p>
            <a:fld id="{0E16BC0F-F0A5-4E6E-B9FA-6A9847F6E345}" type="datetimeFigureOut">
              <a:rPr lang="uk-UA" smtClean="0"/>
              <a:t>21.03.2013</a:t>
            </a:fld>
            <a:endParaRPr lang="uk-UA"/>
          </a:p>
        </p:txBody>
      </p:sp>
      <p:sp>
        <p:nvSpPr>
          <p:cNvPr id="3" name="Текст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32" name="Объект 31"/>
          <p:cNvSpPr>
            <a:spLocks noGrp="1"/>
          </p:cNvSpPr>
          <p:nvPr>
            <p:ph sz="half" idx="2"/>
          </p:nvPr>
        </p:nvSpPr>
        <p:spPr>
          <a:xfrm>
            <a:off x="457200"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4" name="Объект 33"/>
          <p:cNvSpPr>
            <a:spLocks noGrp="1"/>
          </p:cNvSpPr>
          <p:nvPr>
            <p:ph sz="quarter" idx="4"/>
          </p:nvPr>
        </p:nvSpPr>
        <p:spPr>
          <a:xfrm>
            <a:off x="4649788"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 name="Заголовок 1"/>
          <p:cNvSpPr>
            <a:spLocks noGrp="1"/>
          </p:cNvSpPr>
          <p:nvPr>
            <p:ph type="title"/>
          </p:nvPr>
        </p:nvSpPr>
        <p:spPr>
          <a:xfrm>
            <a:off x="457200" y="155448"/>
            <a:ext cx="8229600" cy="1143000"/>
          </a:xfrm>
        </p:spPr>
        <p:txBody>
          <a:bodyPr anchor="b" anchorCtr="0"/>
          <a:lstStyle>
            <a:lvl1pPr>
              <a:defRPr/>
            </a:lvl1pPr>
          </a:lstStyle>
          <a:p>
            <a:r>
              <a:rPr kumimoji="0" lang="ru-RU" smtClean="0"/>
              <a:t>Образец заголовка</a:t>
            </a:r>
            <a:endParaRPr kumimoji="0" lang="en-US"/>
          </a:p>
        </p:txBody>
      </p:sp>
      <p:sp>
        <p:nvSpPr>
          <p:cNvPr id="12" name="Текст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cxnSp>
        <p:nvCxnSpPr>
          <p:cNvPr id="10" name="Прямая соединительная линия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0E16BC0F-F0A5-4E6E-B9FA-6A9847F6E345}" type="datetimeFigureOut">
              <a:rPr lang="uk-UA" smtClean="0"/>
              <a:t>21.03.2013</a:t>
            </a:fld>
            <a:endParaRPr lang="uk-UA"/>
          </a:p>
        </p:txBody>
      </p:sp>
      <p:sp>
        <p:nvSpPr>
          <p:cNvPr id="4" name="Нижний колонтитул 3"/>
          <p:cNvSpPr>
            <a:spLocks noGrp="1"/>
          </p:cNvSpPr>
          <p:nvPr>
            <p:ph type="ftr" sz="quarter" idx="11"/>
          </p:nvPr>
        </p:nvSpPr>
        <p:spPr/>
        <p:txBody>
          <a:bodyPr/>
          <a:lstStyle/>
          <a:p>
            <a:endParaRPr lang="uk-UA"/>
          </a:p>
        </p:txBody>
      </p:sp>
      <p:sp>
        <p:nvSpPr>
          <p:cNvPr id="5" name="Номер слайда 4"/>
          <p:cNvSpPr>
            <a:spLocks noGrp="1"/>
          </p:cNvSpPr>
          <p:nvPr>
            <p:ph type="sldNum" sz="quarter" idx="12"/>
          </p:nvPr>
        </p:nvSpPr>
        <p:spPr/>
        <p:txBody>
          <a:bodyPr/>
          <a:lstStyle/>
          <a:p>
            <a:fld id="{B983389B-BB79-4F6A-A9FF-1C9BEDC41CF9}" type="slidenum">
              <a:rPr lang="uk-UA" smtClean="0"/>
              <a:t>‹#›</a:t>
            </a:fld>
            <a:endParaRPr lang="uk-UA"/>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E16BC0F-F0A5-4E6E-B9FA-6A9847F6E345}" type="datetimeFigureOut">
              <a:rPr lang="uk-UA" smtClean="0"/>
              <a:t>21.03.2013</a:t>
            </a:fld>
            <a:endParaRPr lang="uk-UA"/>
          </a:p>
        </p:txBody>
      </p:sp>
      <p:sp>
        <p:nvSpPr>
          <p:cNvPr id="3" name="Нижний колонтитул 2"/>
          <p:cNvSpPr>
            <a:spLocks noGrp="1"/>
          </p:cNvSpPr>
          <p:nvPr>
            <p:ph type="ftr" sz="quarter" idx="11"/>
          </p:nvPr>
        </p:nvSpPr>
        <p:spPr/>
        <p:txBody>
          <a:bodyPr/>
          <a:lstStyle/>
          <a:p>
            <a:endParaRPr lang="uk-UA"/>
          </a:p>
        </p:txBody>
      </p:sp>
      <p:sp>
        <p:nvSpPr>
          <p:cNvPr id="4" name="Номер слайда 3"/>
          <p:cNvSpPr>
            <a:spLocks noGrp="1"/>
          </p:cNvSpPr>
          <p:nvPr>
            <p:ph type="sldNum" sz="quarter" idx="12"/>
          </p:nvPr>
        </p:nvSpPr>
        <p:spPr/>
        <p:txBody>
          <a:bodyPr/>
          <a:lstStyle/>
          <a:p>
            <a:fld id="{B983389B-BB79-4F6A-A9FF-1C9BEDC41CF9}" type="slidenum">
              <a:rPr lang="uk-UA" smtClean="0"/>
              <a:t>‹#›</a:t>
            </a:fld>
            <a:endParaRPr lang="uk-UA"/>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9" name="Объект 28"/>
          <p:cNvSpPr>
            <a:spLocks noGrp="1"/>
          </p:cNvSpPr>
          <p:nvPr>
            <p:ph sz="quarter" idx="1"/>
          </p:nvPr>
        </p:nvSpPr>
        <p:spPr>
          <a:xfrm>
            <a:off x="457200" y="457200"/>
            <a:ext cx="6248400" cy="5715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 name="Текст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31" name="Заголовок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8" name="Дата 7"/>
          <p:cNvSpPr>
            <a:spLocks noGrp="1"/>
          </p:cNvSpPr>
          <p:nvPr>
            <p:ph type="dt" sz="half" idx="14"/>
          </p:nvPr>
        </p:nvSpPr>
        <p:spPr/>
        <p:txBody>
          <a:bodyPr/>
          <a:lstStyle/>
          <a:p>
            <a:fld id="{0E16BC0F-F0A5-4E6E-B9FA-6A9847F6E345}" type="datetimeFigureOut">
              <a:rPr lang="uk-UA" smtClean="0"/>
              <a:t>21.03.2013</a:t>
            </a:fld>
            <a:endParaRPr lang="uk-UA"/>
          </a:p>
        </p:txBody>
      </p:sp>
      <p:sp>
        <p:nvSpPr>
          <p:cNvPr id="9" name="Номер слайда 8"/>
          <p:cNvSpPr>
            <a:spLocks noGrp="1"/>
          </p:cNvSpPr>
          <p:nvPr>
            <p:ph type="sldNum" sz="quarter" idx="15"/>
          </p:nvPr>
        </p:nvSpPr>
        <p:spPr/>
        <p:txBody>
          <a:bodyPr/>
          <a:lstStyle/>
          <a:p>
            <a:fld id="{B983389B-BB79-4F6A-A9FF-1C9BEDC41CF9}" type="slidenum">
              <a:rPr lang="uk-UA" smtClean="0"/>
              <a:t>‹#›</a:t>
            </a:fld>
            <a:endParaRPr lang="uk-UA"/>
          </a:p>
        </p:txBody>
      </p:sp>
      <p:sp>
        <p:nvSpPr>
          <p:cNvPr id="10" name="Нижний колонтитул 9"/>
          <p:cNvSpPr>
            <a:spLocks noGrp="1"/>
          </p:cNvSpPr>
          <p:nvPr>
            <p:ph type="ftr" sz="quarter" idx="16"/>
          </p:nvPr>
        </p:nvSpPr>
        <p:spPr/>
        <p:txBody>
          <a:bodyPr/>
          <a:lstStyle/>
          <a:p>
            <a:endParaRPr lang="uk-U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9" name="Объект 8"/>
          <p:cNvSpPr>
            <a:spLocks noGrp="1"/>
          </p:cNvSpPr>
          <p:nvPr>
            <p:ph idx="1"/>
          </p:nvPr>
        </p:nvSpPr>
        <p:spPr>
          <a:xfrm>
            <a:off x="457200" y="1524000"/>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4" name="Дата 13"/>
          <p:cNvSpPr>
            <a:spLocks noGrp="1"/>
          </p:cNvSpPr>
          <p:nvPr>
            <p:ph type="dt" sz="half" idx="14"/>
          </p:nvPr>
        </p:nvSpPr>
        <p:spPr/>
        <p:txBody>
          <a:bodyPr/>
          <a:lstStyle/>
          <a:p>
            <a:fld id="{0E16BC0F-F0A5-4E6E-B9FA-6A9847F6E345}" type="datetimeFigureOut">
              <a:rPr lang="uk-UA" smtClean="0"/>
              <a:t>21.03.2013</a:t>
            </a:fld>
            <a:endParaRPr lang="uk-UA"/>
          </a:p>
        </p:txBody>
      </p:sp>
      <p:sp>
        <p:nvSpPr>
          <p:cNvPr id="15" name="Номер слайда 14"/>
          <p:cNvSpPr>
            <a:spLocks noGrp="1"/>
          </p:cNvSpPr>
          <p:nvPr>
            <p:ph type="sldNum" sz="quarter" idx="15"/>
          </p:nvPr>
        </p:nvSpPr>
        <p:spPr/>
        <p:txBody>
          <a:bodyPr/>
          <a:lstStyle>
            <a:lvl1pPr algn="ctr">
              <a:defRPr/>
            </a:lvl1pPr>
          </a:lstStyle>
          <a:p>
            <a:fld id="{B983389B-BB79-4F6A-A9FF-1C9BEDC41CF9}" type="slidenum">
              <a:rPr lang="uk-UA" smtClean="0"/>
              <a:t>‹#›</a:t>
            </a:fld>
            <a:endParaRPr lang="uk-UA"/>
          </a:p>
        </p:txBody>
      </p:sp>
      <p:sp>
        <p:nvSpPr>
          <p:cNvPr id="16" name="Нижний колонтитул 15"/>
          <p:cNvSpPr>
            <a:spLocks noGrp="1"/>
          </p:cNvSpPr>
          <p:nvPr>
            <p:ph type="ftr" sz="quarter" idx="16"/>
          </p:nvPr>
        </p:nvSpPr>
        <p:spPr/>
        <p:txBody>
          <a:bodyPr/>
          <a:lstStyle/>
          <a:p>
            <a:endParaRPr lang="uk-UA"/>
          </a:p>
        </p:txBody>
      </p:sp>
      <p:sp>
        <p:nvSpPr>
          <p:cNvPr id="17" name="Заголовок 16"/>
          <p:cNvSpPr>
            <a:spLocks noGrp="1"/>
          </p:cNvSpPr>
          <p:nvPr>
            <p:ph type="title"/>
          </p:nvPr>
        </p:nvSpPr>
        <p:spPr/>
        <p:txBody>
          <a:bodyPr rtlCol="0" anchor="b" anchorCtr="0"/>
          <a:lstStyle/>
          <a:p>
            <a:r>
              <a:rPr kumimoji="0" lang="ru-RU" smtClean="0"/>
              <a:t>Образец заголовка</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ru-RU" smtClean="0"/>
              <a:t>Вставка рисунка</a:t>
            </a:r>
            <a:endParaRPr kumimoji="0" lang="en-US"/>
          </a:p>
        </p:txBody>
      </p:sp>
      <p:sp>
        <p:nvSpPr>
          <p:cNvPr id="4" name="Текст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8" name="Дата 7"/>
          <p:cNvSpPr>
            <a:spLocks noGrp="1"/>
          </p:cNvSpPr>
          <p:nvPr>
            <p:ph type="dt" sz="half" idx="10"/>
          </p:nvPr>
        </p:nvSpPr>
        <p:spPr/>
        <p:txBody>
          <a:bodyPr/>
          <a:lstStyle/>
          <a:p>
            <a:fld id="{0E16BC0F-F0A5-4E6E-B9FA-6A9847F6E345}" type="datetimeFigureOut">
              <a:rPr lang="uk-UA" smtClean="0"/>
              <a:t>21.03.2013</a:t>
            </a:fld>
            <a:endParaRPr lang="uk-UA"/>
          </a:p>
        </p:txBody>
      </p:sp>
      <p:sp>
        <p:nvSpPr>
          <p:cNvPr id="9" name="Номер слайда 8"/>
          <p:cNvSpPr>
            <a:spLocks noGrp="1"/>
          </p:cNvSpPr>
          <p:nvPr>
            <p:ph type="sldNum" sz="quarter" idx="11"/>
          </p:nvPr>
        </p:nvSpPr>
        <p:spPr/>
        <p:txBody>
          <a:bodyPr/>
          <a:lstStyle/>
          <a:p>
            <a:fld id="{B983389B-BB79-4F6A-A9FF-1C9BEDC41CF9}" type="slidenum">
              <a:rPr lang="uk-UA" smtClean="0"/>
              <a:t>‹#›</a:t>
            </a:fld>
            <a:endParaRPr lang="uk-UA"/>
          </a:p>
        </p:txBody>
      </p:sp>
      <p:sp>
        <p:nvSpPr>
          <p:cNvPr id="10" name="Нижний колонтитул 9"/>
          <p:cNvSpPr>
            <a:spLocks noGrp="1"/>
          </p:cNvSpPr>
          <p:nvPr>
            <p:ph type="ftr" sz="quarter" idx="12"/>
          </p:nvPr>
        </p:nvSpPr>
        <p:spPr/>
        <p:txBody>
          <a:bodyPr/>
          <a:lstStyle/>
          <a:p>
            <a:endParaRPr lang="uk-UA"/>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0E16BC0F-F0A5-4E6E-B9FA-6A9847F6E345}" type="datetimeFigureOut">
              <a:rPr lang="uk-UA" smtClean="0"/>
              <a:t>21.03.2013</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B983389B-BB79-4F6A-A9FF-1C9BEDC41CF9}" type="slidenum">
              <a:rPr lang="uk-UA" smtClean="0"/>
              <a:t>‹#›</a:t>
            </a:fld>
            <a:endParaRPr lang="uk-UA"/>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0E16BC0F-F0A5-4E6E-B9FA-6A9847F6E345}" type="datetimeFigureOut">
              <a:rPr lang="uk-UA" smtClean="0"/>
              <a:t>21.03.2013</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B983389B-BB79-4F6A-A9FF-1C9BEDC41CF9}" type="slidenum">
              <a:rPr lang="uk-UA" smtClean="0"/>
              <a:t>‹#›</a:t>
            </a:fld>
            <a:endParaRPr lang="uk-UA"/>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5" name="Date Placeholder 14"/>
          <p:cNvSpPr>
            <a:spLocks noGrp="1"/>
          </p:cNvSpPr>
          <p:nvPr>
            <p:ph type="dt" sz="half" idx="10"/>
          </p:nvPr>
        </p:nvSpPr>
        <p:spPr/>
        <p:txBody>
          <a:bodyPr/>
          <a:lstStyle/>
          <a:p>
            <a:fld id="{0E16BC0F-F0A5-4E6E-B9FA-6A9847F6E345}" type="datetimeFigureOut">
              <a:rPr lang="uk-UA" smtClean="0"/>
              <a:t>21.03.2013</a:t>
            </a:fld>
            <a:endParaRPr lang="uk-UA"/>
          </a:p>
        </p:txBody>
      </p:sp>
      <p:sp>
        <p:nvSpPr>
          <p:cNvPr id="16" name="Slide Number Placeholder 15"/>
          <p:cNvSpPr>
            <a:spLocks noGrp="1"/>
          </p:cNvSpPr>
          <p:nvPr>
            <p:ph type="sldNum" sz="quarter" idx="11"/>
          </p:nvPr>
        </p:nvSpPr>
        <p:spPr/>
        <p:txBody>
          <a:bodyPr/>
          <a:lstStyle/>
          <a:p>
            <a:fld id="{B983389B-BB79-4F6A-A9FF-1C9BEDC41CF9}" type="slidenum">
              <a:rPr lang="uk-UA" smtClean="0"/>
              <a:t>‹#›</a:t>
            </a:fld>
            <a:endParaRPr lang="uk-UA"/>
          </a:p>
        </p:txBody>
      </p:sp>
      <p:sp>
        <p:nvSpPr>
          <p:cNvPr id="17" name="Footer Placeholder 16"/>
          <p:cNvSpPr>
            <a:spLocks noGrp="1"/>
          </p:cNvSpPr>
          <p:nvPr>
            <p:ph type="ftr" sz="quarter" idx="12"/>
          </p:nvPr>
        </p:nvSpPr>
        <p:spPr/>
        <p:txBody>
          <a:bodyPr/>
          <a:lstStyle/>
          <a:p>
            <a:endParaRPr lang="uk-UA"/>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Title 12"/>
          <p:cNvSpPr>
            <a:spLocks noGrp="1"/>
          </p:cNvSpPr>
          <p:nvPr>
            <p:ph type="title"/>
          </p:nvPr>
        </p:nvSpPr>
        <p:spPr/>
        <p:txBody>
          <a:bodyPr/>
          <a:lstStyle/>
          <a:p>
            <a:r>
              <a:rPr lang="ru-RU" smtClean="0"/>
              <a:t>Образец заголовка</a:t>
            </a:r>
            <a:endParaRPr lang="en-US"/>
          </a:p>
        </p:txBody>
      </p:sp>
      <p:sp>
        <p:nvSpPr>
          <p:cNvPr id="14" name="Date Placeholder 13"/>
          <p:cNvSpPr>
            <a:spLocks noGrp="1"/>
          </p:cNvSpPr>
          <p:nvPr>
            <p:ph type="dt" sz="half" idx="10"/>
          </p:nvPr>
        </p:nvSpPr>
        <p:spPr/>
        <p:txBody>
          <a:bodyPr/>
          <a:lstStyle/>
          <a:p>
            <a:fld id="{0E16BC0F-F0A5-4E6E-B9FA-6A9847F6E345}" type="datetimeFigureOut">
              <a:rPr lang="uk-UA" smtClean="0"/>
              <a:t>21.03.2013</a:t>
            </a:fld>
            <a:endParaRPr lang="uk-UA"/>
          </a:p>
        </p:txBody>
      </p:sp>
      <p:sp>
        <p:nvSpPr>
          <p:cNvPr id="15" name="Slide Number Placeholder 14"/>
          <p:cNvSpPr>
            <a:spLocks noGrp="1"/>
          </p:cNvSpPr>
          <p:nvPr>
            <p:ph type="sldNum" sz="quarter" idx="11"/>
          </p:nvPr>
        </p:nvSpPr>
        <p:spPr/>
        <p:txBody>
          <a:bodyPr/>
          <a:lstStyle/>
          <a:p>
            <a:fld id="{B983389B-BB79-4F6A-A9FF-1C9BEDC41CF9}" type="slidenum">
              <a:rPr lang="uk-UA" smtClean="0"/>
              <a:t>‹#›</a:t>
            </a:fld>
            <a:endParaRPr lang="uk-UA"/>
          </a:p>
        </p:txBody>
      </p:sp>
      <p:sp>
        <p:nvSpPr>
          <p:cNvPr id="16" name="Footer Placeholder 15"/>
          <p:cNvSpPr>
            <a:spLocks noGrp="1"/>
          </p:cNvSpPr>
          <p:nvPr>
            <p:ph type="ftr" sz="quarter" idx="12"/>
          </p:nvPr>
        </p:nvSpPr>
        <p:spPr/>
        <p:txBody>
          <a:bodyPr/>
          <a:lstStyle/>
          <a:p>
            <a:endParaRPr lang="uk-UA"/>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12" name="Date Placeholder 11"/>
          <p:cNvSpPr>
            <a:spLocks noGrp="1"/>
          </p:cNvSpPr>
          <p:nvPr>
            <p:ph type="dt" sz="half" idx="10"/>
          </p:nvPr>
        </p:nvSpPr>
        <p:spPr/>
        <p:txBody>
          <a:bodyPr/>
          <a:lstStyle/>
          <a:p>
            <a:fld id="{0E16BC0F-F0A5-4E6E-B9FA-6A9847F6E345}" type="datetimeFigureOut">
              <a:rPr lang="uk-UA" smtClean="0"/>
              <a:t>21.03.2013</a:t>
            </a:fld>
            <a:endParaRPr lang="uk-UA"/>
          </a:p>
        </p:txBody>
      </p:sp>
      <p:sp>
        <p:nvSpPr>
          <p:cNvPr id="13" name="Slide Number Placeholder 12"/>
          <p:cNvSpPr>
            <a:spLocks noGrp="1"/>
          </p:cNvSpPr>
          <p:nvPr>
            <p:ph type="sldNum" sz="quarter" idx="11"/>
          </p:nvPr>
        </p:nvSpPr>
        <p:spPr/>
        <p:txBody>
          <a:bodyPr/>
          <a:lstStyle/>
          <a:p>
            <a:fld id="{B983389B-BB79-4F6A-A9FF-1C9BEDC41CF9}" type="slidenum">
              <a:rPr lang="uk-UA" smtClean="0"/>
              <a:t>‹#›</a:t>
            </a:fld>
            <a:endParaRPr lang="uk-UA"/>
          </a:p>
        </p:txBody>
      </p:sp>
      <p:sp>
        <p:nvSpPr>
          <p:cNvPr id="14" name="Footer Placeholder 13"/>
          <p:cNvSpPr>
            <a:spLocks noGrp="1"/>
          </p:cNvSpPr>
          <p:nvPr>
            <p:ph type="ftr" sz="quarter" idx="12"/>
          </p:nvPr>
        </p:nvSpPr>
        <p:spPr/>
        <p:txBody>
          <a:bodyPr/>
          <a:lstStyle/>
          <a:p>
            <a:endParaRPr lang="uk-UA"/>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ru-RU" smtClean="0"/>
              <a:t>Образец заголовка</a:t>
            </a:r>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0E16BC0F-F0A5-4E6E-B9FA-6A9847F6E345}" type="datetimeFigureOut">
              <a:rPr lang="uk-UA" smtClean="0"/>
              <a:t>21.03.2013</a:t>
            </a:fld>
            <a:endParaRPr lang="uk-UA"/>
          </a:p>
        </p:txBody>
      </p:sp>
      <p:sp>
        <p:nvSpPr>
          <p:cNvPr id="9" name="Slide Number Placeholder 8"/>
          <p:cNvSpPr>
            <a:spLocks noGrp="1"/>
          </p:cNvSpPr>
          <p:nvPr>
            <p:ph type="sldNum" sz="quarter" idx="11"/>
          </p:nvPr>
        </p:nvSpPr>
        <p:spPr/>
        <p:txBody>
          <a:bodyPr/>
          <a:lstStyle/>
          <a:p>
            <a:fld id="{B983389B-BB79-4F6A-A9FF-1C9BEDC41CF9}" type="slidenum">
              <a:rPr lang="uk-UA" smtClean="0"/>
              <a:t>‹#›</a:t>
            </a:fld>
            <a:endParaRPr lang="uk-UA"/>
          </a:p>
        </p:txBody>
      </p:sp>
      <p:sp>
        <p:nvSpPr>
          <p:cNvPr id="10" name="Footer Placeholder 9"/>
          <p:cNvSpPr>
            <a:spLocks noGrp="1"/>
          </p:cNvSpPr>
          <p:nvPr>
            <p:ph type="ftr" sz="quarter" idx="12"/>
          </p:nvPr>
        </p:nvSpPr>
        <p:spPr/>
        <p:txBody>
          <a:bodyPr/>
          <a:lstStyle/>
          <a:p>
            <a:endParaRPr lang="uk-UA"/>
          </a:p>
        </p:txBody>
      </p:sp>
      <p:sp>
        <p:nvSpPr>
          <p:cNvPr id="11" name="Title 10"/>
          <p:cNvSpPr>
            <a:spLocks noGrp="1"/>
          </p:cNvSpPr>
          <p:nvPr>
            <p:ph type="title"/>
          </p:nvPr>
        </p:nvSpPr>
        <p:spPr/>
        <p:txBody>
          <a:bodyPr/>
          <a:lstStyle/>
          <a:p>
            <a:r>
              <a:rPr lang="ru-RU" smtClean="0"/>
              <a:t>Образец заголовка</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2" name="Title 11"/>
          <p:cNvSpPr>
            <a:spLocks noGrp="1"/>
          </p:cNvSpPr>
          <p:nvPr>
            <p:ph type="title"/>
          </p:nvPr>
        </p:nvSpPr>
        <p:spPr/>
        <p:txBody>
          <a:bodyPr/>
          <a:lstStyle/>
          <a:p>
            <a:r>
              <a:rPr lang="ru-RU" smtClean="0"/>
              <a:t>Образец заголовка</a:t>
            </a:r>
            <a:endParaRPr lang="en-US" dirty="0"/>
          </a:p>
        </p:txBody>
      </p:sp>
      <p:sp>
        <p:nvSpPr>
          <p:cNvPr id="14" name="Date Placeholder 13"/>
          <p:cNvSpPr>
            <a:spLocks noGrp="1"/>
          </p:cNvSpPr>
          <p:nvPr>
            <p:ph type="dt" sz="half" idx="10"/>
          </p:nvPr>
        </p:nvSpPr>
        <p:spPr/>
        <p:txBody>
          <a:bodyPr/>
          <a:lstStyle/>
          <a:p>
            <a:fld id="{0E16BC0F-F0A5-4E6E-B9FA-6A9847F6E345}" type="datetimeFigureOut">
              <a:rPr lang="uk-UA" smtClean="0"/>
              <a:t>21.03.2013</a:t>
            </a:fld>
            <a:endParaRPr lang="uk-UA"/>
          </a:p>
        </p:txBody>
      </p:sp>
      <p:sp>
        <p:nvSpPr>
          <p:cNvPr id="15" name="Slide Number Placeholder 14"/>
          <p:cNvSpPr>
            <a:spLocks noGrp="1"/>
          </p:cNvSpPr>
          <p:nvPr>
            <p:ph type="sldNum" sz="quarter" idx="11"/>
          </p:nvPr>
        </p:nvSpPr>
        <p:spPr/>
        <p:txBody>
          <a:bodyPr/>
          <a:lstStyle/>
          <a:p>
            <a:fld id="{B983389B-BB79-4F6A-A9FF-1C9BEDC41CF9}" type="slidenum">
              <a:rPr lang="uk-UA" smtClean="0"/>
              <a:t>‹#›</a:t>
            </a:fld>
            <a:endParaRPr lang="uk-UA"/>
          </a:p>
        </p:txBody>
      </p:sp>
      <p:sp>
        <p:nvSpPr>
          <p:cNvPr id="16" name="Footer Placeholder 15"/>
          <p:cNvSpPr>
            <a:spLocks noGrp="1"/>
          </p:cNvSpPr>
          <p:nvPr>
            <p:ph type="ftr" sz="quarter" idx="12"/>
          </p:nvPr>
        </p:nvSpPr>
        <p:spPr/>
        <p:txBody>
          <a:bodyPr/>
          <a:lstStyle/>
          <a:p>
            <a:endParaRPr lang="uk-UA"/>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ru-RU" smtClean="0"/>
              <a:t>Образец заголовка</a:t>
            </a:r>
            <a:endParaRPr lang="en-US"/>
          </a:p>
        </p:txBody>
      </p:sp>
      <p:sp>
        <p:nvSpPr>
          <p:cNvPr id="7" name="Date Placeholder 6"/>
          <p:cNvSpPr>
            <a:spLocks noGrp="1"/>
          </p:cNvSpPr>
          <p:nvPr>
            <p:ph type="dt" sz="half" idx="10"/>
          </p:nvPr>
        </p:nvSpPr>
        <p:spPr/>
        <p:txBody>
          <a:bodyPr/>
          <a:lstStyle/>
          <a:p>
            <a:fld id="{0E16BC0F-F0A5-4E6E-B9FA-6A9847F6E345}" type="datetimeFigureOut">
              <a:rPr lang="uk-UA" smtClean="0"/>
              <a:t>21.03.2013</a:t>
            </a:fld>
            <a:endParaRPr lang="uk-UA"/>
          </a:p>
        </p:txBody>
      </p:sp>
      <p:sp>
        <p:nvSpPr>
          <p:cNvPr id="8" name="Slide Number Placeholder 7"/>
          <p:cNvSpPr>
            <a:spLocks noGrp="1"/>
          </p:cNvSpPr>
          <p:nvPr>
            <p:ph type="sldNum" sz="quarter" idx="11"/>
          </p:nvPr>
        </p:nvSpPr>
        <p:spPr/>
        <p:txBody>
          <a:bodyPr/>
          <a:lstStyle/>
          <a:p>
            <a:fld id="{B983389B-BB79-4F6A-A9FF-1C9BEDC41CF9}" type="slidenum">
              <a:rPr lang="uk-UA" smtClean="0"/>
              <a:t>‹#›</a:t>
            </a:fld>
            <a:endParaRPr lang="uk-UA"/>
          </a:p>
        </p:txBody>
      </p:sp>
      <p:sp>
        <p:nvSpPr>
          <p:cNvPr id="9" name="Footer Placeholder 8"/>
          <p:cNvSpPr>
            <a:spLocks noGrp="1"/>
          </p:cNvSpPr>
          <p:nvPr>
            <p:ph type="ftr" sz="quarter" idx="12"/>
          </p:nvPr>
        </p:nvSpPr>
        <p:spPr/>
        <p:txBody>
          <a:bodyPr/>
          <a:lstStyle/>
          <a:p>
            <a:endParaRPr lang="uk-UA"/>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E16BC0F-F0A5-4E6E-B9FA-6A9847F6E345}" type="datetimeFigureOut">
              <a:rPr lang="uk-UA" smtClean="0"/>
              <a:t>21.03.2013</a:t>
            </a:fld>
            <a:endParaRPr lang="uk-UA"/>
          </a:p>
        </p:txBody>
      </p:sp>
      <p:sp>
        <p:nvSpPr>
          <p:cNvPr id="6" name="Slide Number Placeholder 5"/>
          <p:cNvSpPr>
            <a:spLocks noGrp="1"/>
          </p:cNvSpPr>
          <p:nvPr>
            <p:ph type="sldNum" sz="quarter" idx="11"/>
          </p:nvPr>
        </p:nvSpPr>
        <p:spPr/>
        <p:txBody>
          <a:bodyPr/>
          <a:lstStyle/>
          <a:p>
            <a:fld id="{B983389B-BB79-4F6A-A9FF-1C9BEDC41CF9}" type="slidenum">
              <a:rPr lang="uk-UA" smtClean="0"/>
              <a:t>‹#›</a:t>
            </a:fld>
            <a:endParaRPr lang="uk-UA"/>
          </a:p>
        </p:txBody>
      </p:sp>
      <p:sp>
        <p:nvSpPr>
          <p:cNvPr id="7" name="Footer Placeholder 6"/>
          <p:cNvSpPr>
            <a:spLocks noGrp="1"/>
          </p:cNvSpPr>
          <p:nvPr>
            <p:ph type="ftr" sz="quarter" idx="12"/>
          </p:nvPr>
        </p:nvSpPr>
        <p:spPr/>
        <p:txBody>
          <a:bodyPr/>
          <a:lstStyle/>
          <a:p>
            <a:endParaRPr lang="uk-U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0E16BC0F-F0A5-4E6E-B9FA-6A9847F6E345}" type="datetimeFigureOut">
              <a:rPr lang="uk-UA" smtClean="0"/>
              <a:t>21.03.2013</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B983389B-BB79-4F6A-A9FF-1C9BEDC41CF9}" type="slidenum">
              <a:rPr lang="uk-UA" smtClean="0"/>
              <a:t>‹#›</a:t>
            </a:fld>
            <a:endParaRPr lang="uk-UA"/>
          </a:p>
        </p:txBody>
      </p:sp>
      <p:sp>
        <p:nvSpPr>
          <p:cNvPr id="2" name="Заголовок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cxnSp>
        <p:nvCxnSpPr>
          <p:cNvPr id="7" name="Прямая соединительная линия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smtClean="0">
                <a:effectLst>
                  <a:outerShdw blurRad="38100" dist="38100" dir="2700000" algn="tl">
                    <a:srgbClr val="000000">
                      <a:alpha val="43137"/>
                    </a:srgbClr>
                  </a:outerShdw>
                </a:effectLst>
                <a:latin typeface="+mn-lt"/>
              </a:rPr>
              <a:t>{</a:t>
            </a:r>
            <a:endParaRPr lang="en-US" sz="80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5" name="Date Placeholder 14"/>
          <p:cNvSpPr>
            <a:spLocks noGrp="1"/>
          </p:cNvSpPr>
          <p:nvPr>
            <p:ph type="dt" sz="half" idx="10"/>
          </p:nvPr>
        </p:nvSpPr>
        <p:spPr/>
        <p:txBody>
          <a:bodyPr/>
          <a:lstStyle/>
          <a:p>
            <a:fld id="{0E16BC0F-F0A5-4E6E-B9FA-6A9847F6E345}" type="datetimeFigureOut">
              <a:rPr lang="uk-UA" smtClean="0"/>
              <a:t>21.03.2013</a:t>
            </a:fld>
            <a:endParaRPr lang="uk-UA"/>
          </a:p>
        </p:txBody>
      </p:sp>
      <p:sp>
        <p:nvSpPr>
          <p:cNvPr id="16" name="Slide Number Placeholder 15"/>
          <p:cNvSpPr>
            <a:spLocks noGrp="1"/>
          </p:cNvSpPr>
          <p:nvPr>
            <p:ph type="sldNum" sz="quarter" idx="11"/>
          </p:nvPr>
        </p:nvSpPr>
        <p:spPr/>
        <p:txBody>
          <a:bodyPr/>
          <a:lstStyle/>
          <a:p>
            <a:fld id="{B983389B-BB79-4F6A-A9FF-1C9BEDC41CF9}" type="slidenum">
              <a:rPr lang="uk-UA" smtClean="0"/>
              <a:t>‹#›</a:t>
            </a:fld>
            <a:endParaRPr lang="uk-UA"/>
          </a:p>
        </p:txBody>
      </p:sp>
      <p:sp>
        <p:nvSpPr>
          <p:cNvPr id="17" name="Footer Placeholder 16"/>
          <p:cNvSpPr>
            <a:spLocks noGrp="1"/>
          </p:cNvSpPr>
          <p:nvPr>
            <p:ph type="ftr" sz="quarter" idx="12"/>
          </p:nvPr>
        </p:nvSpPr>
        <p:spPr/>
        <p:txBody>
          <a:bodyPr/>
          <a:lstStyle/>
          <a:p>
            <a:endParaRPr lang="uk-UA"/>
          </a:p>
        </p:txBody>
      </p:sp>
      <p:sp>
        <p:nvSpPr>
          <p:cNvPr id="18" name="Title 17"/>
          <p:cNvSpPr>
            <a:spLocks noGrp="1"/>
          </p:cNvSpPr>
          <p:nvPr>
            <p:ph type="title"/>
          </p:nvPr>
        </p:nvSpPr>
        <p:spPr/>
        <p:txBody>
          <a:bodyPr/>
          <a:lstStyle/>
          <a:p>
            <a:r>
              <a:rPr lang="ru-RU" smtClean="0"/>
              <a:t>Образец заголовка</a:t>
            </a:r>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1" name="Title 10"/>
          <p:cNvSpPr>
            <a:spLocks noGrp="1"/>
          </p:cNvSpPr>
          <p:nvPr>
            <p:ph type="title"/>
          </p:nvPr>
        </p:nvSpPr>
        <p:spPr/>
        <p:txBody>
          <a:bodyPr/>
          <a:lstStyle/>
          <a:p>
            <a:r>
              <a:rPr lang="ru-RU" smtClean="0"/>
              <a:t>Образец заголовка</a:t>
            </a:r>
            <a:endParaRPr lang="en-US"/>
          </a:p>
        </p:txBody>
      </p:sp>
      <p:sp>
        <p:nvSpPr>
          <p:cNvPr id="13" name="Date Placeholder 12"/>
          <p:cNvSpPr>
            <a:spLocks noGrp="1"/>
          </p:cNvSpPr>
          <p:nvPr>
            <p:ph type="dt" sz="half" idx="10"/>
          </p:nvPr>
        </p:nvSpPr>
        <p:spPr/>
        <p:txBody>
          <a:bodyPr/>
          <a:lstStyle/>
          <a:p>
            <a:fld id="{0E16BC0F-F0A5-4E6E-B9FA-6A9847F6E345}" type="datetimeFigureOut">
              <a:rPr lang="uk-UA" smtClean="0"/>
              <a:t>21.03.2013</a:t>
            </a:fld>
            <a:endParaRPr lang="uk-UA"/>
          </a:p>
        </p:txBody>
      </p:sp>
      <p:sp>
        <p:nvSpPr>
          <p:cNvPr id="14" name="Slide Number Placeholder 13"/>
          <p:cNvSpPr>
            <a:spLocks noGrp="1"/>
          </p:cNvSpPr>
          <p:nvPr>
            <p:ph type="sldNum" sz="quarter" idx="11"/>
          </p:nvPr>
        </p:nvSpPr>
        <p:spPr/>
        <p:txBody>
          <a:bodyPr/>
          <a:lstStyle/>
          <a:p>
            <a:fld id="{B983389B-BB79-4F6A-A9FF-1C9BEDC41CF9}" type="slidenum">
              <a:rPr lang="uk-UA" smtClean="0"/>
              <a:t>‹#›</a:t>
            </a:fld>
            <a:endParaRPr lang="uk-UA"/>
          </a:p>
        </p:txBody>
      </p:sp>
      <p:sp>
        <p:nvSpPr>
          <p:cNvPr id="15" name="Footer Placeholder 14"/>
          <p:cNvSpPr>
            <a:spLocks noGrp="1"/>
          </p:cNvSpPr>
          <p:nvPr>
            <p:ph type="ftr" sz="quarter" idx="12"/>
          </p:nvPr>
        </p:nvSpPr>
        <p:spPr/>
        <p:txBody>
          <a:bodyPr/>
          <a:lstStyle/>
          <a:p>
            <a:endParaRPr lang="uk-UA"/>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0E16BC0F-F0A5-4E6E-B9FA-6A9847F6E345}" type="datetimeFigureOut">
              <a:rPr lang="uk-UA" smtClean="0"/>
              <a:t>21.03.2013</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B983389B-BB79-4F6A-A9FF-1C9BEDC41CF9}" type="slidenum">
              <a:rPr lang="uk-UA" smtClean="0"/>
              <a:t>‹#›</a:t>
            </a:fld>
            <a:endParaRPr lang="uk-UA"/>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E16BC0F-F0A5-4E6E-B9FA-6A9847F6E345}" type="datetimeFigureOut">
              <a:rPr lang="uk-UA" smtClean="0"/>
              <a:t>21.03.2013</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B983389B-BB79-4F6A-A9FF-1C9BEDC41CF9}" type="slidenum">
              <a:rPr lang="uk-UA" smtClean="0"/>
              <a:t>‹#›</a:t>
            </a:fld>
            <a:endParaRPr lang="uk-UA"/>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1">
        <a:schemeClr val="bg1"/>
      </p:bgRef>
    </p:bg>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2286000" y="3124200"/>
            <a:ext cx="6172200" cy="1894362"/>
          </a:xfrm>
        </p:spPr>
        <p:txBody>
          <a:bodyPr/>
          <a:lstStyle>
            <a:lvl1pPr>
              <a:defRPr b="1"/>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bwMode="auto">
          <a:xfrm rot="5400000">
            <a:off x="7764621" y="1174097"/>
            <a:ext cx="2286000" cy="381000"/>
          </a:xfrm>
        </p:spPr>
        <p:txBody>
          <a:bodyPr/>
          <a:lstStyle/>
          <a:p>
            <a:fld id="{0E16BC0F-F0A5-4E6E-B9FA-6A9847F6E345}" type="datetimeFigureOut">
              <a:rPr lang="uk-UA" smtClean="0"/>
              <a:t>21.03.2013</a:t>
            </a:fld>
            <a:endParaRPr lang="uk-UA"/>
          </a:p>
        </p:txBody>
      </p:sp>
      <p:sp>
        <p:nvSpPr>
          <p:cNvPr id="17" name="Нижний колонтитул 16"/>
          <p:cNvSpPr>
            <a:spLocks noGrp="1"/>
          </p:cNvSpPr>
          <p:nvPr>
            <p:ph type="ftr" sz="quarter" idx="11"/>
          </p:nvPr>
        </p:nvSpPr>
        <p:spPr bwMode="auto">
          <a:xfrm rot="5400000">
            <a:off x="7077269" y="4181669"/>
            <a:ext cx="3657600" cy="384048"/>
          </a:xfrm>
        </p:spPr>
        <p:txBody>
          <a:bodyPr/>
          <a:lstStyle/>
          <a:p>
            <a:endParaRPr lang="uk-UA"/>
          </a:p>
        </p:txBody>
      </p:sp>
      <p:sp>
        <p:nvSpPr>
          <p:cNvPr id="10" name="Прямоугольник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Прямоугольник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Прямоугольник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ая соединительная линия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Прямая соединительная линия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Прямая соединительная линия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Прямая соединительная линия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Прямая соединительная линия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Прямая соединительная линия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Прямоугольник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Овал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Овал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Овал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Овал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Овал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Номер слайда 28"/>
          <p:cNvSpPr>
            <a:spLocks noGrp="1"/>
          </p:cNvSpPr>
          <p:nvPr>
            <p:ph type="sldNum" sz="quarter" idx="12"/>
          </p:nvPr>
        </p:nvSpPr>
        <p:spPr bwMode="auto">
          <a:xfrm>
            <a:off x="1325544" y="4928702"/>
            <a:ext cx="609600" cy="517524"/>
          </a:xfrm>
        </p:spPr>
        <p:txBody>
          <a:bodyPr/>
          <a:lstStyle/>
          <a:p>
            <a:fld id="{B983389B-BB79-4F6A-A9FF-1C9BEDC41CF9}" type="slidenum">
              <a:rPr lang="uk-UA" smtClean="0"/>
              <a:t>‹#›</a:t>
            </a:fld>
            <a:endParaRPr lang="uk-UA"/>
          </a:p>
        </p:txBody>
      </p:sp>
    </p:spTree>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8" name="Объект 7"/>
          <p:cNvSpPr>
            <a:spLocks noGrp="1"/>
          </p:cNvSpPr>
          <p:nvPr>
            <p:ph sz="quarter" idx="1"/>
          </p:nvPr>
        </p:nvSpPr>
        <p:spPr>
          <a:xfrm>
            <a:off x="457200" y="1600200"/>
            <a:ext cx="7467600" cy="487375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4"/>
          </p:nvPr>
        </p:nvSpPr>
        <p:spPr/>
        <p:txBody>
          <a:bodyPr rtlCol="0"/>
          <a:lstStyle/>
          <a:p>
            <a:fld id="{0E16BC0F-F0A5-4E6E-B9FA-6A9847F6E345}" type="datetimeFigureOut">
              <a:rPr lang="uk-UA" smtClean="0"/>
              <a:t>21.03.2013</a:t>
            </a:fld>
            <a:endParaRPr lang="uk-UA"/>
          </a:p>
        </p:txBody>
      </p:sp>
      <p:sp>
        <p:nvSpPr>
          <p:cNvPr id="9" name="Номер слайда 8"/>
          <p:cNvSpPr>
            <a:spLocks noGrp="1"/>
          </p:cNvSpPr>
          <p:nvPr>
            <p:ph type="sldNum" sz="quarter" idx="15"/>
          </p:nvPr>
        </p:nvSpPr>
        <p:spPr/>
        <p:txBody>
          <a:bodyPr rtlCol="0"/>
          <a:lstStyle/>
          <a:p>
            <a:fld id="{B983389B-BB79-4F6A-A9FF-1C9BEDC41CF9}" type="slidenum">
              <a:rPr lang="uk-UA" smtClean="0"/>
              <a:t>‹#›</a:t>
            </a:fld>
            <a:endParaRPr lang="uk-UA"/>
          </a:p>
        </p:txBody>
      </p:sp>
      <p:sp>
        <p:nvSpPr>
          <p:cNvPr id="10" name="Нижний колонтитул 9"/>
          <p:cNvSpPr>
            <a:spLocks noGrp="1"/>
          </p:cNvSpPr>
          <p:nvPr>
            <p:ph type="ftr" sz="quarter" idx="16"/>
          </p:nvPr>
        </p:nvSpPr>
        <p:spPr/>
        <p:txBody>
          <a:bodyPr rtlCol="0"/>
          <a:lstStyle/>
          <a:p>
            <a:endParaRPr lang="uk-UA"/>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0" y="2895600"/>
            <a:ext cx="6172200" cy="2053590"/>
          </a:xfrm>
        </p:spPr>
        <p:txBody>
          <a:bodyPr/>
          <a:lstStyle>
            <a:lvl1pPr algn="l">
              <a:buNone/>
              <a:defRPr sz="3000" b="1" cap="small"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bwMode="auto">
          <a:xfrm rot="5400000">
            <a:off x="7763256" y="1170432"/>
            <a:ext cx="2286000" cy="381000"/>
          </a:xfrm>
        </p:spPr>
        <p:txBody>
          <a:bodyPr/>
          <a:lstStyle/>
          <a:p>
            <a:fld id="{0E16BC0F-F0A5-4E6E-B9FA-6A9847F6E345}" type="datetimeFigureOut">
              <a:rPr lang="uk-UA" smtClean="0"/>
              <a:t>21.03.2013</a:t>
            </a:fld>
            <a:endParaRPr lang="uk-UA"/>
          </a:p>
        </p:txBody>
      </p:sp>
      <p:sp>
        <p:nvSpPr>
          <p:cNvPr id="5" name="Нижний колонтитул 4"/>
          <p:cNvSpPr>
            <a:spLocks noGrp="1"/>
          </p:cNvSpPr>
          <p:nvPr>
            <p:ph type="ftr" sz="quarter" idx="11"/>
          </p:nvPr>
        </p:nvSpPr>
        <p:spPr bwMode="auto">
          <a:xfrm rot="5400000">
            <a:off x="7077456" y="4178808"/>
            <a:ext cx="3657600" cy="384048"/>
          </a:xfrm>
        </p:spPr>
        <p:txBody>
          <a:bodyPr/>
          <a:lstStyle/>
          <a:p>
            <a:endParaRPr lang="uk-UA"/>
          </a:p>
        </p:txBody>
      </p:sp>
      <p:sp>
        <p:nvSpPr>
          <p:cNvPr id="9" name="Прямоугольник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Прямоугольник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оугольник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ая соединительная линия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Прямая соединительная линия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Прямая соединительная линия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Прямая соединительная линия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Прямая соединительная линия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Прямоугольник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Овал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Овал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Овал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Овал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Овал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Прямая соединительная линия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Номер слайда 5"/>
          <p:cNvSpPr>
            <a:spLocks noGrp="1"/>
          </p:cNvSpPr>
          <p:nvPr>
            <p:ph type="sldNum" sz="quarter" idx="12"/>
          </p:nvPr>
        </p:nvSpPr>
        <p:spPr bwMode="auto">
          <a:xfrm>
            <a:off x="1340616" y="4928702"/>
            <a:ext cx="609600" cy="517524"/>
          </a:xfrm>
        </p:spPr>
        <p:txBody>
          <a:bodyPr/>
          <a:lstStyle/>
          <a:p>
            <a:fld id="{B983389B-BB79-4F6A-A9FF-1C9BEDC41CF9}" type="slidenum">
              <a:rPr lang="uk-UA" smtClean="0"/>
              <a:t>‹#›</a:t>
            </a:fld>
            <a:endParaRPr lang="uk-UA"/>
          </a:p>
        </p:txBody>
      </p:sp>
    </p:spTree>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p>
            <a:fld id="{0E16BC0F-F0A5-4E6E-B9FA-6A9847F6E345}" type="datetimeFigureOut">
              <a:rPr lang="uk-UA" smtClean="0"/>
              <a:t>21.03.2013</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B983389B-BB79-4F6A-A9FF-1C9BEDC41CF9}" type="slidenum">
              <a:rPr lang="uk-UA" smtClean="0"/>
              <a:t>‹#›</a:t>
            </a:fld>
            <a:endParaRPr lang="uk-UA"/>
          </a:p>
        </p:txBody>
      </p:sp>
      <p:sp>
        <p:nvSpPr>
          <p:cNvPr id="9" name="Объект 8"/>
          <p:cNvSpPr>
            <a:spLocks noGrp="1"/>
          </p:cNvSpPr>
          <p:nvPr>
            <p:ph sz="quarter" idx="1"/>
          </p:nvPr>
        </p:nvSpPr>
        <p:spPr>
          <a:xfrm>
            <a:off x="457200" y="1600200"/>
            <a:ext cx="3657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1" name="Объект 10"/>
          <p:cNvSpPr>
            <a:spLocks noGrp="1"/>
          </p:cNvSpPr>
          <p:nvPr>
            <p:ph sz="quarter" idx="2"/>
          </p:nvPr>
        </p:nvSpPr>
        <p:spPr>
          <a:xfrm>
            <a:off x="4270248" y="1600200"/>
            <a:ext cx="3657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7543800" cy="1143000"/>
          </a:xfrm>
        </p:spPr>
        <p:txBody>
          <a:bodyPr anchor="b"/>
          <a:lstStyle>
            <a:lvl1pPr>
              <a:defRPr/>
            </a:lvl1pPr>
          </a:lstStyle>
          <a:p>
            <a:r>
              <a:rPr kumimoji="0" lang="ru-RU" smtClean="0"/>
              <a:t>Образец заголовка</a:t>
            </a:r>
            <a:endParaRPr kumimoji="0" lang="en-US"/>
          </a:p>
        </p:txBody>
      </p:sp>
      <p:sp>
        <p:nvSpPr>
          <p:cNvPr id="7" name="Дата 6"/>
          <p:cNvSpPr>
            <a:spLocks noGrp="1"/>
          </p:cNvSpPr>
          <p:nvPr>
            <p:ph type="dt" sz="half" idx="10"/>
          </p:nvPr>
        </p:nvSpPr>
        <p:spPr/>
        <p:txBody>
          <a:bodyPr/>
          <a:lstStyle/>
          <a:p>
            <a:fld id="{0E16BC0F-F0A5-4E6E-B9FA-6A9847F6E345}" type="datetimeFigureOut">
              <a:rPr lang="uk-UA" smtClean="0"/>
              <a:t>21.03.2013</a:t>
            </a:fld>
            <a:endParaRPr lang="uk-UA"/>
          </a:p>
        </p:txBody>
      </p:sp>
      <p:sp>
        <p:nvSpPr>
          <p:cNvPr id="8" name="Нижний колонтитул 7"/>
          <p:cNvSpPr>
            <a:spLocks noGrp="1"/>
          </p:cNvSpPr>
          <p:nvPr>
            <p:ph type="ftr" sz="quarter" idx="11"/>
          </p:nvPr>
        </p:nvSpPr>
        <p:spPr/>
        <p:txBody>
          <a:bodyPr/>
          <a:lstStyle/>
          <a:p>
            <a:endParaRPr lang="uk-UA"/>
          </a:p>
        </p:txBody>
      </p:sp>
      <p:sp>
        <p:nvSpPr>
          <p:cNvPr id="9" name="Номер слайда 8"/>
          <p:cNvSpPr>
            <a:spLocks noGrp="1"/>
          </p:cNvSpPr>
          <p:nvPr>
            <p:ph type="sldNum" sz="quarter" idx="12"/>
          </p:nvPr>
        </p:nvSpPr>
        <p:spPr/>
        <p:txBody>
          <a:bodyPr/>
          <a:lstStyle/>
          <a:p>
            <a:fld id="{B983389B-BB79-4F6A-A9FF-1C9BEDC41CF9}" type="slidenum">
              <a:rPr lang="uk-UA" smtClean="0"/>
              <a:t>‹#›</a:t>
            </a:fld>
            <a:endParaRPr lang="uk-UA"/>
          </a:p>
        </p:txBody>
      </p:sp>
      <p:sp>
        <p:nvSpPr>
          <p:cNvPr id="11" name="Объект 10"/>
          <p:cNvSpPr>
            <a:spLocks noGrp="1"/>
          </p:cNvSpPr>
          <p:nvPr>
            <p:ph sz="quarter" idx="2"/>
          </p:nvPr>
        </p:nvSpPr>
        <p:spPr>
          <a:xfrm>
            <a:off x="457200" y="2362200"/>
            <a:ext cx="3657600" cy="38862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quarter" idx="4"/>
          </p:nvPr>
        </p:nvSpPr>
        <p:spPr>
          <a:xfrm>
            <a:off x="4371975" y="2362200"/>
            <a:ext cx="3657600" cy="38862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2" name="Текст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ru-RU" smtClean="0"/>
              <a:t>Образец текста</a:t>
            </a:r>
          </a:p>
        </p:txBody>
      </p:sp>
      <p:sp>
        <p:nvSpPr>
          <p:cNvPr id="14" name="Текст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ru-RU" smtClean="0"/>
              <a:t>Образец текста</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6" name="Дата 5"/>
          <p:cNvSpPr>
            <a:spLocks noGrp="1"/>
          </p:cNvSpPr>
          <p:nvPr>
            <p:ph type="dt" sz="half" idx="10"/>
          </p:nvPr>
        </p:nvSpPr>
        <p:spPr/>
        <p:txBody>
          <a:bodyPr rtlCol="0"/>
          <a:lstStyle/>
          <a:p>
            <a:fld id="{0E16BC0F-F0A5-4E6E-B9FA-6A9847F6E345}" type="datetimeFigureOut">
              <a:rPr lang="uk-UA" smtClean="0"/>
              <a:t>21.03.2013</a:t>
            </a:fld>
            <a:endParaRPr lang="uk-UA"/>
          </a:p>
        </p:txBody>
      </p:sp>
      <p:sp>
        <p:nvSpPr>
          <p:cNvPr id="7" name="Номер слайда 6"/>
          <p:cNvSpPr>
            <a:spLocks noGrp="1"/>
          </p:cNvSpPr>
          <p:nvPr>
            <p:ph type="sldNum" sz="quarter" idx="11"/>
          </p:nvPr>
        </p:nvSpPr>
        <p:spPr/>
        <p:txBody>
          <a:bodyPr rtlCol="0"/>
          <a:lstStyle/>
          <a:p>
            <a:fld id="{B983389B-BB79-4F6A-A9FF-1C9BEDC41CF9}" type="slidenum">
              <a:rPr lang="uk-UA" smtClean="0"/>
              <a:t>‹#›</a:t>
            </a:fld>
            <a:endParaRPr lang="uk-UA"/>
          </a:p>
        </p:txBody>
      </p:sp>
      <p:sp>
        <p:nvSpPr>
          <p:cNvPr id="8" name="Нижний колонтитул 7"/>
          <p:cNvSpPr>
            <a:spLocks noGrp="1"/>
          </p:cNvSpPr>
          <p:nvPr>
            <p:ph type="ftr" sz="quarter" idx="12"/>
          </p:nvPr>
        </p:nvSpPr>
        <p:spPr/>
        <p:txBody>
          <a:bodyPr rtlCol="0"/>
          <a:lstStyle/>
          <a:p>
            <a:endParaRPr lang="uk-U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Дата 4"/>
          <p:cNvSpPr>
            <a:spLocks noGrp="1"/>
          </p:cNvSpPr>
          <p:nvPr>
            <p:ph type="dt" sz="half" idx="10"/>
          </p:nvPr>
        </p:nvSpPr>
        <p:spPr/>
        <p:txBody>
          <a:bodyPr/>
          <a:lstStyle/>
          <a:p>
            <a:fld id="{0E16BC0F-F0A5-4E6E-B9FA-6A9847F6E345}" type="datetimeFigureOut">
              <a:rPr lang="uk-UA" smtClean="0"/>
              <a:t>21.03.2013</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B983389B-BB79-4F6A-A9FF-1C9BEDC41CF9}" type="slidenum">
              <a:rPr lang="uk-UA" smtClean="0"/>
              <a:t>‹#›</a:t>
            </a:fld>
            <a:endParaRPr lang="uk-UA"/>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11" name="Объект 10"/>
          <p:cNvSpPr>
            <a:spLocks noGrp="1"/>
          </p:cNvSpPr>
          <p:nvPr>
            <p:ph sz="half" idx="1"/>
          </p:nvPr>
        </p:nvSpPr>
        <p:spPr>
          <a:xfrm>
            <a:off x="457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4648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E16BC0F-F0A5-4E6E-B9FA-6A9847F6E345}" type="datetimeFigureOut">
              <a:rPr lang="uk-UA" smtClean="0"/>
              <a:t>21.03.2013</a:t>
            </a:fld>
            <a:endParaRPr lang="uk-UA"/>
          </a:p>
        </p:txBody>
      </p:sp>
      <p:sp>
        <p:nvSpPr>
          <p:cNvPr id="3" name="Нижний колонтитул 2"/>
          <p:cNvSpPr>
            <a:spLocks noGrp="1"/>
          </p:cNvSpPr>
          <p:nvPr>
            <p:ph type="ftr" sz="quarter" idx="11"/>
          </p:nvPr>
        </p:nvSpPr>
        <p:spPr/>
        <p:txBody>
          <a:bodyPr/>
          <a:lstStyle/>
          <a:p>
            <a:endParaRPr lang="uk-UA"/>
          </a:p>
        </p:txBody>
      </p:sp>
      <p:sp>
        <p:nvSpPr>
          <p:cNvPr id="4" name="Номер слайда 3"/>
          <p:cNvSpPr>
            <a:spLocks noGrp="1"/>
          </p:cNvSpPr>
          <p:nvPr>
            <p:ph type="sldNum" sz="quarter" idx="12"/>
          </p:nvPr>
        </p:nvSpPr>
        <p:spPr/>
        <p:txBody>
          <a:bodyPr/>
          <a:lstStyle/>
          <a:p>
            <a:fld id="{B983389B-BB79-4F6A-A9FF-1C9BEDC41CF9}" type="slidenum">
              <a:rPr lang="uk-UA" smtClean="0"/>
              <a:t>‹#›</a:t>
            </a:fld>
            <a:endParaRPr lang="uk-UA"/>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1">
        <a:schemeClr val="bg1"/>
      </p:bgRef>
    </p:bg>
    <p:spTree>
      <p:nvGrpSpPr>
        <p:cNvPr id="1" name=""/>
        <p:cNvGrpSpPr/>
        <p:nvPr/>
      </p:nvGrpSpPr>
      <p:grpSpPr>
        <a:xfrm>
          <a:off x="0" y="0"/>
          <a:ext cx="0" cy="0"/>
          <a:chOff x="0" y="0"/>
          <a:chExt cx="0" cy="0"/>
        </a:xfrm>
      </p:grpSpPr>
      <p:sp>
        <p:nvSpPr>
          <p:cNvPr id="10" name="Прямая соединительная линия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Заголовок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ru-RU" smtClean="0"/>
              <a:t>Образец заголовка</a:t>
            </a:r>
            <a:endParaRPr kumimoji="0" lang="en-US"/>
          </a:p>
        </p:txBody>
      </p:sp>
      <p:sp>
        <p:nvSpPr>
          <p:cNvPr id="3" name="Текст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8" name="Прямая соединительная линия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Прямая соединительная линия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Прямая соединительная линия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оугольник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ая соединительная линия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Овал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Объект 17"/>
          <p:cNvSpPr>
            <a:spLocks noGrp="1"/>
          </p:cNvSpPr>
          <p:nvPr>
            <p:ph sz="quarter" idx="1"/>
          </p:nvPr>
        </p:nvSpPr>
        <p:spPr>
          <a:xfrm>
            <a:off x="304800" y="274320"/>
            <a:ext cx="5638800" cy="6327648"/>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4"/>
          </p:nvPr>
        </p:nvSpPr>
        <p:spPr/>
        <p:txBody>
          <a:bodyPr rtlCol="0"/>
          <a:lstStyle/>
          <a:p>
            <a:fld id="{0E16BC0F-F0A5-4E6E-B9FA-6A9847F6E345}" type="datetimeFigureOut">
              <a:rPr lang="uk-UA" smtClean="0"/>
              <a:t>21.03.2013</a:t>
            </a:fld>
            <a:endParaRPr lang="uk-UA"/>
          </a:p>
        </p:txBody>
      </p:sp>
      <p:sp>
        <p:nvSpPr>
          <p:cNvPr id="22" name="Номер слайда 21"/>
          <p:cNvSpPr>
            <a:spLocks noGrp="1"/>
          </p:cNvSpPr>
          <p:nvPr>
            <p:ph type="sldNum" sz="quarter" idx="15"/>
          </p:nvPr>
        </p:nvSpPr>
        <p:spPr/>
        <p:txBody>
          <a:bodyPr rtlCol="0"/>
          <a:lstStyle/>
          <a:p>
            <a:fld id="{B983389B-BB79-4F6A-A9FF-1C9BEDC41CF9}" type="slidenum">
              <a:rPr lang="uk-UA" smtClean="0"/>
              <a:t>‹#›</a:t>
            </a:fld>
            <a:endParaRPr lang="uk-UA"/>
          </a:p>
        </p:txBody>
      </p:sp>
      <p:sp>
        <p:nvSpPr>
          <p:cNvPr id="23" name="Нижний колонтитул 22"/>
          <p:cNvSpPr>
            <a:spLocks noGrp="1"/>
          </p:cNvSpPr>
          <p:nvPr>
            <p:ph type="ftr" sz="quarter" idx="16"/>
          </p:nvPr>
        </p:nvSpPr>
        <p:spPr/>
        <p:txBody>
          <a:bodyPr rtlCol="0"/>
          <a:lstStyle/>
          <a:p>
            <a:endParaRPr lang="uk-UA"/>
          </a:p>
        </p:txBody>
      </p:sp>
    </p:spTree>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ая соединительная линия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Овал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Заголовок 1"/>
          <p:cNvSpPr>
            <a:spLocks noGrp="1"/>
          </p:cNvSpPr>
          <p:nvPr>
            <p:ph type="title"/>
          </p:nvPr>
        </p:nvSpPr>
        <p:spPr>
          <a:xfrm rot="5400000">
            <a:off x="3350133" y="3200400"/>
            <a:ext cx="6309360" cy="457200"/>
          </a:xfrm>
        </p:spPr>
        <p:txBody>
          <a:bodyPr anchor="b"/>
          <a:lstStyle>
            <a:lvl1pPr algn="l">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ru-RU" smtClean="0"/>
              <a:t>Вставка рисунка</a:t>
            </a:r>
            <a:endParaRPr kumimoji="0" lang="en-US" dirty="0"/>
          </a:p>
        </p:txBody>
      </p:sp>
      <p:sp>
        <p:nvSpPr>
          <p:cNvPr id="4" name="Текст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10" name="Прямая соединительная линия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Прямоугольник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ая соединительная линия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Прямая соединительная линия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Прямая соединительная линия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Дата 16"/>
          <p:cNvSpPr>
            <a:spLocks noGrp="1"/>
          </p:cNvSpPr>
          <p:nvPr>
            <p:ph type="dt" sz="half" idx="10"/>
          </p:nvPr>
        </p:nvSpPr>
        <p:spPr/>
        <p:txBody>
          <a:bodyPr rtlCol="0"/>
          <a:lstStyle/>
          <a:p>
            <a:fld id="{0E16BC0F-F0A5-4E6E-B9FA-6A9847F6E345}" type="datetimeFigureOut">
              <a:rPr lang="uk-UA" smtClean="0"/>
              <a:t>21.03.2013</a:t>
            </a:fld>
            <a:endParaRPr lang="uk-UA"/>
          </a:p>
        </p:txBody>
      </p:sp>
      <p:sp>
        <p:nvSpPr>
          <p:cNvPr id="18" name="Номер слайда 17"/>
          <p:cNvSpPr>
            <a:spLocks noGrp="1"/>
          </p:cNvSpPr>
          <p:nvPr>
            <p:ph type="sldNum" sz="quarter" idx="11"/>
          </p:nvPr>
        </p:nvSpPr>
        <p:spPr/>
        <p:txBody>
          <a:bodyPr rtlCol="0"/>
          <a:lstStyle/>
          <a:p>
            <a:fld id="{B983389B-BB79-4F6A-A9FF-1C9BEDC41CF9}" type="slidenum">
              <a:rPr lang="uk-UA" smtClean="0"/>
              <a:t>‹#›</a:t>
            </a:fld>
            <a:endParaRPr lang="uk-UA"/>
          </a:p>
        </p:txBody>
      </p:sp>
      <p:sp>
        <p:nvSpPr>
          <p:cNvPr id="21" name="Нижний колонтитул 20"/>
          <p:cNvSpPr>
            <a:spLocks noGrp="1"/>
          </p:cNvSpPr>
          <p:nvPr>
            <p:ph type="ftr" sz="quarter" idx="12"/>
          </p:nvPr>
        </p:nvSpPr>
        <p:spPr/>
        <p:txBody>
          <a:bodyPr rtlCol="0"/>
          <a:lstStyle/>
          <a:p>
            <a:endParaRPr lang="uk-UA"/>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0E16BC0F-F0A5-4E6E-B9FA-6A9847F6E345}" type="datetimeFigureOut">
              <a:rPr lang="uk-UA" smtClean="0"/>
              <a:t>21.03.2013</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B983389B-BB79-4F6A-A9FF-1C9BEDC41CF9}" type="slidenum">
              <a:rPr lang="uk-UA" smtClean="0"/>
              <a:t>‹#›</a:t>
            </a:fld>
            <a:endParaRPr lang="uk-UA"/>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1676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0E16BC0F-F0A5-4E6E-B9FA-6A9847F6E345}" type="datetimeFigureOut">
              <a:rPr lang="uk-UA" smtClean="0"/>
              <a:t>21.03.2013</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B983389B-BB79-4F6A-A9FF-1C9BEDC41CF9}" type="slidenum">
              <a:rPr lang="uk-UA" smtClean="0"/>
              <a:t>‹#›</a:t>
            </a:fld>
            <a:endParaRPr lang="uk-UA"/>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Подзаголовок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Заголовок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ru-RU" smtClean="0"/>
              <a:t>Образец заголовка</a:t>
            </a:r>
            <a:endParaRPr kumimoji="0" lang="en-US"/>
          </a:p>
        </p:txBody>
      </p:sp>
      <p:cxnSp>
        <p:nvCxnSpPr>
          <p:cNvPr id="8" name="Прямая соединительная линия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Овал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Дата 14"/>
          <p:cNvSpPr>
            <a:spLocks noGrp="1"/>
          </p:cNvSpPr>
          <p:nvPr>
            <p:ph type="dt" sz="half" idx="10"/>
          </p:nvPr>
        </p:nvSpPr>
        <p:spPr/>
        <p:txBody>
          <a:bodyPr/>
          <a:lstStyle/>
          <a:p>
            <a:fld id="{0E16BC0F-F0A5-4E6E-B9FA-6A9847F6E345}" type="datetimeFigureOut">
              <a:rPr lang="uk-UA" smtClean="0"/>
              <a:t>21.03.2013</a:t>
            </a:fld>
            <a:endParaRPr lang="uk-UA"/>
          </a:p>
        </p:txBody>
      </p:sp>
      <p:sp>
        <p:nvSpPr>
          <p:cNvPr id="16" name="Номер слайда 15"/>
          <p:cNvSpPr>
            <a:spLocks noGrp="1"/>
          </p:cNvSpPr>
          <p:nvPr>
            <p:ph type="sldNum" sz="quarter" idx="11"/>
          </p:nvPr>
        </p:nvSpPr>
        <p:spPr/>
        <p:txBody>
          <a:bodyPr/>
          <a:lstStyle/>
          <a:p>
            <a:fld id="{B983389B-BB79-4F6A-A9FF-1C9BEDC41CF9}" type="slidenum">
              <a:rPr lang="uk-UA" smtClean="0"/>
              <a:t>‹#›</a:t>
            </a:fld>
            <a:endParaRPr lang="uk-UA"/>
          </a:p>
        </p:txBody>
      </p:sp>
      <p:sp>
        <p:nvSpPr>
          <p:cNvPr id="17" name="Нижний колонтитул 16"/>
          <p:cNvSpPr>
            <a:spLocks noGrp="1"/>
          </p:cNvSpPr>
          <p:nvPr>
            <p:ph type="ftr" sz="quarter" idx="12"/>
          </p:nvPr>
        </p:nvSpPr>
        <p:spPr/>
        <p:txBody>
          <a:bodyPr/>
          <a:lstStyle/>
          <a:p>
            <a:endParaRPr lang="uk-UA"/>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9" name="Объект 8"/>
          <p:cNvSpPr>
            <a:spLocks noGrp="1"/>
          </p:cNvSpPr>
          <p:nvPr>
            <p:ph idx="1"/>
          </p:nvPr>
        </p:nvSpPr>
        <p:spPr>
          <a:xfrm>
            <a:off x="457200" y="1524000"/>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4" name="Дата 13"/>
          <p:cNvSpPr>
            <a:spLocks noGrp="1"/>
          </p:cNvSpPr>
          <p:nvPr>
            <p:ph type="dt" sz="half" idx="14"/>
          </p:nvPr>
        </p:nvSpPr>
        <p:spPr/>
        <p:txBody>
          <a:bodyPr/>
          <a:lstStyle/>
          <a:p>
            <a:fld id="{0E16BC0F-F0A5-4E6E-B9FA-6A9847F6E345}" type="datetimeFigureOut">
              <a:rPr lang="uk-UA" smtClean="0"/>
              <a:t>21.03.2013</a:t>
            </a:fld>
            <a:endParaRPr lang="uk-UA"/>
          </a:p>
        </p:txBody>
      </p:sp>
      <p:sp>
        <p:nvSpPr>
          <p:cNvPr id="15" name="Номер слайда 14"/>
          <p:cNvSpPr>
            <a:spLocks noGrp="1"/>
          </p:cNvSpPr>
          <p:nvPr>
            <p:ph type="sldNum" sz="quarter" idx="15"/>
          </p:nvPr>
        </p:nvSpPr>
        <p:spPr/>
        <p:txBody>
          <a:bodyPr/>
          <a:lstStyle>
            <a:lvl1pPr algn="ctr">
              <a:defRPr/>
            </a:lvl1pPr>
          </a:lstStyle>
          <a:p>
            <a:fld id="{B983389B-BB79-4F6A-A9FF-1C9BEDC41CF9}" type="slidenum">
              <a:rPr lang="uk-UA" smtClean="0"/>
              <a:t>‹#›</a:t>
            </a:fld>
            <a:endParaRPr lang="uk-UA"/>
          </a:p>
        </p:txBody>
      </p:sp>
      <p:sp>
        <p:nvSpPr>
          <p:cNvPr id="16" name="Нижний колонтитул 15"/>
          <p:cNvSpPr>
            <a:spLocks noGrp="1"/>
          </p:cNvSpPr>
          <p:nvPr>
            <p:ph type="ftr" sz="quarter" idx="16"/>
          </p:nvPr>
        </p:nvSpPr>
        <p:spPr/>
        <p:txBody>
          <a:bodyPr/>
          <a:lstStyle/>
          <a:p>
            <a:endParaRPr lang="uk-UA"/>
          </a:p>
        </p:txBody>
      </p:sp>
      <p:sp>
        <p:nvSpPr>
          <p:cNvPr id="17" name="Заголовок 16"/>
          <p:cNvSpPr>
            <a:spLocks noGrp="1"/>
          </p:cNvSpPr>
          <p:nvPr>
            <p:ph type="title"/>
          </p:nvPr>
        </p:nvSpPr>
        <p:spPr/>
        <p:txBody>
          <a:bodyPr rtlCol="0" anchor="b" anchorCtr="0"/>
          <a:lstStyle/>
          <a:p>
            <a:r>
              <a:rPr kumimoji="0" lang="ru-RU" smtClean="0"/>
              <a:t>Образец заголовка</a:t>
            </a:r>
            <a:endParaRPr kumimoji="0"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0E16BC0F-F0A5-4E6E-B9FA-6A9847F6E345}" type="datetimeFigureOut">
              <a:rPr lang="uk-UA" smtClean="0"/>
              <a:t>21.03.2013</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B983389B-BB79-4F6A-A9FF-1C9BEDC41CF9}" type="slidenum">
              <a:rPr lang="uk-UA" smtClean="0"/>
              <a:t>‹#›</a:t>
            </a:fld>
            <a:endParaRPr lang="uk-UA"/>
          </a:p>
        </p:txBody>
      </p:sp>
      <p:sp>
        <p:nvSpPr>
          <p:cNvPr id="2" name="Заголовок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cxnSp>
        <p:nvCxnSpPr>
          <p:cNvPr id="7" name="Прямая соединительная линия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Дата 4"/>
          <p:cNvSpPr>
            <a:spLocks noGrp="1"/>
          </p:cNvSpPr>
          <p:nvPr>
            <p:ph type="dt" sz="half" idx="10"/>
          </p:nvPr>
        </p:nvSpPr>
        <p:spPr/>
        <p:txBody>
          <a:bodyPr/>
          <a:lstStyle/>
          <a:p>
            <a:fld id="{0E16BC0F-F0A5-4E6E-B9FA-6A9847F6E345}" type="datetimeFigureOut">
              <a:rPr lang="uk-UA" smtClean="0"/>
              <a:t>21.03.2013</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B983389B-BB79-4F6A-A9FF-1C9BEDC41CF9}" type="slidenum">
              <a:rPr lang="uk-UA" smtClean="0"/>
              <a:t>‹#›</a:t>
            </a:fld>
            <a:endParaRPr lang="uk-UA"/>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11" name="Объект 10"/>
          <p:cNvSpPr>
            <a:spLocks noGrp="1"/>
          </p:cNvSpPr>
          <p:nvPr>
            <p:ph sz="half" idx="1"/>
          </p:nvPr>
        </p:nvSpPr>
        <p:spPr>
          <a:xfrm>
            <a:off x="457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4648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9" name="Номер слайда 8"/>
          <p:cNvSpPr>
            <a:spLocks noGrp="1"/>
          </p:cNvSpPr>
          <p:nvPr>
            <p:ph type="sldNum" sz="quarter" idx="12"/>
          </p:nvPr>
        </p:nvSpPr>
        <p:spPr/>
        <p:txBody>
          <a:bodyPr/>
          <a:lstStyle/>
          <a:p>
            <a:fld id="{B983389B-BB79-4F6A-A9FF-1C9BEDC41CF9}" type="slidenum">
              <a:rPr lang="uk-UA" smtClean="0"/>
              <a:t>‹#›</a:t>
            </a:fld>
            <a:endParaRPr lang="uk-UA"/>
          </a:p>
        </p:txBody>
      </p:sp>
      <p:sp>
        <p:nvSpPr>
          <p:cNvPr id="8" name="Нижний колонтитул 7"/>
          <p:cNvSpPr>
            <a:spLocks noGrp="1"/>
          </p:cNvSpPr>
          <p:nvPr>
            <p:ph type="ftr" sz="quarter" idx="11"/>
          </p:nvPr>
        </p:nvSpPr>
        <p:spPr/>
        <p:txBody>
          <a:bodyPr/>
          <a:lstStyle/>
          <a:p>
            <a:endParaRPr lang="uk-UA"/>
          </a:p>
        </p:txBody>
      </p:sp>
      <p:sp>
        <p:nvSpPr>
          <p:cNvPr id="7" name="Дата 6"/>
          <p:cNvSpPr>
            <a:spLocks noGrp="1"/>
          </p:cNvSpPr>
          <p:nvPr>
            <p:ph type="dt" sz="half" idx="10"/>
          </p:nvPr>
        </p:nvSpPr>
        <p:spPr/>
        <p:txBody>
          <a:bodyPr/>
          <a:lstStyle/>
          <a:p>
            <a:fld id="{0E16BC0F-F0A5-4E6E-B9FA-6A9847F6E345}" type="datetimeFigureOut">
              <a:rPr lang="uk-UA" smtClean="0"/>
              <a:t>21.03.2013</a:t>
            </a:fld>
            <a:endParaRPr lang="uk-UA"/>
          </a:p>
        </p:txBody>
      </p:sp>
      <p:sp>
        <p:nvSpPr>
          <p:cNvPr id="3" name="Текст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32" name="Объект 31"/>
          <p:cNvSpPr>
            <a:spLocks noGrp="1"/>
          </p:cNvSpPr>
          <p:nvPr>
            <p:ph sz="half" idx="2"/>
          </p:nvPr>
        </p:nvSpPr>
        <p:spPr>
          <a:xfrm>
            <a:off x="457200"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4" name="Объект 33"/>
          <p:cNvSpPr>
            <a:spLocks noGrp="1"/>
          </p:cNvSpPr>
          <p:nvPr>
            <p:ph sz="quarter" idx="4"/>
          </p:nvPr>
        </p:nvSpPr>
        <p:spPr>
          <a:xfrm>
            <a:off x="4649788"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 name="Заголовок 1"/>
          <p:cNvSpPr>
            <a:spLocks noGrp="1"/>
          </p:cNvSpPr>
          <p:nvPr>
            <p:ph type="title"/>
          </p:nvPr>
        </p:nvSpPr>
        <p:spPr>
          <a:xfrm>
            <a:off x="457200" y="155448"/>
            <a:ext cx="8229600" cy="1143000"/>
          </a:xfrm>
        </p:spPr>
        <p:txBody>
          <a:bodyPr anchor="b" anchorCtr="0"/>
          <a:lstStyle>
            <a:lvl1pPr>
              <a:defRPr/>
            </a:lvl1pPr>
          </a:lstStyle>
          <a:p>
            <a:r>
              <a:rPr kumimoji="0" lang="ru-RU" smtClean="0"/>
              <a:t>Образец заголовка</a:t>
            </a:r>
            <a:endParaRPr kumimoji="0" lang="en-US"/>
          </a:p>
        </p:txBody>
      </p:sp>
      <p:sp>
        <p:nvSpPr>
          <p:cNvPr id="12" name="Текст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cxnSp>
        <p:nvCxnSpPr>
          <p:cNvPr id="10" name="Прямая соединительная линия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9" name="Номер слайда 8"/>
          <p:cNvSpPr>
            <a:spLocks noGrp="1"/>
          </p:cNvSpPr>
          <p:nvPr>
            <p:ph type="sldNum" sz="quarter" idx="12"/>
          </p:nvPr>
        </p:nvSpPr>
        <p:spPr/>
        <p:txBody>
          <a:bodyPr/>
          <a:lstStyle/>
          <a:p>
            <a:fld id="{B983389B-BB79-4F6A-A9FF-1C9BEDC41CF9}" type="slidenum">
              <a:rPr lang="uk-UA" smtClean="0"/>
              <a:t>‹#›</a:t>
            </a:fld>
            <a:endParaRPr lang="uk-UA"/>
          </a:p>
        </p:txBody>
      </p:sp>
      <p:sp>
        <p:nvSpPr>
          <p:cNvPr id="8" name="Нижний колонтитул 7"/>
          <p:cNvSpPr>
            <a:spLocks noGrp="1"/>
          </p:cNvSpPr>
          <p:nvPr>
            <p:ph type="ftr" sz="quarter" idx="11"/>
          </p:nvPr>
        </p:nvSpPr>
        <p:spPr/>
        <p:txBody>
          <a:bodyPr/>
          <a:lstStyle/>
          <a:p>
            <a:endParaRPr lang="uk-UA"/>
          </a:p>
        </p:txBody>
      </p:sp>
      <p:sp>
        <p:nvSpPr>
          <p:cNvPr id="7" name="Дата 6"/>
          <p:cNvSpPr>
            <a:spLocks noGrp="1"/>
          </p:cNvSpPr>
          <p:nvPr>
            <p:ph type="dt" sz="half" idx="10"/>
          </p:nvPr>
        </p:nvSpPr>
        <p:spPr/>
        <p:txBody>
          <a:bodyPr/>
          <a:lstStyle/>
          <a:p>
            <a:fld id="{0E16BC0F-F0A5-4E6E-B9FA-6A9847F6E345}" type="datetimeFigureOut">
              <a:rPr lang="uk-UA" smtClean="0"/>
              <a:t>21.03.2013</a:t>
            </a:fld>
            <a:endParaRPr lang="uk-UA"/>
          </a:p>
        </p:txBody>
      </p:sp>
      <p:sp>
        <p:nvSpPr>
          <p:cNvPr id="3" name="Текст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32" name="Объект 31"/>
          <p:cNvSpPr>
            <a:spLocks noGrp="1"/>
          </p:cNvSpPr>
          <p:nvPr>
            <p:ph sz="half" idx="2"/>
          </p:nvPr>
        </p:nvSpPr>
        <p:spPr>
          <a:xfrm>
            <a:off x="457200"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4" name="Объект 33"/>
          <p:cNvSpPr>
            <a:spLocks noGrp="1"/>
          </p:cNvSpPr>
          <p:nvPr>
            <p:ph sz="quarter" idx="4"/>
          </p:nvPr>
        </p:nvSpPr>
        <p:spPr>
          <a:xfrm>
            <a:off x="4649788"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 name="Заголовок 1"/>
          <p:cNvSpPr>
            <a:spLocks noGrp="1"/>
          </p:cNvSpPr>
          <p:nvPr>
            <p:ph type="title"/>
          </p:nvPr>
        </p:nvSpPr>
        <p:spPr>
          <a:xfrm>
            <a:off x="457200" y="155448"/>
            <a:ext cx="8229600" cy="1143000"/>
          </a:xfrm>
        </p:spPr>
        <p:txBody>
          <a:bodyPr anchor="b" anchorCtr="0"/>
          <a:lstStyle>
            <a:lvl1pPr>
              <a:defRPr/>
            </a:lvl1pPr>
          </a:lstStyle>
          <a:p>
            <a:r>
              <a:rPr kumimoji="0" lang="ru-RU" smtClean="0"/>
              <a:t>Образец заголовка</a:t>
            </a:r>
            <a:endParaRPr kumimoji="0" lang="en-US"/>
          </a:p>
        </p:txBody>
      </p:sp>
      <p:sp>
        <p:nvSpPr>
          <p:cNvPr id="12" name="Текст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cxnSp>
        <p:nvCxnSpPr>
          <p:cNvPr id="10" name="Прямая соединительная линия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0E16BC0F-F0A5-4E6E-B9FA-6A9847F6E345}" type="datetimeFigureOut">
              <a:rPr lang="uk-UA" smtClean="0"/>
              <a:t>21.03.2013</a:t>
            </a:fld>
            <a:endParaRPr lang="uk-UA"/>
          </a:p>
        </p:txBody>
      </p:sp>
      <p:sp>
        <p:nvSpPr>
          <p:cNvPr id="4" name="Нижний колонтитул 3"/>
          <p:cNvSpPr>
            <a:spLocks noGrp="1"/>
          </p:cNvSpPr>
          <p:nvPr>
            <p:ph type="ftr" sz="quarter" idx="11"/>
          </p:nvPr>
        </p:nvSpPr>
        <p:spPr/>
        <p:txBody>
          <a:bodyPr/>
          <a:lstStyle/>
          <a:p>
            <a:endParaRPr lang="uk-UA"/>
          </a:p>
        </p:txBody>
      </p:sp>
      <p:sp>
        <p:nvSpPr>
          <p:cNvPr id="5" name="Номер слайда 4"/>
          <p:cNvSpPr>
            <a:spLocks noGrp="1"/>
          </p:cNvSpPr>
          <p:nvPr>
            <p:ph type="sldNum" sz="quarter" idx="12"/>
          </p:nvPr>
        </p:nvSpPr>
        <p:spPr/>
        <p:txBody>
          <a:bodyPr/>
          <a:lstStyle/>
          <a:p>
            <a:fld id="{B983389B-BB79-4F6A-A9FF-1C9BEDC41CF9}" type="slidenum">
              <a:rPr lang="uk-UA" smtClean="0"/>
              <a:t>‹#›</a:t>
            </a:fld>
            <a:endParaRPr lang="uk-UA"/>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E16BC0F-F0A5-4E6E-B9FA-6A9847F6E345}" type="datetimeFigureOut">
              <a:rPr lang="uk-UA" smtClean="0"/>
              <a:t>21.03.2013</a:t>
            </a:fld>
            <a:endParaRPr lang="uk-UA"/>
          </a:p>
        </p:txBody>
      </p:sp>
      <p:sp>
        <p:nvSpPr>
          <p:cNvPr id="3" name="Нижний колонтитул 2"/>
          <p:cNvSpPr>
            <a:spLocks noGrp="1"/>
          </p:cNvSpPr>
          <p:nvPr>
            <p:ph type="ftr" sz="quarter" idx="11"/>
          </p:nvPr>
        </p:nvSpPr>
        <p:spPr/>
        <p:txBody>
          <a:bodyPr/>
          <a:lstStyle/>
          <a:p>
            <a:endParaRPr lang="uk-UA"/>
          </a:p>
        </p:txBody>
      </p:sp>
      <p:sp>
        <p:nvSpPr>
          <p:cNvPr id="4" name="Номер слайда 3"/>
          <p:cNvSpPr>
            <a:spLocks noGrp="1"/>
          </p:cNvSpPr>
          <p:nvPr>
            <p:ph type="sldNum" sz="quarter" idx="12"/>
          </p:nvPr>
        </p:nvSpPr>
        <p:spPr/>
        <p:txBody>
          <a:bodyPr/>
          <a:lstStyle/>
          <a:p>
            <a:fld id="{B983389B-BB79-4F6A-A9FF-1C9BEDC41CF9}" type="slidenum">
              <a:rPr lang="uk-UA" smtClean="0"/>
              <a:t>‹#›</a:t>
            </a:fld>
            <a:endParaRPr lang="uk-UA"/>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9" name="Объект 28"/>
          <p:cNvSpPr>
            <a:spLocks noGrp="1"/>
          </p:cNvSpPr>
          <p:nvPr>
            <p:ph sz="quarter" idx="1"/>
          </p:nvPr>
        </p:nvSpPr>
        <p:spPr>
          <a:xfrm>
            <a:off x="457200" y="457200"/>
            <a:ext cx="6248400" cy="5715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 name="Текст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31" name="Заголовок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8" name="Дата 7"/>
          <p:cNvSpPr>
            <a:spLocks noGrp="1"/>
          </p:cNvSpPr>
          <p:nvPr>
            <p:ph type="dt" sz="half" idx="14"/>
          </p:nvPr>
        </p:nvSpPr>
        <p:spPr/>
        <p:txBody>
          <a:bodyPr/>
          <a:lstStyle/>
          <a:p>
            <a:fld id="{0E16BC0F-F0A5-4E6E-B9FA-6A9847F6E345}" type="datetimeFigureOut">
              <a:rPr lang="uk-UA" smtClean="0"/>
              <a:t>21.03.2013</a:t>
            </a:fld>
            <a:endParaRPr lang="uk-UA"/>
          </a:p>
        </p:txBody>
      </p:sp>
      <p:sp>
        <p:nvSpPr>
          <p:cNvPr id="9" name="Номер слайда 8"/>
          <p:cNvSpPr>
            <a:spLocks noGrp="1"/>
          </p:cNvSpPr>
          <p:nvPr>
            <p:ph type="sldNum" sz="quarter" idx="15"/>
          </p:nvPr>
        </p:nvSpPr>
        <p:spPr/>
        <p:txBody>
          <a:bodyPr/>
          <a:lstStyle/>
          <a:p>
            <a:fld id="{B983389B-BB79-4F6A-A9FF-1C9BEDC41CF9}" type="slidenum">
              <a:rPr lang="uk-UA" smtClean="0"/>
              <a:t>‹#›</a:t>
            </a:fld>
            <a:endParaRPr lang="uk-UA"/>
          </a:p>
        </p:txBody>
      </p:sp>
      <p:sp>
        <p:nvSpPr>
          <p:cNvPr id="10" name="Нижний колонтитул 9"/>
          <p:cNvSpPr>
            <a:spLocks noGrp="1"/>
          </p:cNvSpPr>
          <p:nvPr>
            <p:ph type="ftr" sz="quarter" idx="16"/>
          </p:nvPr>
        </p:nvSpPr>
        <p:spPr/>
        <p:txBody>
          <a:bodyPr/>
          <a:lstStyle/>
          <a:p>
            <a:endParaRPr lang="uk-UA"/>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ru-RU" smtClean="0"/>
              <a:t>Вставка рисунка</a:t>
            </a:r>
            <a:endParaRPr kumimoji="0" lang="en-US"/>
          </a:p>
        </p:txBody>
      </p:sp>
      <p:sp>
        <p:nvSpPr>
          <p:cNvPr id="4" name="Текст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8" name="Дата 7"/>
          <p:cNvSpPr>
            <a:spLocks noGrp="1"/>
          </p:cNvSpPr>
          <p:nvPr>
            <p:ph type="dt" sz="half" idx="10"/>
          </p:nvPr>
        </p:nvSpPr>
        <p:spPr/>
        <p:txBody>
          <a:bodyPr/>
          <a:lstStyle/>
          <a:p>
            <a:fld id="{0E16BC0F-F0A5-4E6E-B9FA-6A9847F6E345}" type="datetimeFigureOut">
              <a:rPr lang="uk-UA" smtClean="0"/>
              <a:t>21.03.2013</a:t>
            </a:fld>
            <a:endParaRPr lang="uk-UA"/>
          </a:p>
        </p:txBody>
      </p:sp>
      <p:sp>
        <p:nvSpPr>
          <p:cNvPr id="9" name="Номер слайда 8"/>
          <p:cNvSpPr>
            <a:spLocks noGrp="1"/>
          </p:cNvSpPr>
          <p:nvPr>
            <p:ph type="sldNum" sz="quarter" idx="11"/>
          </p:nvPr>
        </p:nvSpPr>
        <p:spPr/>
        <p:txBody>
          <a:bodyPr/>
          <a:lstStyle/>
          <a:p>
            <a:fld id="{B983389B-BB79-4F6A-A9FF-1C9BEDC41CF9}" type="slidenum">
              <a:rPr lang="uk-UA" smtClean="0"/>
              <a:t>‹#›</a:t>
            </a:fld>
            <a:endParaRPr lang="uk-UA"/>
          </a:p>
        </p:txBody>
      </p:sp>
      <p:sp>
        <p:nvSpPr>
          <p:cNvPr id="10" name="Нижний колонтитул 9"/>
          <p:cNvSpPr>
            <a:spLocks noGrp="1"/>
          </p:cNvSpPr>
          <p:nvPr>
            <p:ph type="ftr" sz="quarter" idx="12"/>
          </p:nvPr>
        </p:nvSpPr>
        <p:spPr/>
        <p:txBody>
          <a:bodyPr/>
          <a:lstStyle/>
          <a:p>
            <a:endParaRPr lang="uk-UA"/>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0E16BC0F-F0A5-4E6E-B9FA-6A9847F6E345}" type="datetimeFigureOut">
              <a:rPr lang="uk-UA" smtClean="0"/>
              <a:t>21.03.2013</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B983389B-BB79-4F6A-A9FF-1C9BEDC41CF9}" type="slidenum">
              <a:rPr lang="uk-UA" smtClean="0"/>
              <a:t>‹#›</a:t>
            </a:fld>
            <a:endParaRPr lang="uk-UA"/>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0E16BC0F-F0A5-4E6E-B9FA-6A9847F6E345}" type="datetimeFigureOut">
              <a:rPr lang="uk-UA" smtClean="0"/>
              <a:t>21.03.2013</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B983389B-BB79-4F6A-A9FF-1C9BEDC41CF9}" type="slidenum">
              <a:rPr lang="uk-UA" smtClean="0"/>
              <a:t>‹#›</a:t>
            </a:fld>
            <a:endParaRPr lang="uk-UA"/>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Подзаголовок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Заголовок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ru-RU" smtClean="0"/>
              <a:t>Образец заголовка</a:t>
            </a:r>
            <a:endParaRPr kumimoji="0" lang="en-US"/>
          </a:p>
        </p:txBody>
      </p:sp>
      <p:cxnSp>
        <p:nvCxnSpPr>
          <p:cNvPr id="8" name="Прямая соединительная линия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Овал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Дата 14"/>
          <p:cNvSpPr>
            <a:spLocks noGrp="1"/>
          </p:cNvSpPr>
          <p:nvPr>
            <p:ph type="dt" sz="half" idx="10"/>
          </p:nvPr>
        </p:nvSpPr>
        <p:spPr/>
        <p:txBody>
          <a:bodyPr/>
          <a:lstStyle/>
          <a:p>
            <a:fld id="{0E16BC0F-F0A5-4E6E-B9FA-6A9847F6E345}" type="datetimeFigureOut">
              <a:rPr lang="uk-UA" smtClean="0"/>
              <a:t>21.03.2013</a:t>
            </a:fld>
            <a:endParaRPr lang="uk-UA"/>
          </a:p>
        </p:txBody>
      </p:sp>
      <p:sp>
        <p:nvSpPr>
          <p:cNvPr id="16" name="Номер слайда 15"/>
          <p:cNvSpPr>
            <a:spLocks noGrp="1"/>
          </p:cNvSpPr>
          <p:nvPr>
            <p:ph type="sldNum" sz="quarter" idx="11"/>
          </p:nvPr>
        </p:nvSpPr>
        <p:spPr/>
        <p:txBody>
          <a:bodyPr/>
          <a:lstStyle/>
          <a:p>
            <a:fld id="{B983389B-BB79-4F6A-A9FF-1C9BEDC41CF9}" type="slidenum">
              <a:rPr lang="uk-UA" smtClean="0"/>
              <a:t>‹#›</a:t>
            </a:fld>
            <a:endParaRPr lang="uk-UA"/>
          </a:p>
        </p:txBody>
      </p:sp>
      <p:sp>
        <p:nvSpPr>
          <p:cNvPr id="17" name="Нижний колонтитул 16"/>
          <p:cNvSpPr>
            <a:spLocks noGrp="1"/>
          </p:cNvSpPr>
          <p:nvPr>
            <p:ph type="ftr" sz="quarter" idx="12"/>
          </p:nvPr>
        </p:nvSpPr>
        <p:spPr/>
        <p:txBody>
          <a:bodyPr/>
          <a:lstStyle/>
          <a:p>
            <a:endParaRPr lang="uk-UA"/>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9" name="Объект 8"/>
          <p:cNvSpPr>
            <a:spLocks noGrp="1"/>
          </p:cNvSpPr>
          <p:nvPr>
            <p:ph idx="1"/>
          </p:nvPr>
        </p:nvSpPr>
        <p:spPr>
          <a:xfrm>
            <a:off x="457200" y="1524000"/>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4" name="Дата 13"/>
          <p:cNvSpPr>
            <a:spLocks noGrp="1"/>
          </p:cNvSpPr>
          <p:nvPr>
            <p:ph type="dt" sz="half" idx="14"/>
          </p:nvPr>
        </p:nvSpPr>
        <p:spPr/>
        <p:txBody>
          <a:bodyPr/>
          <a:lstStyle/>
          <a:p>
            <a:fld id="{0E16BC0F-F0A5-4E6E-B9FA-6A9847F6E345}" type="datetimeFigureOut">
              <a:rPr lang="uk-UA" smtClean="0"/>
              <a:t>21.03.2013</a:t>
            </a:fld>
            <a:endParaRPr lang="uk-UA"/>
          </a:p>
        </p:txBody>
      </p:sp>
      <p:sp>
        <p:nvSpPr>
          <p:cNvPr id="15" name="Номер слайда 14"/>
          <p:cNvSpPr>
            <a:spLocks noGrp="1"/>
          </p:cNvSpPr>
          <p:nvPr>
            <p:ph type="sldNum" sz="quarter" idx="15"/>
          </p:nvPr>
        </p:nvSpPr>
        <p:spPr/>
        <p:txBody>
          <a:bodyPr/>
          <a:lstStyle>
            <a:lvl1pPr algn="ctr">
              <a:defRPr/>
            </a:lvl1pPr>
          </a:lstStyle>
          <a:p>
            <a:fld id="{B983389B-BB79-4F6A-A9FF-1C9BEDC41CF9}" type="slidenum">
              <a:rPr lang="uk-UA" smtClean="0"/>
              <a:t>‹#›</a:t>
            </a:fld>
            <a:endParaRPr lang="uk-UA"/>
          </a:p>
        </p:txBody>
      </p:sp>
      <p:sp>
        <p:nvSpPr>
          <p:cNvPr id="16" name="Нижний колонтитул 15"/>
          <p:cNvSpPr>
            <a:spLocks noGrp="1"/>
          </p:cNvSpPr>
          <p:nvPr>
            <p:ph type="ftr" sz="quarter" idx="16"/>
          </p:nvPr>
        </p:nvSpPr>
        <p:spPr/>
        <p:txBody>
          <a:bodyPr/>
          <a:lstStyle/>
          <a:p>
            <a:endParaRPr lang="uk-UA"/>
          </a:p>
        </p:txBody>
      </p:sp>
      <p:sp>
        <p:nvSpPr>
          <p:cNvPr id="17" name="Заголовок 16"/>
          <p:cNvSpPr>
            <a:spLocks noGrp="1"/>
          </p:cNvSpPr>
          <p:nvPr>
            <p:ph type="title"/>
          </p:nvPr>
        </p:nvSpPr>
        <p:spPr/>
        <p:txBody>
          <a:bodyPr rtlCol="0" anchor="b" anchorCtr="0"/>
          <a:lstStyle/>
          <a:p>
            <a:r>
              <a:rPr kumimoji="0" lang="ru-RU" smtClean="0"/>
              <a:t>Образец заголовка</a:t>
            </a:r>
            <a:endParaRPr kumimoji="0"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0E16BC0F-F0A5-4E6E-B9FA-6A9847F6E345}" type="datetimeFigureOut">
              <a:rPr lang="uk-UA" smtClean="0"/>
              <a:t>21.03.2013</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B983389B-BB79-4F6A-A9FF-1C9BEDC41CF9}" type="slidenum">
              <a:rPr lang="uk-UA" smtClean="0"/>
              <a:t>‹#›</a:t>
            </a:fld>
            <a:endParaRPr lang="uk-UA"/>
          </a:p>
        </p:txBody>
      </p:sp>
      <p:sp>
        <p:nvSpPr>
          <p:cNvPr id="2" name="Заголовок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cxnSp>
        <p:nvCxnSpPr>
          <p:cNvPr id="7" name="Прямая соединительная линия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Дата 4"/>
          <p:cNvSpPr>
            <a:spLocks noGrp="1"/>
          </p:cNvSpPr>
          <p:nvPr>
            <p:ph type="dt" sz="half" idx="10"/>
          </p:nvPr>
        </p:nvSpPr>
        <p:spPr/>
        <p:txBody>
          <a:bodyPr/>
          <a:lstStyle/>
          <a:p>
            <a:fld id="{0E16BC0F-F0A5-4E6E-B9FA-6A9847F6E345}" type="datetimeFigureOut">
              <a:rPr lang="uk-UA" smtClean="0"/>
              <a:t>21.03.2013</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B983389B-BB79-4F6A-A9FF-1C9BEDC41CF9}" type="slidenum">
              <a:rPr lang="uk-UA" smtClean="0"/>
              <a:t>‹#›</a:t>
            </a:fld>
            <a:endParaRPr lang="uk-UA"/>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11" name="Объект 10"/>
          <p:cNvSpPr>
            <a:spLocks noGrp="1"/>
          </p:cNvSpPr>
          <p:nvPr>
            <p:ph sz="half" idx="1"/>
          </p:nvPr>
        </p:nvSpPr>
        <p:spPr>
          <a:xfrm>
            <a:off x="457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4648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0E16BC0F-F0A5-4E6E-B9FA-6A9847F6E345}" type="datetimeFigureOut">
              <a:rPr lang="uk-UA" smtClean="0"/>
              <a:t>21.03.2013</a:t>
            </a:fld>
            <a:endParaRPr lang="uk-UA"/>
          </a:p>
        </p:txBody>
      </p:sp>
      <p:sp>
        <p:nvSpPr>
          <p:cNvPr id="4" name="Нижний колонтитул 3"/>
          <p:cNvSpPr>
            <a:spLocks noGrp="1"/>
          </p:cNvSpPr>
          <p:nvPr>
            <p:ph type="ftr" sz="quarter" idx="11"/>
          </p:nvPr>
        </p:nvSpPr>
        <p:spPr/>
        <p:txBody>
          <a:bodyPr/>
          <a:lstStyle/>
          <a:p>
            <a:endParaRPr lang="uk-UA"/>
          </a:p>
        </p:txBody>
      </p:sp>
      <p:sp>
        <p:nvSpPr>
          <p:cNvPr id="5" name="Номер слайда 4"/>
          <p:cNvSpPr>
            <a:spLocks noGrp="1"/>
          </p:cNvSpPr>
          <p:nvPr>
            <p:ph type="sldNum" sz="quarter" idx="12"/>
          </p:nvPr>
        </p:nvSpPr>
        <p:spPr/>
        <p:txBody>
          <a:bodyPr/>
          <a:lstStyle/>
          <a:p>
            <a:fld id="{B983389B-BB79-4F6A-A9FF-1C9BEDC41CF9}" type="slidenum">
              <a:rPr lang="uk-UA" smtClean="0"/>
              <a:t>‹#›</a:t>
            </a:fld>
            <a:endParaRPr lang="uk-UA"/>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9" name="Номер слайда 8"/>
          <p:cNvSpPr>
            <a:spLocks noGrp="1"/>
          </p:cNvSpPr>
          <p:nvPr>
            <p:ph type="sldNum" sz="quarter" idx="12"/>
          </p:nvPr>
        </p:nvSpPr>
        <p:spPr/>
        <p:txBody>
          <a:bodyPr/>
          <a:lstStyle/>
          <a:p>
            <a:fld id="{B983389B-BB79-4F6A-A9FF-1C9BEDC41CF9}" type="slidenum">
              <a:rPr lang="uk-UA" smtClean="0"/>
              <a:t>‹#›</a:t>
            </a:fld>
            <a:endParaRPr lang="uk-UA"/>
          </a:p>
        </p:txBody>
      </p:sp>
      <p:sp>
        <p:nvSpPr>
          <p:cNvPr id="8" name="Нижний колонтитул 7"/>
          <p:cNvSpPr>
            <a:spLocks noGrp="1"/>
          </p:cNvSpPr>
          <p:nvPr>
            <p:ph type="ftr" sz="quarter" idx="11"/>
          </p:nvPr>
        </p:nvSpPr>
        <p:spPr/>
        <p:txBody>
          <a:bodyPr/>
          <a:lstStyle/>
          <a:p>
            <a:endParaRPr lang="uk-UA"/>
          </a:p>
        </p:txBody>
      </p:sp>
      <p:sp>
        <p:nvSpPr>
          <p:cNvPr id="7" name="Дата 6"/>
          <p:cNvSpPr>
            <a:spLocks noGrp="1"/>
          </p:cNvSpPr>
          <p:nvPr>
            <p:ph type="dt" sz="half" idx="10"/>
          </p:nvPr>
        </p:nvSpPr>
        <p:spPr/>
        <p:txBody>
          <a:bodyPr/>
          <a:lstStyle/>
          <a:p>
            <a:fld id="{0E16BC0F-F0A5-4E6E-B9FA-6A9847F6E345}" type="datetimeFigureOut">
              <a:rPr lang="uk-UA" smtClean="0"/>
              <a:t>21.03.2013</a:t>
            </a:fld>
            <a:endParaRPr lang="uk-UA"/>
          </a:p>
        </p:txBody>
      </p:sp>
      <p:sp>
        <p:nvSpPr>
          <p:cNvPr id="3" name="Текст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32" name="Объект 31"/>
          <p:cNvSpPr>
            <a:spLocks noGrp="1"/>
          </p:cNvSpPr>
          <p:nvPr>
            <p:ph sz="half" idx="2"/>
          </p:nvPr>
        </p:nvSpPr>
        <p:spPr>
          <a:xfrm>
            <a:off x="457200"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4" name="Объект 33"/>
          <p:cNvSpPr>
            <a:spLocks noGrp="1"/>
          </p:cNvSpPr>
          <p:nvPr>
            <p:ph sz="quarter" idx="4"/>
          </p:nvPr>
        </p:nvSpPr>
        <p:spPr>
          <a:xfrm>
            <a:off x="4649788"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 name="Заголовок 1"/>
          <p:cNvSpPr>
            <a:spLocks noGrp="1"/>
          </p:cNvSpPr>
          <p:nvPr>
            <p:ph type="title"/>
          </p:nvPr>
        </p:nvSpPr>
        <p:spPr>
          <a:xfrm>
            <a:off x="457200" y="155448"/>
            <a:ext cx="8229600" cy="1143000"/>
          </a:xfrm>
        </p:spPr>
        <p:txBody>
          <a:bodyPr anchor="b" anchorCtr="0"/>
          <a:lstStyle>
            <a:lvl1pPr>
              <a:defRPr/>
            </a:lvl1pPr>
          </a:lstStyle>
          <a:p>
            <a:r>
              <a:rPr kumimoji="0" lang="ru-RU" smtClean="0"/>
              <a:t>Образец заголовка</a:t>
            </a:r>
            <a:endParaRPr kumimoji="0" lang="en-US"/>
          </a:p>
        </p:txBody>
      </p:sp>
      <p:sp>
        <p:nvSpPr>
          <p:cNvPr id="12" name="Текст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cxnSp>
        <p:nvCxnSpPr>
          <p:cNvPr id="10" name="Прямая соединительная линия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0E16BC0F-F0A5-4E6E-B9FA-6A9847F6E345}" type="datetimeFigureOut">
              <a:rPr lang="uk-UA" smtClean="0"/>
              <a:t>21.03.2013</a:t>
            </a:fld>
            <a:endParaRPr lang="uk-UA"/>
          </a:p>
        </p:txBody>
      </p:sp>
      <p:sp>
        <p:nvSpPr>
          <p:cNvPr id="4" name="Нижний колонтитул 3"/>
          <p:cNvSpPr>
            <a:spLocks noGrp="1"/>
          </p:cNvSpPr>
          <p:nvPr>
            <p:ph type="ftr" sz="quarter" idx="11"/>
          </p:nvPr>
        </p:nvSpPr>
        <p:spPr/>
        <p:txBody>
          <a:bodyPr/>
          <a:lstStyle/>
          <a:p>
            <a:endParaRPr lang="uk-UA"/>
          </a:p>
        </p:txBody>
      </p:sp>
      <p:sp>
        <p:nvSpPr>
          <p:cNvPr id="5" name="Номер слайда 4"/>
          <p:cNvSpPr>
            <a:spLocks noGrp="1"/>
          </p:cNvSpPr>
          <p:nvPr>
            <p:ph type="sldNum" sz="quarter" idx="12"/>
          </p:nvPr>
        </p:nvSpPr>
        <p:spPr/>
        <p:txBody>
          <a:bodyPr/>
          <a:lstStyle/>
          <a:p>
            <a:fld id="{B983389B-BB79-4F6A-A9FF-1C9BEDC41CF9}" type="slidenum">
              <a:rPr lang="uk-UA" smtClean="0"/>
              <a:t>‹#›</a:t>
            </a:fld>
            <a:endParaRPr lang="uk-UA"/>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E16BC0F-F0A5-4E6E-B9FA-6A9847F6E345}" type="datetimeFigureOut">
              <a:rPr lang="uk-UA" smtClean="0"/>
              <a:t>21.03.2013</a:t>
            </a:fld>
            <a:endParaRPr lang="uk-UA"/>
          </a:p>
        </p:txBody>
      </p:sp>
      <p:sp>
        <p:nvSpPr>
          <p:cNvPr id="3" name="Нижний колонтитул 2"/>
          <p:cNvSpPr>
            <a:spLocks noGrp="1"/>
          </p:cNvSpPr>
          <p:nvPr>
            <p:ph type="ftr" sz="quarter" idx="11"/>
          </p:nvPr>
        </p:nvSpPr>
        <p:spPr/>
        <p:txBody>
          <a:bodyPr/>
          <a:lstStyle/>
          <a:p>
            <a:endParaRPr lang="uk-UA"/>
          </a:p>
        </p:txBody>
      </p:sp>
      <p:sp>
        <p:nvSpPr>
          <p:cNvPr id="4" name="Номер слайда 3"/>
          <p:cNvSpPr>
            <a:spLocks noGrp="1"/>
          </p:cNvSpPr>
          <p:nvPr>
            <p:ph type="sldNum" sz="quarter" idx="12"/>
          </p:nvPr>
        </p:nvSpPr>
        <p:spPr/>
        <p:txBody>
          <a:bodyPr/>
          <a:lstStyle/>
          <a:p>
            <a:fld id="{B983389B-BB79-4F6A-A9FF-1C9BEDC41CF9}" type="slidenum">
              <a:rPr lang="uk-UA" smtClean="0"/>
              <a:t>‹#›</a:t>
            </a:fld>
            <a:endParaRPr lang="uk-UA"/>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9" name="Объект 28"/>
          <p:cNvSpPr>
            <a:spLocks noGrp="1"/>
          </p:cNvSpPr>
          <p:nvPr>
            <p:ph sz="quarter" idx="1"/>
          </p:nvPr>
        </p:nvSpPr>
        <p:spPr>
          <a:xfrm>
            <a:off x="457200" y="457200"/>
            <a:ext cx="6248400" cy="5715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 name="Текст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31" name="Заголовок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8" name="Дата 7"/>
          <p:cNvSpPr>
            <a:spLocks noGrp="1"/>
          </p:cNvSpPr>
          <p:nvPr>
            <p:ph type="dt" sz="half" idx="14"/>
          </p:nvPr>
        </p:nvSpPr>
        <p:spPr/>
        <p:txBody>
          <a:bodyPr/>
          <a:lstStyle/>
          <a:p>
            <a:fld id="{0E16BC0F-F0A5-4E6E-B9FA-6A9847F6E345}" type="datetimeFigureOut">
              <a:rPr lang="uk-UA" smtClean="0"/>
              <a:t>21.03.2013</a:t>
            </a:fld>
            <a:endParaRPr lang="uk-UA"/>
          </a:p>
        </p:txBody>
      </p:sp>
      <p:sp>
        <p:nvSpPr>
          <p:cNvPr id="9" name="Номер слайда 8"/>
          <p:cNvSpPr>
            <a:spLocks noGrp="1"/>
          </p:cNvSpPr>
          <p:nvPr>
            <p:ph type="sldNum" sz="quarter" idx="15"/>
          </p:nvPr>
        </p:nvSpPr>
        <p:spPr/>
        <p:txBody>
          <a:bodyPr/>
          <a:lstStyle/>
          <a:p>
            <a:fld id="{B983389B-BB79-4F6A-A9FF-1C9BEDC41CF9}" type="slidenum">
              <a:rPr lang="uk-UA" smtClean="0"/>
              <a:t>‹#›</a:t>
            </a:fld>
            <a:endParaRPr lang="uk-UA"/>
          </a:p>
        </p:txBody>
      </p:sp>
      <p:sp>
        <p:nvSpPr>
          <p:cNvPr id="10" name="Нижний колонтитул 9"/>
          <p:cNvSpPr>
            <a:spLocks noGrp="1"/>
          </p:cNvSpPr>
          <p:nvPr>
            <p:ph type="ftr" sz="quarter" idx="16"/>
          </p:nvPr>
        </p:nvSpPr>
        <p:spPr/>
        <p:txBody>
          <a:bodyPr/>
          <a:lstStyle/>
          <a:p>
            <a:endParaRPr lang="uk-UA"/>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ru-RU" smtClean="0"/>
              <a:t>Вставка рисунка</a:t>
            </a:r>
            <a:endParaRPr kumimoji="0" lang="en-US"/>
          </a:p>
        </p:txBody>
      </p:sp>
      <p:sp>
        <p:nvSpPr>
          <p:cNvPr id="4" name="Текст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8" name="Дата 7"/>
          <p:cNvSpPr>
            <a:spLocks noGrp="1"/>
          </p:cNvSpPr>
          <p:nvPr>
            <p:ph type="dt" sz="half" idx="10"/>
          </p:nvPr>
        </p:nvSpPr>
        <p:spPr/>
        <p:txBody>
          <a:bodyPr/>
          <a:lstStyle/>
          <a:p>
            <a:fld id="{0E16BC0F-F0A5-4E6E-B9FA-6A9847F6E345}" type="datetimeFigureOut">
              <a:rPr lang="uk-UA" smtClean="0"/>
              <a:t>21.03.2013</a:t>
            </a:fld>
            <a:endParaRPr lang="uk-UA"/>
          </a:p>
        </p:txBody>
      </p:sp>
      <p:sp>
        <p:nvSpPr>
          <p:cNvPr id="9" name="Номер слайда 8"/>
          <p:cNvSpPr>
            <a:spLocks noGrp="1"/>
          </p:cNvSpPr>
          <p:nvPr>
            <p:ph type="sldNum" sz="quarter" idx="11"/>
          </p:nvPr>
        </p:nvSpPr>
        <p:spPr/>
        <p:txBody>
          <a:bodyPr/>
          <a:lstStyle/>
          <a:p>
            <a:fld id="{B983389B-BB79-4F6A-A9FF-1C9BEDC41CF9}" type="slidenum">
              <a:rPr lang="uk-UA" smtClean="0"/>
              <a:t>‹#›</a:t>
            </a:fld>
            <a:endParaRPr lang="uk-UA"/>
          </a:p>
        </p:txBody>
      </p:sp>
      <p:sp>
        <p:nvSpPr>
          <p:cNvPr id="10" name="Нижний колонтитул 9"/>
          <p:cNvSpPr>
            <a:spLocks noGrp="1"/>
          </p:cNvSpPr>
          <p:nvPr>
            <p:ph type="ftr" sz="quarter" idx="12"/>
          </p:nvPr>
        </p:nvSpPr>
        <p:spPr/>
        <p:txBody>
          <a:bodyPr/>
          <a:lstStyle/>
          <a:p>
            <a:endParaRPr lang="uk-UA"/>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0E16BC0F-F0A5-4E6E-B9FA-6A9847F6E345}" type="datetimeFigureOut">
              <a:rPr lang="uk-UA" smtClean="0"/>
              <a:t>21.03.2013</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B983389B-BB79-4F6A-A9FF-1C9BEDC41CF9}" type="slidenum">
              <a:rPr lang="uk-UA" smtClean="0"/>
              <a:t>‹#›</a:t>
            </a:fld>
            <a:endParaRPr lang="uk-UA"/>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0E16BC0F-F0A5-4E6E-B9FA-6A9847F6E345}" type="datetimeFigureOut">
              <a:rPr lang="uk-UA" smtClean="0"/>
              <a:t>21.03.2013</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B983389B-BB79-4F6A-A9FF-1C9BEDC41CF9}" type="slidenum">
              <a:rPr lang="uk-UA" smtClean="0"/>
              <a:t>‹#›</a:t>
            </a:fld>
            <a:endParaRPr lang="uk-U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E16BC0F-F0A5-4E6E-B9FA-6A9847F6E345}" type="datetimeFigureOut">
              <a:rPr lang="uk-UA" smtClean="0"/>
              <a:t>21.03.2013</a:t>
            </a:fld>
            <a:endParaRPr lang="uk-UA"/>
          </a:p>
        </p:txBody>
      </p:sp>
      <p:sp>
        <p:nvSpPr>
          <p:cNvPr id="3" name="Нижний колонтитул 2"/>
          <p:cNvSpPr>
            <a:spLocks noGrp="1"/>
          </p:cNvSpPr>
          <p:nvPr>
            <p:ph type="ftr" sz="quarter" idx="11"/>
          </p:nvPr>
        </p:nvSpPr>
        <p:spPr/>
        <p:txBody>
          <a:bodyPr/>
          <a:lstStyle/>
          <a:p>
            <a:endParaRPr lang="uk-UA"/>
          </a:p>
        </p:txBody>
      </p:sp>
      <p:sp>
        <p:nvSpPr>
          <p:cNvPr id="4" name="Номер слайда 3"/>
          <p:cNvSpPr>
            <a:spLocks noGrp="1"/>
          </p:cNvSpPr>
          <p:nvPr>
            <p:ph type="sldNum" sz="quarter" idx="12"/>
          </p:nvPr>
        </p:nvSpPr>
        <p:spPr/>
        <p:txBody>
          <a:bodyPr/>
          <a:lstStyle/>
          <a:p>
            <a:fld id="{B983389B-BB79-4F6A-A9FF-1C9BEDC41CF9}" type="slidenum">
              <a:rPr lang="uk-UA" smtClean="0"/>
              <a:t>‹#›</a:t>
            </a:fld>
            <a:endParaRPr lang="uk-U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9" name="Объект 28"/>
          <p:cNvSpPr>
            <a:spLocks noGrp="1"/>
          </p:cNvSpPr>
          <p:nvPr>
            <p:ph sz="quarter" idx="1"/>
          </p:nvPr>
        </p:nvSpPr>
        <p:spPr>
          <a:xfrm>
            <a:off x="457200" y="457200"/>
            <a:ext cx="6248400" cy="5715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 name="Текст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31" name="Заголовок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8" name="Дата 7"/>
          <p:cNvSpPr>
            <a:spLocks noGrp="1"/>
          </p:cNvSpPr>
          <p:nvPr>
            <p:ph type="dt" sz="half" idx="14"/>
          </p:nvPr>
        </p:nvSpPr>
        <p:spPr/>
        <p:txBody>
          <a:bodyPr/>
          <a:lstStyle/>
          <a:p>
            <a:fld id="{0E16BC0F-F0A5-4E6E-B9FA-6A9847F6E345}" type="datetimeFigureOut">
              <a:rPr lang="uk-UA" smtClean="0"/>
              <a:t>21.03.2013</a:t>
            </a:fld>
            <a:endParaRPr lang="uk-UA"/>
          </a:p>
        </p:txBody>
      </p:sp>
      <p:sp>
        <p:nvSpPr>
          <p:cNvPr id="9" name="Номер слайда 8"/>
          <p:cNvSpPr>
            <a:spLocks noGrp="1"/>
          </p:cNvSpPr>
          <p:nvPr>
            <p:ph type="sldNum" sz="quarter" idx="15"/>
          </p:nvPr>
        </p:nvSpPr>
        <p:spPr/>
        <p:txBody>
          <a:bodyPr/>
          <a:lstStyle/>
          <a:p>
            <a:fld id="{B983389B-BB79-4F6A-A9FF-1C9BEDC41CF9}" type="slidenum">
              <a:rPr lang="uk-UA" smtClean="0"/>
              <a:t>‹#›</a:t>
            </a:fld>
            <a:endParaRPr lang="uk-UA"/>
          </a:p>
        </p:txBody>
      </p:sp>
      <p:sp>
        <p:nvSpPr>
          <p:cNvPr id="10" name="Нижний колонтитул 9"/>
          <p:cNvSpPr>
            <a:spLocks noGrp="1"/>
          </p:cNvSpPr>
          <p:nvPr>
            <p:ph type="ftr" sz="quarter" idx="16"/>
          </p:nvPr>
        </p:nvSpPr>
        <p:spPr/>
        <p:txBody>
          <a:bodyPr/>
          <a:lstStyle/>
          <a:p>
            <a:endParaRPr lang="uk-U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ru-RU" smtClean="0"/>
              <a:t>Вставка рисунка</a:t>
            </a:r>
            <a:endParaRPr kumimoji="0" lang="en-US"/>
          </a:p>
        </p:txBody>
      </p:sp>
      <p:sp>
        <p:nvSpPr>
          <p:cNvPr id="4" name="Текст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8" name="Дата 7"/>
          <p:cNvSpPr>
            <a:spLocks noGrp="1"/>
          </p:cNvSpPr>
          <p:nvPr>
            <p:ph type="dt" sz="half" idx="10"/>
          </p:nvPr>
        </p:nvSpPr>
        <p:spPr/>
        <p:txBody>
          <a:bodyPr/>
          <a:lstStyle/>
          <a:p>
            <a:fld id="{0E16BC0F-F0A5-4E6E-B9FA-6A9847F6E345}" type="datetimeFigureOut">
              <a:rPr lang="uk-UA" smtClean="0"/>
              <a:t>21.03.2013</a:t>
            </a:fld>
            <a:endParaRPr lang="uk-UA"/>
          </a:p>
        </p:txBody>
      </p:sp>
      <p:sp>
        <p:nvSpPr>
          <p:cNvPr id="9" name="Номер слайда 8"/>
          <p:cNvSpPr>
            <a:spLocks noGrp="1"/>
          </p:cNvSpPr>
          <p:nvPr>
            <p:ph type="sldNum" sz="quarter" idx="11"/>
          </p:nvPr>
        </p:nvSpPr>
        <p:spPr/>
        <p:txBody>
          <a:bodyPr/>
          <a:lstStyle/>
          <a:p>
            <a:fld id="{B983389B-BB79-4F6A-A9FF-1C9BEDC41CF9}" type="slidenum">
              <a:rPr lang="uk-UA" smtClean="0"/>
              <a:t>‹#›</a:t>
            </a:fld>
            <a:endParaRPr lang="uk-UA"/>
          </a:p>
        </p:txBody>
      </p:sp>
      <p:sp>
        <p:nvSpPr>
          <p:cNvPr id="10" name="Нижний колонтитул 9"/>
          <p:cNvSpPr>
            <a:spLocks noGrp="1"/>
          </p:cNvSpPr>
          <p:nvPr>
            <p:ph type="ftr" sz="quarter" idx="12"/>
          </p:nvPr>
        </p:nvSpPr>
        <p:spPr/>
        <p:txBody>
          <a:bodyPr/>
          <a:lstStyle/>
          <a:p>
            <a:endParaRPr lang="uk-U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Текст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0E16BC0F-F0A5-4E6E-B9FA-6A9847F6E345}" type="datetimeFigureOut">
              <a:rPr lang="uk-UA" smtClean="0"/>
              <a:t>21.03.2013</a:t>
            </a:fld>
            <a:endParaRPr lang="uk-UA"/>
          </a:p>
        </p:txBody>
      </p:sp>
      <p:sp>
        <p:nvSpPr>
          <p:cNvPr id="10" name="Нижний колонтитул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uk-UA"/>
          </a:p>
        </p:txBody>
      </p:sp>
      <p:sp>
        <p:nvSpPr>
          <p:cNvPr id="22" name="Номер слайда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B983389B-BB79-4F6A-A9FF-1C9BEDC41CF9}" type="slidenum">
              <a:rPr lang="uk-UA" smtClean="0"/>
              <a:t>‹#›</a:t>
            </a:fld>
            <a:endParaRPr lang="uk-UA"/>
          </a:p>
        </p:txBody>
      </p:sp>
      <p:sp>
        <p:nvSpPr>
          <p:cNvPr id="5" name="Заголовок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ru-RU" smtClean="0"/>
              <a:t>Образец заголовка</a:t>
            </a:r>
            <a:endParaRPr kumimoji="0" lang="en-US"/>
          </a:p>
        </p:txBody>
      </p:sp>
    </p:spTree>
  </p:cSld>
  <p:clrMap bg1="dk1" tx1="lt1" bg2="dk2"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Текст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0E16BC0F-F0A5-4E6E-B9FA-6A9847F6E345}" type="datetimeFigureOut">
              <a:rPr lang="uk-UA" smtClean="0"/>
              <a:t>21.03.2013</a:t>
            </a:fld>
            <a:endParaRPr lang="uk-UA"/>
          </a:p>
        </p:txBody>
      </p:sp>
      <p:sp>
        <p:nvSpPr>
          <p:cNvPr id="10" name="Нижний колонтитул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uk-UA"/>
          </a:p>
        </p:txBody>
      </p:sp>
      <p:sp>
        <p:nvSpPr>
          <p:cNvPr id="22" name="Номер слайда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B983389B-BB79-4F6A-A9FF-1C9BEDC41CF9}" type="slidenum">
              <a:rPr lang="uk-UA" smtClean="0"/>
              <a:t>‹#›</a:t>
            </a:fld>
            <a:endParaRPr lang="uk-UA"/>
          </a:p>
        </p:txBody>
      </p:sp>
      <p:sp>
        <p:nvSpPr>
          <p:cNvPr id="5" name="Заголовок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ru-RU" smtClean="0"/>
              <a:t>Образец заголовка</a:t>
            </a:r>
            <a:endParaRPr kumimoji="0" lang="en-US"/>
          </a:p>
        </p:txBody>
      </p:sp>
    </p:spTree>
  </p:cSld>
  <p:clrMap bg1="dk1" tx1="lt1" bg2="dk2"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0E16BC0F-F0A5-4E6E-B9FA-6A9847F6E345}" type="datetimeFigureOut">
              <a:rPr lang="uk-UA" smtClean="0"/>
              <a:t>21.03.2013</a:t>
            </a:fld>
            <a:endParaRPr lang="uk-UA"/>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uk-UA"/>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B983389B-BB79-4F6A-A9FF-1C9BEDC41CF9}" type="slidenum">
              <a:rPr lang="uk-UA" smtClean="0"/>
              <a:t>‹#›</a:t>
            </a:fld>
            <a:endParaRPr lang="uk-UA"/>
          </a:p>
        </p:txBody>
      </p:sp>
    </p:spTree>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Прямая соединительная линия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Заголовок 21"/>
          <p:cNvSpPr>
            <a:spLocks noGrp="1"/>
          </p:cNvSpPr>
          <p:nvPr>
            <p:ph type="title"/>
          </p:nvPr>
        </p:nvSpPr>
        <p:spPr>
          <a:xfrm>
            <a:off x="457200" y="274638"/>
            <a:ext cx="7467600" cy="1143000"/>
          </a:xfrm>
          <a:prstGeom prst="rect">
            <a:avLst/>
          </a:prstGeom>
        </p:spPr>
        <p:txBody>
          <a:bodyPr vert="horz" anchor="b">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0E16BC0F-F0A5-4E6E-B9FA-6A9847F6E345}" type="datetimeFigureOut">
              <a:rPr lang="uk-UA" smtClean="0"/>
              <a:t>21.03.2013</a:t>
            </a:fld>
            <a:endParaRPr lang="uk-UA"/>
          </a:p>
        </p:txBody>
      </p:sp>
      <p:sp>
        <p:nvSpPr>
          <p:cNvPr id="3" name="Нижний колонтитул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uk-UA"/>
          </a:p>
        </p:txBody>
      </p:sp>
      <p:sp>
        <p:nvSpPr>
          <p:cNvPr id="7" name="Прямая соединительная линия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Прямая соединительная линия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Прямоугольник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ая соединительная линия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Овал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Номер слайда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B983389B-BB79-4F6A-A9FF-1C9BEDC41CF9}" type="slidenum">
              <a:rPr lang="uk-UA" smtClean="0"/>
              <a:t>‹#›</a:t>
            </a:fld>
            <a:endParaRPr lang="uk-UA"/>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Текст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0E16BC0F-F0A5-4E6E-B9FA-6A9847F6E345}" type="datetimeFigureOut">
              <a:rPr lang="uk-UA" smtClean="0"/>
              <a:t>21.03.2013</a:t>
            </a:fld>
            <a:endParaRPr lang="uk-UA"/>
          </a:p>
        </p:txBody>
      </p:sp>
      <p:sp>
        <p:nvSpPr>
          <p:cNvPr id="10" name="Нижний колонтитул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uk-UA"/>
          </a:p>
        </p:txBody>
      </p:sp>
      <p:sp>
        <p:nvSpPr>
          <p:cNvPr id="22" name="Номер слайда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B983389B-BB79-4F6A-A9FF-1C9BEDC41CF9}" type="slidenum">
              <a:rPr lang="uk-UA" smtClean="0"/>
              <a:t>‹#›</a:t>
            </a:fld>
            <a:endParaRPr lang="uk-UA"/>
          </a:p>
        </p:txBody>
      </p:sp>
      <p:sp>
        <p:nvSpPr>
          <p:cNvPr id="5" name="Заголовок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ru-RU" smtClean="0"/>
              <a:t>Образец заголовка</a:t>
            </a:r>
            <a:endParaRPr kumimoji="0" lang="en-US"/>
          </a:p>
        </p:txBody>
      </p:sp>
    </p:spTree>
  </p:cSld>
  <p:clrMap bg1="dk1" tx1="lt1" bg2="dk2" tx2="lt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Текст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0E16BC0F-F0A5-4E6E-B9FA-6A9847F6E345}" type="datetimeFigureOut">
              <a:rPr lang="uk-UA" smtClean="0"/>
              <a:t>21.03.2013</a:t>
            </a:fld>
            <a:endParaRPr lang="uk-UA"/>
          </a:p>
        </p:txBody>
      </p:sp>
      <p:sp>
        <p:nvSpPr>
          <p:cNvPr id="10" name="Нижний колонтитул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uk-UA"/>
          </a:p>
        </p:txBody>
      </p:sp>
      <p:sp>
        <p:nvSpPr>
          <p:cNvPr id="22" name="Номер слайда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B983389B-BB79-4F6A-A9FF-1C9BEDC41CF9}" type="slidenum">
              <a:rPr lang="uk-UA" smtClean="0"/>
              <a:t>‹#›</a:t>
            </a:fld>
            <a:endParaRPr lang="uk-UA"/>
          </a:p>
        </p:txBody>
      </p:sp>
      <p:sp>
        <p:nvSpPr>
          <p:cNvPr id="5" name="Заголовок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ru-RU" smtClean="0"/>
              <a:t>Образец заголовка</a:t>
            </a:r>
            <a:endParaRPr kumimoji="0" lang="en-US"/>
          </a:p>
        </p:txBody>
      </p:sp>
    </p:spTree>
  </p:cSld>
  <p:clrMap bg1="dk1" tx1="lt1" bg2="dk2" tx2="lt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18" Type="http://schemas.openxmlformats.org/officeDocument/2006/relationships/image" Target="../media/image27.jpeg"/><Relationship Id="rId26" Type="http://schemas.openxmlformats.org/officeDocument/2006/relationships/image" Target="../media/image35.jpeg"/><Relationship Id="rId3" Type="http://schemas.openxmlformats.org/officeDocument/2006/relationships/image" Target="../media/image12.jpeg"/><Relationship Id="rId21" Type="http://schemas.openxmlformats.org/officeDocument/2006/relationships/image" Target="../media/image30.jpeg"/><Relationship Id="rId34" Type="http://schemas.openxmlformats.org/officeDocument/2006/relationships/image" Target="../media/image43.jpeg"/><Relationship Id="rId7" Type="http://schemas.openxmlformats.org/officeDocument/2006/relationships/image" Target="../media/image16.jpeg"/><Relationship Id="rId12" Type="http://schemas.openxmlformats.org/officeDocument/2006/relationships/image" Target="../media/image21.jpeg"/><Relationship Id="rId17" Type="http://schemas.openxmlformats.org/officeDocument/2006/relationships/image" Target="../media/image26.jpeg"/><Relationship Id="rId25" Type="http://schemas.openxmlformats.org/officeDocument/2006/relationships/image" Target="../media/image34.jpeg"/><Relationship Id="rId33" Type="http://schemas.openxmlformats.org/officeDocument/2006/relationships/image" Target="../media/image42.jpeg"/><Relationship Id="rId2" Type="http://schemas.openxmlformats.org/officeDocument/2006/relationships/image" Target="../media/image11.jpeg"/><Relationship Id="rId16" Type="http://schemas.openxmlformats.org/officeDocument/2006/relationships/image" Target="../media/image25.jpeg"/><Relationship Id="rId20" Type="http://schemas.openxmlformats.org/officeDocument/2006/relationships/image" Target="../media/image29.jpeg"/><Relationship Id="rId29" Type="http://schemas.openxmlformats.org/officeDocument/2006/relationships/image" Target="../media/image38.jpeg"/><Relationship Id="rId1" Type="http://schemas.openxmlformats.org/officeDocument/2006/relationships/slideLayout" Target="../slideLayouts/slideLayout46.xml"/><Relationship Id="rId6" Type="http://schemas.openxmlformats.org/officeDocument/2006/relationships/image" Target="../media/image15.jpeg"/><Relationship Id="rId11" Type="http://schemas.openxmlformats.org/officeDocument/2006/relationships/image" Target="../media/image20.jpeg"/><Relationship Id="rId24" Type="http://schemas.openxmlformats.org/officeDocument/2006/relationships/image" Target="../media/image33.jpeg"/><Relationship Id="rId32" Type="http://schemas.openxmlformats.org/officeDocument/2006/relationships/image" Target="../media/image41.jpeg"/><Relationship Id="rId37" Type="http://schemas.openxmlformats.org/officeDocument/2006/relationships/image" Target="../media/image46.jpeg"/><Relationship Id="rId5" Type="http://schemas.openxmlformats.org/officeDocument/2006/relationships/image" Target="../media/image14.jpeg"/><Relationship Id="rId15" Type="http://schemas.openxmlformats.org/officeDocument/2006/relationships/image" Target="../media/image24.jpeg"/><Relationship Id="rId23" Type="http://schemas.openxmlformats.org/officeDocument/2006/relationships/image" Target="../media/image32.jpeg"/><Relationship Id="rId28" Type="http://schemas.openxmlformats.org/officeDocument/2006/relationships/image" Target="../media/image37.jpeg"/><Relationship Id="rId36" Type="http://schemas.openxmlformats.org/officeDocument/2006/relationships/image" Target="../media/image45.jpeg"/><Relationship Id="rId10" Type="http://schemas.openxmlformats.org/officeDocument/2006/relationships/image" Target="../media/image19.jpeg"/><Relationship Id="rId19" Type="http://schemas.openxmlformats.org/officeDocument/2006/relationships/image" Target="../media/image28.jpeg"/><Relationship Id="rId31" Type="http://schemas.openxmlformats.org/officeDocument/2006/relationships/image" Target="../media/image40.jpeg"/><Relationship Id="rId4" Type="http://schemas.openxmlformats.org/officeDocument/2006/relationships/image" Target="../media/image13.jpeg"/><Relationship Id="rId9" Type="http://schemas.openxmlformats.org/officeDocument/2006/relationships/image" Target="../media/image18.jpeg"/><Relationship Id="rId14" Type="http://schemas.openxmlformats.org/officeDocument/2006/relationships/image" Target="../media/image23.jpeg"/><Relationship Id="rId22" Type="http://schemas.openxmlformats.org/officeDocument/2006/relationships/image" Target="../media/image31.jpeg"/><Relationship Id="rId27" Type="http://schemas.openxmlformats.org/officeDocument/2006/relationships/image" Target="../media/image36.jpeg"/><Relationship Id="rId30" Type="http://schemas.openxmlformats.org/officeDocument/2006/relationships/image" Target="../media/image39.jpeg"/><Relationship Id="rId35" Type="http://schemas.openxmlformats.org/officeDocument/2006/relationships/image" Target="../media/image4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67544" y="548680"/>
            <a:ext cx="7920880" cy="5328592"/>
          </a:xfrm>
          <a:solidFill>
            <a:schemeClr val="accent3">
              <a:lumMod val="40000"/>
              <a:lumOff val="60000"/>
            </a:schemeClr>
          </a:solidFill>
        </p:spPr>
        <p:txBody>
          <a:bodyPr>
            <a:noAutofit/>
          </a:bodyPr>
          <a:lstStyle/>
          <a:p>
            <a:r>
              <a:rPr lang="uk-UA" sz="13800" dirty="0" smtClean="0">
                <a:solidFill>
                  <a:schemeClr val="accent1">
                    <a:lumMod val="75000"/>
                  </a:schemeClr>
                </a:solidFill>
              </a:rPr>
              <a:t/>
            </a:r>
            <a:br>
              <a:rPr lang="uk-UA" sz="13800" dirty="0" smtClean="0">
                <a:solidFill>
                  <a:schemeClr val="accent1">
                    <a:lumMod val="75000"/>
                  </a:schemeClr>
                </a:solidFill>
              </a:rPr>
            </a:br>
            <a:r>
              <a:rPr lang="uk-UA" sz="13800" dirty="0">
                <a:solidFill>
                  <a:schemeClr val="accent1">
                    <a:lumMod val="75000"/>
                  </a:schemeClr>
                </a:solidFill>
              </a:rPr>
              <a:t/>
            </a:r>
            <a:br>
              <a:rPr lang="uk-UA" sz="13800" dirty="0">
                <a:solidFill>
                  <a:schemeClr val="accent1">
                    <a:lumMod val="75000"/>
                  </a:schemeClr>
                </a:solidFill>
              </a:rPr>
            </a:br>
            <a:r>
              <a:rPr lang="uk-UA" sz="13800" dirty="0" smtClean="0">
                <a:solidFill>
                  <a:schemeClr val="accent1">
                    <a:lumMod val="75000"/>
                  </a:schemeClr>
                </a:solidFill>
              </a:rPr>
              <a:t/>
            </a:r>
            <a:br>
              <a:rPr lang="uk-UA" sz="13800" dirty="0" smtClean="0">
                <a:solidFill>
                  <a:schemeClr val="accent1">
                    <a:lumMod val="75000"/>
                  </a:schemeClr>
                </a:solidFill>
              </a:rPr>
            </a:br>
            <a:r>
              <a:rPr lang="uk-UA" sz="13800" dirty="0">
                <a:solidFill>
                  <a:schemeClr val="accent1">
                    <a:lumMod val="75000"/>
                  </a:schemeClr>
                </a:solidFill>
              </a:rPr>
              <a:t/>
            </a:r>
            <a:br>
              <a:rPr lang="uk-UA" sz="13800" dirty="0">
                <a:solidFill>
                  <a:schemeClr val="accent1">
                    <a:lumMod val="75000"/>
                  </a:schemeClr>
                </a:solidFill>
              </a:rPr>
            </a:br>
            <a:r>
              <a:rPr lang="uk-UA" sz="15000" dirty="0" smtClean="0">
                <a:solidFill>
                  <a:schemeClr val="accent1">
                    <a:lumMod val="75000"/>
                  </a:schemeClr>
                </a:solidFill>
              </a:rPr>
              <a:t>Карпати</a:t>
            </a:r>
            <a:r>
              <a:rPr lang="uk-UA" sz="13800" dirty="0" smtClean="0"/>
              <a:t>  </a:t>
            </a:r>
            <a:br>
              <a:rPr lang="uk-UA" sz="13800" dirty="0" smtClean="0"/>
            </a:br>
            <a:endParaRPr lang="uk-UA" sz="13800" dirty="0"/>
          </a:p>
        </p:txBody>
      </p:sp>
      <p:pic>
        <p:nvPicPr>
          <p:cNvPr id="4" name="05 Magnificat (Can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7565925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FFF200"/>
            </a:gs>
            <a:gs pos="45000">
              <a:srgbClr val="FF7A00"/>
            </a:gs>
            <a:gs pos="70000">
              <a:srgbClr val="FF0300"/>
            </a:gs>
            <a:gs pos="100000">
              <a:srgbClr val="4D0808"/>
            </a:gs>
          </a:gsLst>
          <a:lin ang="5400000" scaled="0"/>
        </a:gradFill>
        <a:effectLst/>
      </p:bgPr>
    </p:bg>
    <p:spTree>
      <p:nvGrpSpPr>
        <p:cNvPr id="1" name=""/>
        <p:cNvGrpSpPr/>
        <p:nvPr/>
      </p:nvGrpSpPr>
      <p:grpSpPr>
        <a:xfrm>
          <a:off x="0" y="0"/>
          <a:ext cx="0" cy="0"/>
          <a:chOff x="0" y="0"/>
          <a:chExt cx="0" cy="0"/>
        </a:xfrm>
      </p:grpSpPr>
      <p:sp>
        <p:nvSpPr>
          <p:cNvPr id="2" name="Объект 1"/>
          <p:cNvSpPr>
            <a:spLocks noGrp="1"/>
          </p:cNvSpPr>
          <p:nvPr>
            <p:ph idx="1"/>
          </p:nvPr>
        </p:nvSpPr>
        <p:spPr>
          <a:xfrm>
            <a:off x="457200" y="1524000"/>
            <a:ext cx="8435280" cy="4572000"/>
          </a:xfrm>
        </p:spPr>
        <p:txBody>
          <a:bodyPr/>
          <a:lstStyle/>
          <a:p>
            <a:r>
              <a:rPr lang="uk-UA" dirty="0" err="1">
                <a:solidFill>
                  <a:srgbClr val="FF0000"/>
                </a:solidFill>
              </a:rPr>
              <a:t>Середні </a:t>
            </a:r>
            <a:r>
              <a:rPr lang="uk-UA" u="sng" dirty="0" err="1">
                <a:solidFill>
                  <a:srgbClr val="FF0000"/>
                </a:solidFill>
              </a:rPr>
              <a:t>температури</a:t>
            </a:r>
            <a:r>
              <a:rPr lang="uk-UA" dirty="0" err="1">
                <a:solidFill>
                  <a:srgbClr val="FF0000"/>
                </a:solidFill>
              </a:rPr>
              <a:t> </a:t>
            </a:r>
            <a:r>
              <a:rPr lang="uk-UA" u="sng" dirty="0" err="1">
                <a:solidFill>
                  <a:srgbClr val="FF0000"/>
                </a:solidFill>
              </a:rPr>
              <a:t>с</a:t>
            </a:r>
            <a:r>
              <a:rPr lang="uk-UA" u="sng" dirty="0">
                <a:solidFill>
                  <a:srgbClr val="FF0000"/>
                </a:solidFill>
              </a:rPr>
              <a:t>ічня</a:t>
            </a:r>
            <a:r>
              <a:rPr lang="uk-UA" dirty="0">
                <a:solidFill>
                  <a:srgbClr val="FF0000"/>
                </a:solidFill>
              </a:rPr>
              <a:t> від −2 до −5</a:t>
            </a:r>
            <a:r>
              <a:rPr lang="uk-UA" u="sng" dirty="0">
                <a:solidFill>
                  <a:srgbClr val="FF0000"/>
                </a:solidFill>
              </a:rPr>
              <a:t>°C</a:t>
            </a:r>
            <a:r>
              <a:rPr lang="uk-UA" dirty="0">
                <a:solidFill>
                  <a:srgbClr val="FF0000"/>
                </a:solidFill>
              </a:rPr>
              <a:t> (на вершинах нижче −10 °C), </a:t>
            </a:r>
            <a:r>
              <a:rPr lang="uk-UA" u="sng" dirty="0">
                <a:solidFill>
                  <a:srgbClr val="FF0000"/>
                </a:solidFill>
              </a:rPr>
              <a:t>липня</a:t>
            </a:r>
            <a:r>
              <a:rPr lang="uk-UA" dirty="0">
                <a:solidFill>
                  <a:srgbClr val="FF0000"/>
                </a:solidFill>
              </a:rPr>
              <a:t> 17—20 °C (на вершинах до 4—5 °C). </a:t>
            </a:r>
            <a:r>
              <a:rPr lang="uk-UA" u="sng" dirty="0">
                <a:solidFill>
                  <a:srgbClr val="FF0000"/>
                </a:solidFill>
              </a:rPr>
              <a:t>Опадів</a:t>
            </a:r>
            <a:r>
              <a:rPr lang="uk-UA" dirty="0">
                <a:solidFill>
                  <a:srgbClr val="FF0000"/>
                </a:solidFill>
              </a:rPr>
              <a:t> від 600 до 2 000 мм на </a:t>
            </a:r>
            <a:r>
              <a:rPr lang="uk-UA" u="sng" dirty="0">
                <a:solidFill>
                  <a:srgbClr val="FF0000"/>
                </a:solidFill>
              </a:rPr>
              <a:t>рік</a:t>
            </a:r>
            <a:r>
              <a:rPr lang="uk-UA" dirty="0">
                <a:solidFill>
                  <a:srgbClr val="FF0000"/>
                </a:solidFill>
              </a:rPr>
              <a:t>.</a:t>
            </a:r>
          </a:p>
          <a:p>
            <a:r>
              <a:rPr lang="uk-UA" dirty="0">
                <a:solidFill>
                  <a:srgbClr val="FFFF00"/>
                </a:solidFill>
              </a:rPr>
              <a:t>Для Карпат характерна висотна поясність ландшафтів. Широколисті і мішані ліси змінюються хвойними, вище (місцями до 1600–1800 м) простягаються субальпійські чагарники, а найвищі вершини вінчають альпійські луки — полонини.</a:t>
            </a:r>
          </a:p>
          <a:p>
            <a:endParaRPr lang="uk-UA" dirty="0">
              <a:solidFill>
                <a:srgbClr val="FFFF00"/>
              </a:solidFill>
            </a:endParaRPr>
          </a:p>
        </p:txBody>
      </p:sp>
      <p:sp>
        <p:nvSpPr>
          <p:cNvPr id="3" name="Заголовок 2"/>
          <p:cNvSpPr>
            <a:spLocks noGrp="1"/>
          </p:cNvSpPr>
          <p:nvPr>
            <p:ph type="title"/>
          </p:nvPr>
        </p:nvSpPr>
        <p:spPr/>
        <p:txBody>
          <a:bodyPr/>
          <a:lstStyle/>
          <a:p>
            <a:r>
              <a:rPr lang="uk-UA" dirty="0">
                <a:solidFill>
                  <a:srgbClr val="FF0000"/>
                </a:solidFill>
                <a:effectLst/>
              </a:rPr>
              <a:t>Клімат і природа</a:t>
            </a:r>
            <a:endParaRPr lang="uk-UA" dirty="0">
              <a:solidFill>
                <a:srgbClr val="FF0000"/>
              </a:solidFill>
            </a:endParaRPr>
          </a:p>
        </p:txBody>
      </p:sp>
    </p:spTree>
    <p:extLst>
      <p:ext uri="{BB962C8B-B14F-4D97-AF65-F5344CB8AC3E}">
        <p14:creationId xmlns:p14="http://schemas.microsoft.com/office/powerpoint/2010/main" val="2051890831"/>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000082"/>
            </a:gs>
            <a:gs pos="30000">
              <a:srgbClr val="66008F"/>
            </a:gs>
            <a:gs pos="64999">
              <a:srgbClr val="BA0066"/>
            </a:gs>
            <a:gs pos="89999">
              <a:srgbClr val="FF0000"/>
            </a:gs>
            <a:gs pos="100000">
              <a:srgbClr val="FF8200"/>
            </a:gs>
          </a:gsLst>
          <a:lin ang="5400000" scaled="0"/>
        </a:gradFill>
        <a:effectLst/>
      </p:bgPr>
    </p:bg>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fontScale="70000" lnSpcReduction="20000"/>
          </a:bodyPr>
          <a:lstStyle/>
          <a:p>
            <a:r>
              <a:rPr lang="uk-UA" dirty="0"/>
              <a:t>Цікаві факти</a:t>
            </a:r>
          </a:p>
          <a:p>
            <a:pPr lvl="0"/>
            <a:r>
              <a:rPr lang="uk-UA" dirty="0"/>
              <a:t>В долині </a:t>
            </a:r>
            <a:r>
              <a:rPr lang="uk-UA" dirty="0" err="1"/>
              <a:t>ріки П</a:t>
            </a:r>
            <a:r>
              <a:rPr lang="uk-UA" dirty="0"/>
              <a:t>рут в околицях села Ворохта було знайдено скам'яніле яйце орла бородача. Яйцю близько 15 мільйонів років</a:t>
            </a:r>
            <a:r>
              <a:rPr lang="uk-UA" dirty="0" smtClean="0"/>
              <a:t>.</a:t>
            </a:r>
            <a:endParaRPr lang="uk-UA" dirty="0"/>
          </a:p>
          <a:p>
            <a:pPr lvl="0"/>
            <a:r>
              <a:rPr lang="uk-UA" dirty="0" err="1" smtClean="0"/>
              <a:t>Мамонт—</a:t>
            </a:r>
            <a:r>
              <a:rPr lang="uk-UA" dirty="0" smtClean="0"/>
              <a:t> </a:t>
            </a:r>
            <a:r>
              <a:rPr lang="uk-UA" dirty="0"/>
              <a:t>унікальний екземпляр викопної фауни, знайдений в околицях </a:t>
            </a:r>
            <a:r>
              <a:rPr lang="uk-UA" dirty="0" err="1"/>
              <a:t>села Старуні Івано-Франків</a:t>
            </a:r>
            <a:r>
              <a:rPr lang="uk-UA" dirty="0"/>
              <a:t>ської області</a:t>
            </a:r>
            <a:r>
              <a:rPr lang="uk-UA" dirty="0" smtClean="0"/>
              <a:t>.</a:t>
            </a:r>
            <a:endParaRPr lang="uk-UA" dirty="0"/>
          </a:p>
          <a:p>
            <a:pPr lvl="0"/>
            <a:r>
              <a:rPr lang="uk-UA" dirty="0"/>
              <a:t>У </a:t>
            </a:r>
            <a:r>
              <a:rPr lang="uk-UA" dirty="0" err="1"/>
              <a:t>відкладах тортонс</a:t>
            </a:r>
            <a:r>
              <a:rPr lang="uk-UA" dirty="0"/>
              <a:t>ького моря знайдено рештки шаблезубих тигрів і гіганських акул, які давно вимерли, останки дельфінів</a:t>
            </a:r>
            <a:r>
              <a:rPr lang="uk-UA" dirty="0" smtClean="0"/>
              <a:t>.</a:t>
            </a:r>
            <a:endParaRPr lang="uk-UA" dirty="0"/>
          </a:p>
          <a:p>
            <a:pPr lvl="0"/>
            <a:r>
              <a:rPr lang="uk-UA" dirty="0"/>
              <a:t>На Прикарпатті знайдено рештки   — бамбуку</a:t>
            </a:r>
            <a:r>
              <a:rPr lang="uk-UA" dirty="0" smtClean="0"/>
              <a:t>.</a:t>
            </a:r>
            <a:endParaRPr lang="uk-UA" dirty="0"/>
          </a:p>
          <a:p>
            <a:pPr lvl="0"/>
            <a:r>
              <a:rPr lang="uk-UA" dirty="0"/>
              <a:t>У Карпатах знайдено викопні рештки 30 видів </a:t>
            </a:r>
            <a:r>
              <a:rPr lang="uk-UA" dirty="0" smtClean="0"/>
              <a:t>дуба.</a:t>
            </a:r>
            <a:endParaRPr lang="uk-UA" dirty="0"/>
          </a:p>
          <a:p>
            <a:pPr lvl="0"/>
            <a:r>
              <a:rPr lang="uk-UA" dirty="0" err="1"/>
              <a:t>Біля Косова зна</a:t>
            </a:r>
            <a:r>
              <a:rPr lang="uk-UA" dirty="0"/>
              <a:t>йдена велика кількість відбитків родини лаврових, а біля Мукачевого та Ільниці — родини пальмових.</a:t>
            </a:r>
          </a:p>
          <a:p>
            <a:pPr lvl="0"/>
            <a:r>
              <a:rPr lang="uk-UA" dirty="0"/>
              <a:t>Річки Прикарпаття вимивають з </a:t>
            </a:r>
            <a:r>
              <a:rPr lang="uk-UA" dirty="0" smtClean="0"/>
              <a:t>алювіальних</a:t>
            </a:r>
            <a:r>
              <a:rPr lang="uk-UA" dirty="0"/>
              <a:t> </a:t>
            </a:r>
            <a:r>
              <a:rPr lang="uk-UA" dirty="0" smtClean="0"/>
              <a:t>відкладів </a:t>
            </a:r>
            <a:r>
              <a:rPr lang="uk-UA" dirty="0"/>
              <a:t>рештки дерев четвертинного періоду. Біля </a:t>
            </a:r>
            <a:r>
              <a:rPr lang="uk-UA" dirty="0" smtClean="0"/>
              <a:t>Жидачева</a:t>
            </a:r>
            <a:r>
              <a:rPr lang="uk-UA" dirty="0"/>
              <a:t> </a:t>
            </a:r>
            <a:r>
              <a:rPr lang="uk-UA" dirty="0" smtClean="0"/>
              <a:t>було </a:t>
            </a:r>
            <a:r>
              <a:rPr lang="uk-UA" dirty="0"/>
              <a:t>знайдено вимитий дуб р. </a:t>
            </a:r>
            <a:r>
              <a:rPr lang="uk-UA" dirty="0" smtClean="0"/>
              <a:t>Стрий</a:t>
            </a:r>
            <a:r>
              <a:rPr lang="uk-UA" dirty="0"/>
              <a:t>,</a:t>
            </a:r>
            <a:r>
              <a:rPr lang="uk-UA" dirty="0" smtClean="0"/>
              <a:t> </a:t>
            </a:r>
            <a:r>
              <a:rPr lang="uk-UA" dirty="0"/>
              <a:t>якому декілька тисячоліть</a:t>
            </a:r>
            <a:r>
              <a:rPr lang="uk-UA" dirty="0" smtClean="0"/>
              <a:t>.</a:t>
            </a:r>
            <a:endParaRPr lang="uk-UA" dirty="0"/>
          </a:p>
          <a:p>
            <a:pPr lvl="0"/>
            <a:r>
              <a:rPr lang="uk-UA" dirty="0"/>
              <a:t>На </a:t>
            </a:r>
            <a:r>
              <a:rPr lang="uk-UA" dirty="0" err="1"/>
              <a:t>погаслому вулкані в середньовіччі збудовано Му</a:t>
            </a:r>
            <a:r>
              <a:rPr lang="uk-UA" dirty="0"/>
              <a:t>качівський замок</a:t>
            </a:r>
            <a:r>
              <a:rPr lang="uk-UA" dirty="0" smtClean="0"/>
              <a:t>.</a:t>
            </a:r>
            <a:endParaRPr lang="uk-UA" dirty="0"/>
          </a:p>
          <a:p>
            <a:endParaRPr lang="uk-UA" dirty="0"/>
          </a:p>
        </p:txBody>
      </p:sp>
      <p:sp>
        <p:nvSpPr>
          <p:cNvPr id="3" name="Заголовок 2"/>
          <p:cNvSpPr>
            <a:spLocks noGrp="1"/>
          </p:cNvSpPr>
          <p:nvPr>
            <p:ph type="title"/>
          </p:nvPr>
        </p:nvSpPr>
        <p:spPr/>
        <p:txBody>
          <a:bodyPr/>
          <a:lstStyle/>
          <a:p>
            <a:r>
              <a:rPr lang="uk-UA" dirty="0">
                <a:effectLst/>
              </a:rPr>
              <a:t>Цікаві факти</a:t>
            </a:r>
            <a:endParaRPr lang="uk-UA" dirty="0"/>
          </a:p>
        </p:txBody>
      </p:sp>
    </p:spTree>
    <p:extLst>
      <p:ext uri="{BB962C8B-B14F-4D97-AF65-F5344CB8AC3E}">
        <p14:creationId xmlns:p14="http://schemas.microsoft.com/office/powerpoint/2010/main" val="4064435823"/>
      </p:ext>
    </p:extLst>
  </p:cSld>
  <p:clrMapOvr>
    <a:masterClrMapping/>
  </p:clrMapOvr>
  <mc:AlternateContent xmlns:mc="http://schemas.openxmlformats.org/markup-compatibility/2006" xmlns:p14="http://schemas.microsoft.com/office/powerpoint/2010/main">
    <mc:Choice Requires="p14">
      <p:transition spd="slow" p14:dur="3000">
        <p14:shred pattern="rectangle" dir="out"/>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uk-UA"/>
          </a:p>
        </p:txBody>
      </p:sp>
      <p:sp>
        <p:nvSpPr>
          <p:cNvPr id="3" name="Заголовок 2"/>
          <p:cNvSpPr>
            <a:spLocks noGrp="1"/>
          </p:cNvSpPr>
          <p:nvPr>
            <p:ph type="title"/>
          </p:nvPr>
        </p:nvSpPr>
        <p:spPr/>
        <p:txBody>
          <a:bodyPr/>
          <a:lstStyle/>
          <a:p>
            <a:endParaRPr lang="uk-UA"/>
          </a:p>
        </p:txBody>
      </p:sp>
      <p:pic>
        <p:nvPicPr>
          <p:cNvPr id="2050" name="Picture 2" descr="C:\Users\Василь\Desktop\карпати\200px-Baiului_Mountai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05"/>
            <a:ext cx="3707905" cy="27809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1" name="Picture 3" descr="C:\Users\Василь\Desktop\карпати\200px-Bilea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0"/>
            <a:ext cx="4067944" cy="3050958"/>
          </a:xfrm>
          <a:prstGeom prst="roundRect">
            <a:avLst>
              <a:gd name="adj" fmla="val 16667"/>
            </a:avLst>
          </a:prstGeom>
          <a:ln>
            <a:noFill/>
          </a:ln>
          <a:effectLst>
            <a:glow rad="139700">
              <a:schemeClr val="accent3">
                <a:satMod val="175000"/>
                <a:alpha val="40000"/>
              </a:schemeClr>
            </a:glow>
            <a:innerShdw blurRad="63500" dist="50800" dir="2700000">
              <a:prstClr val="black">
                <a:alpha val="50000"/>
              </a:prstClr>
            </a:innerShdw>
            <a:reflection blurRad="6350" stA="50000" endA="300" endPos="90000" dir="5400000" sy="-100000" algn="bl" rotWithShape="0"/>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2" name="Picture 4" descr="C:\Users\Василь\Desktop\карпати\200px-Cheile_Turzii_(Turda_Gor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428" y="3948802"/>
            <a:ext cx="3419873" cy="256490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053" name="Picture 5" descr="C:\Users\Василь\Desktop\карпати\200px-Dolina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8114" y="3789040"/>
            <a:ext cx="4405885" cy="306895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2054" name="Picture 6" descr="C:\Users\Василь\Desktop\карпати\Karpaty_3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4267" y="1700808"/>
            <a:ext cx="5479490" cy="380012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2055" name="Picture 7" descr="C:\Users\Василь\Desktop\карпати\Karpaty_1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8105" y="1791203"/>
            <a:ext cx="3635896" cy="506679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6" name="Picture 8" descr="C:\Users\Василь\Desktop\карпати\Karpaty_3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7912" y="67072"/>
            <a:ext cx="6372200" cy="6858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7" name="Picture 9" descr="C:\Users\Василь\Desktop\карпати\Водоспад Шипот.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5448954" cy="378904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2058" name="Picture 10" descr="C:\Users\Василь\Desktop\карпати\200px-Pestera_Scarisoara_-_Sala_Biserica.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25284" y="-81009"/>
            <a:ext cx="4831543" cy="32129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9" name="Picture 11" descr="C:\Users\Василь\Desktop\карпати\Karpaty_7.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9833" y="3343301"/>
            <a:ext cx="4508281" cy="31704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60" name="Picture 12" descr="C:\Users\Василь\Desktop\карпати\Гірське озеро синевир.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 y="-8593"/>
            <a:ext cx="5706257" cy="395739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2061" name="Picture 13" descr="C:\Users\Василь\Desktop\карпати\Karpaty_31.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20933" y="3436940"/>
            <a:ext cx="4618717" cy="3079145"/>
          </a:xfrm>
          <a:prstGeom prst="rect">
            <a:avLst/>
          </a:prstGeom>
          <a:ln w="228600" cap="sq" cmpd="thickThin">
            <a:solidFill>
              <a:srgbClr val="000000"/>
            </a:solidFill>
            <a:prstDash val="solid"/>
            <a:miter lim="800000"/>
          </a:ln>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2062" name="Picture 14" descr="C:\Users\Василь\Desktop\карпати\Пирамиды на вершинах, сделанные теми, кто достиг высшей точки.5.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752" y="527697"/>
            <a:ext cx="4540036" cy="6230291"/>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descr="C:\Users\Василь\Desktop\карпати\200px-Ostrá,_Veľká_Fatra_(SVK)_-_Western_Summit.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27488" y="73447"/>
            <a:ext cx="3616513" cy="271238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64" name="Picture 16" descr="C:\Users\Василь\Desktop\карпати\Karpaty_28.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95792" y="3131967"/>
            <a:ext cx="5439032" cy="36260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65" name="Picture 17" descr="C:\Users\Василь\Desktop\карпати\Karpaty_6.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752" y="-81009"/>
            <a:ext cx="4877261" cy="3517949"/>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C:\Users\Василь\Desktop\карпати\350px-Ukraine-Carpathian_Mountains-Chornohora_Range-19.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630021" y="1932260"/>
            <a:ext cx="6504803" cy="4887895"/>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2067" name="Picture 19" descr="C:\Users\Василь\Desktop\карпати\Karpaty_18.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4752" y="-8593"/>
            <a:ext cx="4010688" cy="289289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68" name="Picture 20" descr="C:\Users\Василь\Desktop\карпати\200px-Szent_Anna_tó_3.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3507402"/>
            <a:ext cx="4525284" cy="33487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69" name="Picture 21" descr="C:\Users\Василь\Desktop\карпати\Karpaty_12.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 y="67072"/>
            <a:ext cx="5080620" cy="352350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2070" name="Picture 22" descr="C:\Users\Василь\Desktop\карпати\Karpaty_21.jp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731606" y="78402"/>
            <a:ext cx="2468563" cy="3429000"/>
          </a:xfrm>
          <a:prstGeom prst="rect">
            <a:avLst/>
          </a:prstGeom>
          <a:ln>
            <a:noFill/>
          </a:ln>
          <a:effectLst>
            <a:glow rad="139700">
              <a:schemeClr val="accent5">
                <a:satMod val="175000"/>
                <a:alpha val="40000"/>
              </a:schemeClr>
            </a:glow>
            <a:reflection blurRad="6350" stA="50000" endA="300" endPos="55500" dist="50800" dir="5400000" sy="-100000" algn="bl" rotWithShape="0"/>
            <a:softEdge rad="112500"/>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2071" name="Picture 23" descr="C:\Users\Василь\Desktop\карпати\Зображення0111.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697853" y="42754"/>
            <a:ext cx="4486403" cy="59818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72" name="Picture 24" descr="C:\Users\Василь\Desktop\карпати\200px-Kociol_kiezmarskiego_a.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9050" y="3789040"/>
            <a:ext cx="4599260" cy="3081504"/>
          </a:xfrm>
          <a:prstGeom prst="rect">
            <a:avLst/>
          </a:prstGeom>
          <a:noFill/>
          <a:extLst>
            <a:ext uri="{909E8E84-426E-40DD-AFC4-6F175D3DCCD1}">
              <a14:hiddenFill xmlns:a14="http://schemas.microsoft.com/office/drawing/2010/main">
                <a:solidFill>
                  <a:srgbClr val="FFFFFF"/>
                </a:solidFill>
              </a14:hiddenFill>
            </a:ext>
          </a:extLst>
        </p:spPr>
      </p:pic>
      <p:pic>
        <p:nvPicPr>
          <p:cNvPr id="2073" name="Picture 25" descr="C:\Users\Василь\Desktop\карпати\Karpaty_1.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4752" y="42754"/>
            <a:ext cx="4454406" cy="30892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74" name="Picture 26" descr="C:\Users\Василь\Desktop\карпати\1100px-Vidraru-Romania.jp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8356" y="23976"/>
            <a:ext cx="9307671" cy="52087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75" name="Picture 27" descr="C:\Users\Василь\Desktop\карпати\Karpaty_10.jp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 y="4244701"/>
            <a:ext cx="3923929" cy="2611411"/>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C:\Users\Василь\Desktop\карпати\Karpaty_20.jp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043648" y="3948802"/>
            <a:ext cx="4331747" cy="3004147"/>
          </a:xfrm>
          <a:prstGeom prst="rect">
            <a:avLst/>
          </a:prstGeom>
          <a:noFill/>
          <a:extLst>
            <a:ext uri="{909E8E84-426E-40DD-AFC4-6F175D3DCCD1}">
              <a14:hiddenFill xmlns:a14="http://schemas.microsoft.com/office/drawing/2010/main">
                <a:solidFill>
                  <a:srgbClr val="FFFFFF"/>
                </a:solidFill>
              </a14:hiddenFill>
            </a:ext>
          </a:extLst>
        </p:spPr>
      </p:pic>
      <p:pic>
        <p:nvPicPr>
          <p:cNvPr id="2077" name="Picture 29" descr="C:\Users\Василь\Desktop\карпати\Зображення0110.jp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5309357" y="58600"/>
            <a:ext cx="3899958" cy="51999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78" name="Picture 30" descr="C:\Users\Василь\Desktop\карпати\Зображення0081.jp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rot="16200000" flipV="1">
            <a:off x="594848" y="-609576"/>
            <a:ext cx="3657600" cy="48768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2079" name="Picture 31" descr="C:\Users\Василь\Desktop\карпати\Karpaty_3.jpg"/>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0" y="2975441"/>
            <a:ext cx="5527488" cy="38334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80" name="Picture 32" descr="C:\Users\Василь\Desktop\карпати\Karpaty_9.jpg"/>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56704" y="281357"/>
            <a:ext cx="3469319" cy="480983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081" name="Picture 33" descr="C:\Users\Василь\Desktop\карпати\Karpaty_13.jpg"/>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693597" y="2975442"/>
            <a:ext cx="5655315" cy="3922066"/>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descr="C:\Users\Василь\Desktop\карпати\200px-Waldkarpaten_Bieszczady_1.jpg"/>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9050" y="3613523"/>
            <a:ext cx="4301884" cy="32264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cross"/>
            <a:contourClr>
              <a:srgbClr val="969696"/>
            </a:contourClr>
          </a:sp3d>
          <a:extLst>
            <a:ext uri="{909E8E84-426E-40DD-AFC4-6F175D3DCCD1}">
              <a14:hiddenFill xmlns:a14="http://schemas.microsoft.com/office/drawing/2010/main">
                <a:solidFill>
                  <a:srgbClr val="FFFFFF"/>
                </a:solidFill>
              </a14:hiddenFill>
            </a:ext>
          </a:extLst>
        </p:spPr>
      </p:pic>
      <p:pic>
        <p:nvPicPr>
          <p:cNvPr id="2083" name="Picture 35" descr="C:\Users\Василь\Desktop\карпати\Зображення0060.jpg"/>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rot="16200000">
            <a:off x="1931199" y="420756"/>
            <a:ext cx="4524276" cy="60323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84" name="Picture 36" descr="C:\Users\Василь\Desktop\карпати\Karpaty_4.jpg"/>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392112" y="2407523"/>
            <a:ext cx="5135375" cy="3561478"/>
          </a:xfrm>
          <a:prstGeom prst="rect">
            <a:avLst/>
          </a:prstGeom>
          <a:noFill/>
          <a:extLst>
            <a:ext uri="{909E8E84-426E-40DD-AFC4-6F175D3DCCD1}">
              <a14:hiddenFill xmlns:a14="http://schemas.microsoft.com/office/drawing/2010/main">
                <a:solidFill>
                  <a:srgbClr val="FFFFFF"/>
                </a:solidFill>
              </a14:hiddenFill>
            </a:ext>
          </a:extLst>
        </p:spPr>
      </p:pic>
      <p:pic>
        <p:nvPicPr>
          <p:cNvPr id="2085" name="Picture 37" descr="C:\Users\Василь\Desktop\карпати\Зображення0100.jpg"/>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rot="5400000">
            <a:off x="4801491" y="-536153"/>
            <a:ext cx="3657600" cy="48768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Tree>
    <p:extLst>
      <p:ext uri="{BB962C8B-B14F-4D97-AF65-F5344CB8AC3E}">
        <p14:creationId xmlns:p14="http://schemas.microsoft.com/office/powerpoint/2010/main" val="2536339817"/>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1000"/>
                                        <p:tgtEl>
                                          <p:spTgt spid="2052"/>
                                        </p:tgtEl>
                                      </p:cBhvr>
                                    </p:animEffect>
                                    <p:anim calcmode="lin" valueType="num">
                                      <p:cBhvr>
                                        <p:cTn id="13" dur="1000" fill="hold"/>
                                        <p:tgtEl>
                                          <p:spTgt spid="2052"/>
                                        </p:tgtEl>
                                        <p:attrNameLst>
                                          <p:attrName>ppt_x</p:attrName>
                                        </p:attrNameLst>
                                      </p:cBhvr>
                                      <p:tavLst>
                                        <p:tav tm="0">
                                          <p:val>
                                            <p:strVal val="#ppt_x"/>
                                          </p:val>
                                        </p:tav>
                                        <p:tav tm="100000">
                                          <p:val>
                                            <p:strVal val="#ppt_x"/>
                                          </p:val>
                                        </p:tav>
                                      </p:tavLst>
                                    </p:anim>
                                    <p:anim calcmode="lin" valueType="num">
                                      <p:cBhvr>
                                        <p:cTn id="14"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053"/>
                                        </p:tgtEl>
                                        <p:attrNameLst>
                                          <p:attrName>style.visibility</p:attrName>
                                        </p:attrNameLst>
                                      </p:cBhvr>
                                      <p:to>
                                        <p:strVal val="visible"/>
                                      </p:to>
                                    </p:set>
                                    <p:animEffect transition="in" filter="barn(inVertical)">
                                      <p:cBhvr>
                                        <p:cTn id="19" dur="500"/>
                                        <p:tgtEl>
                                          <p:spTgt spid="205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051"/>
                                        </p:tgtEl>
                                        <p:attrNameLst>
                                          <p:attrName>style.visibility</p:attrName>
                                        </p:attrNameLst>
                                      </p:cBhvr>
                                      <p:to>
                                        <p:strVal val="visible"/>
                                      </p:to>
                                    </p:set>
                                    <p:anim calcmode="lin" valueType="num">
                                      <p:cBhvr additive="base">
                                        <p:cTn id="24" dur="500" fill="hold"/>
                                        <p:tgtEl>
                                          <p:spTgt spid="2051"/>
                                        </p:tgtEl>
                                        <p:attrNameLst>
                                          <p:attrName>ppt_x</p:attrName>
                                        </p:attrNameLst>
                                      </p:cBhvr>
                                      <p:tavLst>
                                        <p:tav tm="0">
                                          <p:val>
                                            <p:strVal val="#ppt_x"/>
                                          </p:val>
                                        </p:tav>
                                        <p:tav tm="100000">
                                          <p:val>
                                            <p:strVal val="#ppt_x"/>
                                          </p:val>
                                        </p:tav>
                                      </p:tavLst>
                                    </p:anim>
                                    <p:anim calcmode="lin" valueType="num">
                                      <p:cBhvr additive="base">
                                        <p:cTn id="25"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32" fill="hold" nodeType="clickEffect">
                                  <p:stCondLst>
                                    <p:cond delay="0"/>
                                  </p:stCondLst>
                                  <p:childTnLst>
                                    <p:set>
                                      <p:cBhvr>
                                        <p:cTn id="29" dur="1" fill="hold">
                                          <p:stCondLst>
                                            <p:cond delay="0"/>
                                          </p:stCondLst>
                                        </p:cTn>
                                        <p:tgtEl>
                                          <p:spTgt spid="2054"/>
                                        </p:tgtEl>
                                        <p:attrNameLst>
                                          <p:attrName>style.visibility</p:attrName>
                                        </p:attrNameLst>
                                      </p:cBhvr>
                                      <p:to>
                                        <p:strVal val="visible"/>
                                      </p:to>
                                    </p:set>
                                    <p:animEffect transition="in" filter="circle(out)">
                                      <p:cBhvr>
                                        <p:cTn id="30" dur="2000"/>
                                        <p:tgtEl>
                                          <p:spTgt spid="2054"/>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8" fill="hold" nodeType="clickEffect">
                                  <p:stCondLst>
                                    <p:cond delay="0"/>
                                  </p:stCondLst>
                                  <p:childTnLst>
                                    <p:set>
                                      <p:cBhvr>
                                        <p:cTn id="34" dur="1" fill="hold">
                                          <p:stCondLst>
                                            <p:cond delay="0"/>
                                          </p:stCondLst>
                                        </p:cTn>
                                        <p:tgtEl>
                                          <p:spTgt spid="2055"/>
                                        </p:tgtEl>
                                        <p:attrNameLst>
                                          <p:attrName>style.visibility</p:attrName>
                                        </p:attrNameLst>
                                      </p:cBhvr>
                                      <p:to>
                                        <p:strVal val="visible"/>
                                      </p:to>
                                    </p:set>
                                    <p:animEffect transition="in" filter="wheel(8)">
                                      <p:cBhvr>
                                        <p:cTn id="35" dur="2000"/>
                                        <p:tgtEl>
                                          <p:spTgt spid="2055"/>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5" fill="hold" nodeType="clickEffect">
                                  <p:stCondLst>
                                    <p:cond delay="0"/>
                                  </p:stCondLst>
                                  <p:childTnLst>
                                    <p:set>
                                      <p:cBhvr>
                                        <p:cTn id="39" dur="1" fill="hold">
                                          <p:stCondLst>
                                            <p:cond delay="0"/>
                                          </p:stCondLst>
                                        </p:cTn>
                                        <p:tgtEl>
                                          <p:spTgt spid="2056"/>
                                        </p:tgtEl>
                                        <p:attrNameLst>
                                          <p:attrName>style.visibility</p:attrName>
                                        </p:attrNameLst>
                                      </p:cBhvr>
                                      <p:to>
                                        <p:strVal val="visible"/>
                                      </p:to>
                                    </p:set>
                                    <p:animEffect transition="in" filter="randombar(vertical)">
                                      <p:cBhvr>
                                        <p:cTn id="40" dur="500"/>
                                        <p:tgtEl>
                                          <p:spTgt spid="2056"/>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2057"/>
                                        </p:tgtEl>
                                        <p:attrNameLst>
                                          <p:attrName>style.visibility</p:attrName>
                                        </p:attrNameLst>
                                      </p:cBhvr>
                                      <p:to>
                                        <p:strVal val="visible"/>
                                      </p:to>
                                    </p:set>
                                    <p:anim calcmode="lin" valueType="num">
                                      <p:cBhvr>
                                        <p:cTn id="45" dur="1000" fill="hold"/>
                                        <p:tgtEl>
                                          <p:spTgt spid="2057"/>
                                        </p:tgtEl>
                                        <p:attrNameLst>
                                          <p:attrName>ppt_w</p:attrName>
                                        </p:attrNameLst>
                                      </p:cBhvr>
                                      <p:tavLst>
                                        <p:tav tm="0">
                                          <p:val>
                                            <p:fltVal val="0"/>
                                          </p:val>
                                        </p:tav>
                                        <p:tav tm="100000">
                                          <p:val>
                                            <p:strVal val="#ppt_w"/>
                                          </p:val>
                                        </p:tav>
                                      </p:tavLst>
                                    </p:anim>
                                    <p:anim calcmode="lin" valueType="num">
                                      <p:cBhvr>
                                        <p:cTn id="46" dur="1000" fill="hold"/>
                                        <p:tgtEl>
                                          <p:spTgt spid="2057"/>
                                        </p:tgtEl>
                                        <p:attrNameLst>
                                          <p:attrName>ppt_h</p:attrName>
                                        </p:attrNameLst>
                                      </p:cBhvr>
                                      <p:tavLst>
                                        <p:tav tm="0">
                                          <p:val>
                                            <p:fltVal val="0"/>
                                          </p:val>
                                        </p:tav>
                                        <p:tav tm="100000">
                                          <p:val>
                                            <p:strVal val="#ppt_h"/>
                                          </p:val>
                                        </p:tav>
                                      </p:tavLst>
                                    </p:anim>
                                    <p:anim calcmode="lin" valueType="num">
                                      <p:cBhvr>
                                        <p:cTn id="47" dur="1000" fill="hold"/>
                                        <p:tgtEl>
                                          <p:spTgt spid="2057"/>
                                        </p:tgtEl>
                                        <p:attrNameLst>
                                          <p:attrName>style.rotation</p:attrName>
                                        </p:attrNameLst>
                                      </p:cBhvr>
                                      <p:tavLst>
                                        <p:tav tm="0">
                                          <p:val>
                                            <p:fltVal val="90"/>
                                          </p:val>
                                        </p:tav>
                                        <p:tav tm="100000">
                                          <p:val>
                                            <p:fltVal val="0"/>
                                          </p:val>
                                        </p:tav>
                                      </p:tavLst>
                                    </p:anim>
                                    <p:animEffect transition="in" filter="fade">
                                      <p:cBhvr>
                                        <p:cTn id="48" dur="1000"/>
                                        <p:tgtEl>
                                          <p:spTgt spid="205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528" fill="hold" nodeType="clickEffect">
                                  <p:stCondLst>
                                    <p:cond delay="0"/>
                                  </p:stCondLst>
                                  <p:childTnLst>
                                    <p:set>
                                      <p:cBhvr>
                                        <p:cTn id="52" dur="1" fill="hold">
                                          <p:stCondLst>
                                            <p:cond delay="0"/>
                                          </p:stCondLst>
                                        </p:cTn>
                                        <p:tgtEl>
                                          <p:spTgt spid="2058"/>
                                        </p:tgtEl>
                                        <p:attrNameLst>
                                          <p:attrName>style.visibility</p:attrName>
                                        </p:attrNameLst>
                                      </p:cBhvr>
                                      <p:to>
                                        <p:strVal val="visible"/>
                                      </p:to>
                                    </p:set>
                                    <p:anim calcmode="lin" valueType="num">
                                      <p:cBhvr>
                                        <p:cTn id="53" dur="500" fill="hold"/>
                                        <p:tgtEl>
                                          <p:spTgt spid="2058"/>
                                        </p:tgtEl>
                                        <p:attrNameLst>
                                          <p:attrName>ppt_w</p:attrName>
                                        </p:attrNameLst>
                                      </p:cBhvr>
                                      <p:tavLst>
                                        <p:tav tm="0">
                                          <p:val>
                                            <p:fltVal val="0"/>
                                          </p:val>
                                        </p:tav>
                                        <p:tav tm="100000">
                                          <p:val>
                                            <p:strVal val="#ppt_w"/>
                                          </p:val>
                                        </p:tav>
                                      </p:tavLst>
                                    </p:anim>
                                    <p:anim calcmode="lin" valueType="num">
                                      <p:cBhvr>
                                        <p:cTn id="54" dur="500" fill="hold"/>
                                        <p:tgtEl>
                                          <p:spTgt spid="2058"/>
                                        </p:tgtEl>
                                        <p:attrNameLst>
                                          <p:attrName>ppt_h</p:attrName>
                                        </p:attrNameLst>
                                      </p:cBhvr>
                                      <p:tavLst>
                                        <p:tav tm="0">
                                          <p:val>
                                            <p:fltVal val="0"/>
                                          </p:val>
                                        </p:tav>
                                        <p:tav tm="100000">
                                          <p:val>
                                            <p:strVal val="#ppt_h"/>
                                          </p:val>
                                        </p:tav>
                                      </p:tavLst>
                                    </p:anim>
                                    <p:animEffect transition="in" filter="fade">
                                      <p:cBhvr>
                                        <p:cTn id="55" dur="500"/>
                                        <p:tgtEl>
                                          <p:spTgt spid="2058"/>
                                        </p:tgtEl>
                                      </p:cBhvr>
                                    </p:animEffect>
                                    <p:anim calcmode="lin" valueType="num">
                                      <p:cBhvr>
                                        <p:cTn id="56" dur="500" fill="hold"/>
                                        <p:tgtEl>
                                          <p:spTgt spid="2058"/>
                                        </p:tgtEl>
                                        <p:attrNameLst>
                                          <p:attrName>ppt_x</p:attrName>
                                        </p:attrNameLst>
                                      </p:cBhvr>
                                      <p:tavLst>
                                        <p:tav tm="0">
                                          <p:val>
                                            <p:fltVal val="0.5"/>
                                          </p:val>
                                        </p:tav>
                                        <p:tav tm="100000">
                                          <p:val>
                                            <p:strVal val="#ppt_x"/>
                                          </p:val>
                                        </p:tav>
                                      </p:tavLst>
                                    </p:anim>
                                    <p:anim calcmode="lin" valueType="num">
                                      <p:cBhvr>
                                        <p:cTn id="57" dur="500" fill="hold"/>
                                        <p:tgtEl>
                                          <p:spTgt spid="2058"/>
                                        </p:tgtEl>
                                        <p:attrNameLst>
                                          <p:attrName>ppt_y</p:attrName>
                                        </p:attrNameLst>
                                      </p:cBhvr>
                                      <p:tavLst>
                                        <p:tav tm="0">
                                          <p:val>
                                            <p:fltVal val="0.5"/>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5" presetClass="entr" presetSubtype="0" fill="hold" nodeType="clickEffect">
                                  <p:stCondLst>
                                    <p:cond delay="0"/>
                                  </p:stCondLst>
                                  <p:childTnLst>
                                    <p:set>
                                      <p:cBhvr>
                                        <p:cTn id="61" dur="1" fill="hold">
                                          <p:stCondLst>
                                            <p:cond delay="0"/>
                                          </p:stCondLst>
                                        </p:cTn>
                                        <p:tgtEl>
                                          <p:spTgt spid="2059"/>
                                        </p:tgtEl>
                                        <p:attrNameLst>
                                          <p:attrName>style.visibility</p:attrName>
                                        </p:attrNameLst>
                                      </p:cBhvr>
                                      <p:to>
                                        <p:strVal val="visible"/>
                                      </p:to>
                                    </p:set>
                                    <p:animEffect transition="in" filter="fade">
                                      <p:cBhvr>
                                        <p:cTn id="62" dur="2000"/>
                                        <p:tgtEl>
                                          <p:spTgt spid="2059"/>
                                        </p:tgtEl>
                                      </p:cBhvr>
                                    </p:animEffect>
                                    <p:anim calcmode="lin" valueType="num">
                                      <p:cBhvr>
                                        <p:cTn id="63" dur="2000" fill="hold"/>
                                        <p:tgtEl>
                                          <p:spTgt spid="2059"/>
                                        </p:tgtEl>
                                        <p:attrNameLst>
                                          <p:attrName>ppt_w</p:attrName>
                                        </p:attrNameLst>
                                      </p:cBhvr>
                                      <p:tavLst>
                                        <p:tav tm="0" fmla="#ppt_w*sin(2.5*pi*$)">
                                          <p:val>
                                            <p:fltVal val="0"/>
                                          </p:val>
                                        </p:tav>
                                        <p:tav tm="100000">
                                          <p:val>
                                            <p:fltVal val="1"/>
                                          </p:val>
                                        </p:tav>
                                      </p:tavLst>
                                    </p:anim>
                                    <p:anim calcmode="lin" valueType="num">
                                      <p:cBhvr>
                                        <p:cTn id="64" dur="2000" fill="hold"/>
                                        <p:tgtEl>
                                          <p:spTgt spid="2059"/>
                                        </p:tgtEl>
                                        <p:attrNameLst>
                                          <p:attrName>ppt_h</p:attrName>
                                        </p:attrNameLst>
                                      </p:cBhvr>
                                      <p:tavLst>
                                        <p:tav tm="0">
                                          <p:val>
                                            <p:strVal val="#ppt_h"/>
                                          </p:val>
                                        </p:tav>
                                        <p:tav tm="100000">
                                          <p:val>
                                            <p:strVal val="#ppt_h"/>
                                          </p:val>
                                        </p:tav>
                                      </p:tavLst>
                                    </p:anim>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nodeType="clickEffect">
                                  <p:stCondLst>
                                    <p:cond delay="0"/>
                                  </p:stCondLst>
                                  <p:childTnLst>
                                    <p:set>
                                      <p:cBhvr>
                                        <p:cTn id="68" dur="1" fill="hold">
                                          <p:stCondLst>
                                            <p:cond delay="0"/>
                                          </p:stCondLst>
                                        </p:cTn>
                                        <p:tgtEl>
                                          <p:spTgt spid="2060"/>
                                        </p:tgtEl>
                                        <p:attrNameLst>
                                          <p:attrName>style.visibility</p:attrName>
                                        </p:attrNameLst>
                                      </p:cBhvr>
                                      <p:to>
                                        <p:strVal val="visible"/>
                                      </p:to>
                                    </p:set>
                                    <p:animEffect transition="in" filter="wipe(down)">
                                      <p:cBhvr>
                                        <p:cTn id="69" dur="580">
                                          <p:stCondLst>
                                            <p:cond delay="0"/>
                                          </p:stCondLst>
                                        </p:cTn>
                                        <p:tgtEl>
                                          <p:spTgt spid="2060"/>
                                        </p:tgtEl>
                                      </p:cBhvr>
                                    </p:animEffect>
                                    <p:anim calcmode="lin" valueType="num">
                                      <p:cBhvr>
                                        <p:cTn id="70" dur="1822" tmFilter="0,0; 0.14,0.36; 0.43,0.73; 0.71,0.91; 1.0,1.0">
                                          <p:stCondLst>
                                            <p:cond delay="0"/>
                                          </p:stCondLst>
                                        </p:cTn>
                                        <p:tgtEl>
                                          <p:spTgt spid="2060"/>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2060"/>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2060"/>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2060"/>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2060"/>
                                        </p:tgtEl>
                                        <p:attrNameLst>
                                          <p:attrName>ppt_y</p:attrName>
                                        </p:attrNameLst>
                                      </p:cBhvr>
                                      <p:tavLst>
                                        <p:tav tm="0" fmla="#ppt_y-sin(pi*$)/81">
                                          <p:val>
                                            <p:fltVal val="0"/>
                                          </p:val>
                                        </p:tav>
                                        <p:tav tm="100000">
                                          <p:val>
                                            <p:fltVal val="1"/>
                                          </p:val>
                                        </p:tav>
                                      </p:tavLst>
                                    </p:anim>
                                    <p:animScale>
                                      <p:cBhvr>
                                        <p:cTn id="75" dur="26">
                                          <p:stCondLst>
                                            <p:cond delay="650"/>
                                          </p:stCondLst>
                                        </p:cTn>
                                        <p:tgtEl>
                                          <p:spTgt spid="2060"/>
                                        </p:tgtEl>
                                      </p:cBhvr>
                                      <p:to x="100000" y="60000"/>
                                    </p:animScale>
                                    <p:animScale>
                                      <p:cBhvr>
                                        <p:cTn id="76" dur="166" decel="50000">
                                          <p:stCondLst>
                                            <p:cond delay="676"/>
                                          </p:stCondLst>
                                        </p:cTn>
                                        <p:tgtEl>
                                          <p:spTgt spid="2060"/>
                                        </p:tgtEl>
                                      </p:cBhvr>
                                      <p:to x="100000" y="100000"/>
                                    </p:animScale>
                                    <p:animScale>
                                      <p:cBhvr>
                                        <p:cTn id="77" dur="26">
                                          <p:stCondLst>
                                            <p:cond delay="1312"/>
                                          </p:stCondLst>
                                        </p:cTn>
                                        <p:tgtEl>
                                          <p:spTgt spid="2060"/>
                                        </p:tgtEl>
                                      </p:cBhvr>
                                      <p:to x="100000" y="80000"/>
                                    </p:animScale>
                                    <p:animScale>
                                      <p:cBhvr>
                                        <p:cTn id="78" dur="166" decel="50000">
                                          <p:stCondLst>
                                            <p:cond delay="1338"/>
                                          </p:stCondLst>
                                        </p:cTn>
                                        <p:tgtEl>
                                          <p:spTgt spid="2060"/>
                                        </p:tgtEl>
                                      </p:cBhvr>
                                      <p:to x="100000" y="100000"/>
                                    </p:animScale>
                                    <p:animScale>
                                      <p:cBhvr>
                                        <p:cTn id="79" dur="26">
                                          <p:stCondLst>
                                            <p:cond delay="1642"/>
                                          </p:stCondLst>
                                        </p:cTn>
                                        <p:tgtEl>
                                          <p:spTgt spid="2060"/>
                                        </p:tgtEl>
                                      </p:cBhvr>
                                      <p:to x="100000" y="90000"/>
                                    </p:animScale>
                                    <p:animScale>
                                      <p:cBhvr>
                                        <p:cTn id="80" dur="166" decel="50000">
                                          <p:stCondLst>
                                            <p:cond delay="1668"/>
                                          </p:stCondLst>
                                        </p:cTn>
                                        <p:tgtEl>
                                          <p:spTgt spid="2060"/>
                                        </p:tgtEl>
                                      </p:cBhvr>
                                      <p:to x="100000" y="100000"/>
                                    </p:animScale>
                                    <p:animScale>
                                      <p:cBhvr>
                                        <p:cTn id="81" dur="26">
                                          <p:stCondLst>
                                            <p:cond delay="1808"/>
                                          </p:stCondLst>
                                        </p:cTn>
                                        <p:tgtEl>
                                          <p:spTgt spid="2060"/>
                                        </p:tgtEl>
                                      </p:cBhvr>
                                      <p:to x="100000" y="95000"/>
                                    </p:animScale>
                                    <p:animScale>
                                      <p:cBhvr>
                                        <p:cTn id="82" dur="166" decel="50000">
                                          <p:stCondLst>
                                            <p:cond delay="1834"/>
                                          </p:stCondLst>
                                        </p:cTn>
                                        <p:tgtEl>
                                          <p:spTgt spid="2060"/>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5" presetClass="entr" presetSubtype="5" fill="hold" nodeType="clickEffect">
                                  <p:stCondLst>
                                    <p:cond delay="0"/>
                                  </p:stCondLst>
                                  <p:childTnLst>
                                    <p:set>
                                      <p:cBhvr>
                                        <p:cTn id="86" dur="1" fill="hold">
                                          <p:stCondLst>
                                            <p:cond delay="0"/>
                                          </p:stCondLst>
                                        </p:cTn>
                                        <p:tgtEl>
                                          <p:spTgt spid="2061"/>
                                        </p:tgtEl>
                                        <p:attrNameLst>
                                          <p:attrName>style.visibility</p:attrName>
                                        </p:attrNameLst>
                                      </p:cBhvr>
                                      <p:to>
                                        <p:strVal val="visible"/>
                                      </p:to>
                                    </p:set>
                                    <p:animEffect transition="in" filter="checkerboard(down)">
                                      <p:cBhvr>
                                        <p:cTn id="87" dur="500"/>
                                        <p:tgtEl>
                                          <p:spTgt spid="2061"/>
                                        </p:tgtEl>
                                      </p:cBhvr>
                                    </p:animEffect>
                                  </p:childTnLst>
                                </p:cTn>
                              </p:par>
                            </p:childTnLst>
                          </p:cTn>
                        </p:par>
                      </p:childTnLst>
                    </p:cTn>
                  </p:par>
                  <p:par>
                    <p:cTn id="88" fill="hold">
                      <p:stCondLst>
                        <p:cond delay="indefinite"/>
                      </p:stCondLst>
                      <p:childTnLst>
                        <p:par>
                          <p:cTn id="89" fill="hold">
                            <p:stCondLst>
                              <p:cond delay="0"/>
                            </p:stCondLst>
                            <p:childTnLst>
                              <p:par>
                                <p:cTn id="90" presetID="13" presetClass="entr" presetSubtype="16" fill="hold" nodeType="clickEffect">
                                  <p:stCondLst>
                                    <p:cond delay="0"/>
                                  </p:stCondLst>
                                  <p:childTnLst>
                                    <p:set>
                                      <p:cBhvr>
                                        <p:cTn id="91" dur="1" fill="hold">
                                          <p:stCondLst>
                                            <p:cond delay="0"/>
                                          </p:stCondLst>
                                        </p:cTn>
                                        <p:tgtEl>
                                          <p:spTgt spid="2062"/>
                                        </p:tgtEl>
                                        <p:attrNameLst>
                                          <p:attrName>style.visibility</p:attrName>
                                        </p:attrNameLst>
                                      </p:cBhvr>
                                      <p:to>
                                        <p:strVal val="visible"/>
                                      </p:to>
                                    </p:set>
                                    <p:animEffect transition="in" filter="plus(in)">
                                      <p:cBhvr>
                                        <p:cTn id="92" dur="2000"/>
                                        <p:tgtEl>
                                          <p:spTgt spid="2062"/>
                                        </p:tgtEl>
                                      </p:cBhvr>
                                    </p:animEffect>
                                  </p:childTnLst>
                                </p:cTn>
                              </p:par>
                            </p:childTnLst>
                          </p:cTn>
                        </p:par>
                      </p:childTnLst>
                    </p:cTn>
                  </p:par>
                  <p:par>
                    <p:cTn id="93" fill="hold">
                      <p:stCondLst>
                        <p:cond delay="indefinite"/>
                      </p:stCondLst>
                      <p:childTnLst>
                        <p:par>
                          <p:cTn id="94" fill="hold">
                            <p:stCondLst>
                              <p:cond delay="0"/>
                            </p:stCondLst>
                            <p:childTnLst>
                              <p:par>
                                <p:cTn id="95" presetID="2" presetClass="entr" presetSubtype="3" fill="hold" nodeType="clickEffect">
                                  <p:stCondLst>
                                    <p:cond delay="0"/>
                                  </p:stCondLst>
                                  <p:childTnLst>
                                    <p:set>
                                      <p:cBhvr>
                                        <p:cTn id="96" dur="1" fill="hold">
                                          <p:stCondLst>
                                            <p:cond delay="0"/>
                                          </p:stCondLst>
                                        </p:cTn>
                                        <p:tgtEl>
                                          <p:spTgt spid="2063"/>
                                        </p:tgtEl>
                                        <p:attrNameLst>
                                          <p:attrName>style.visibility</p:attrName>
                                        </p:attrNameLst>
                                      </p:cBhvr>
                                      <p:to>
                                        <p:strVal val="visible"/>
                                      </p:to>
                                    </p:set>
                                    <p:anim calcmode="lin" valueType="num">
                                      <p:cBhvr additive="base">
                                        <p:cTn id="97" dur="500" fill="hold"/>
                                        <p:tgtEl>
                                          <p:spTgt spid="2063"/>
                                        </p:tgtEl>
                                        <p:attrNameLst>
                                          <p:attrName>ppt_x</p:attrName>
                                        </p:attrNameLst>
                                      </p:cBhvr>
                                      <p:tavLst>
                                        <p:tav tm="0">
                                          <p:val>
                                            <p:strVal val="1+#ppt_w/2"/>
                                          </p:val>
                                        </p:tav>
                                        <p:tav tm="100000">
                                          <p:val>
                                            <p:strVal val="#ppt_x"/>
                                          </p:val>
                                        </p:tav>
                                      </p:tavLst>
                                    </p:anim>
                                    <p:anim calcmode="lin" valueType="num">
                                      <p:cBhvr additive="base">
                                        <p:cTn id="98" dur="500" fill="hold"/>
                                        <p:tgtEl>
                                          <p:spTgt spid="2063"/>
                                        </p:tgtEl>
                                        <p:attrNameLst>
                                          <p:attrName>ppt_y</p:attrName>
                                        </p:attrNameLst>
                                      </p:cBhvr>
                                      <p:tavLst>
                                        <p:tav tm="0">
                                          <p:val>
                                            <p:strVal val="0-#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30" presetClass="entr" presetSubtype="0" fill="hold" nodeType="clickEffect">
                                  <p:stCondLst>
                                    <p:cond delay="0"/>
                                  </p:stCondLst>
                                  <p:childTnLst>
                                    <p:set>
                                      <p:cBhvr>
                                        <p:cTn id="102" dur="1" fill="hold">
                                          <p:stCondLst>
                                            <p:cond delay="0"/>
                                          </p:stCondLst>
                                        </p:cTn>
                                        <p:tgtEl>
                                          <p:spTgt spid="2064"/>
                                        </p:tgtEl>
                                        <p:attrNameLst>
                                          <p:attrName>style.visibility</p:attrName>
                                        </p:attrNameLst>
                                      </p:cBhvr>
                                      <p:to>
                                        <p:strVal val="visible"/>
                                      </p:to>
                                    </p:set>
                                    <p:animEffect transition="in" filter="fade">
                                      <p:cBhvr>
                                        <p:cTn id="103" dur="800" decel="100000"/>
                                        <p:tgtEl>
                                          <p:spTgt spid="2064"/>
                                        </p:tgtEl>
                                      </p:cBhvr>
                                    </p:animEffect>
                                    <p:anim calcmode="lin" valueType="num">
                                      <p:cBhvr>
                                        <p:cTn id="104" dur="800" decel="100000" fill="hold"/>
                                        <p:tgtEl>
                                          <p:spTgt spid="2064"/>
                                        </p:tgtEl>
                                        <p:attrNameLst>
                                          <p:attrName>style.rotation</p:attrName>
                                        </p:attrNameLst>
                                      </p:cBhvr>
                                      <p:tavLst>
                                        <p:tav tm="0">
                                          <p:val>
                                            <p:fltVal val="-90"/>
                                          </p:val>
                                        </p:tav>
                                        <p:tav tm="100000">
                                          <p:val>
                                            <p:fltVal val="0"/>
                                          </p:val>
                                        </p:tav>
                                      </p:tavLst>
                                    </p:anim>
                                    <p:anim calcmode="lin" valueType="num">
                                      <p:cBhvr>
                                        <p:cTn id="105" dur="800" decel="100000" fill="hold"/>
                                        <p:tgtEl>
                                          <p:spTgt spid="2064"/>
                                        </p:tgtEl>
                                        <p:attrNameLst>
                                          <p:attrName>ppt_x</p:attrName>
                                        </p:attrNameLst>
                                      </p:cBhvr>
                                      <p:tavLst>
                                        <p:tav tm="0">
                                          <p:val>
                                            <p:strVal val="#ppt_x+0.4"/>
                                          </p:val>
                                        </p:tav>
                                        <p:tav tm="100000">
                                          <p:val>
                                            <p:strVal val="#ppt_x-0.05"/>
                                          </p:val>
                                        </p:tav>
                                      </p:tavLst>
                                    </p:anim>
                                    <p:anim calcmode="lin" valueType="num">
                                      <p:cBhvr>
                                        <p:cTn id="106" dur="800" decel="100000" fill="hold"/>
                                        <p:tgtEl>
                                          <p:spTgt spid="2064"/>
                                        </p:tgtEl>
                                        <p:attrNameLst>
                                          <p:attrName>ppt_y</p:attrName>
                                        </p:attrNameLst>
                                      </p:cBhvr>
                                      <p:tavLst>
                                        <p:tav tm="0">
                                          <p:val>
                                            <p:strVal val="#ppt_y-0.4"/>
                                          </p:val>
                                        </p:tav>
                                        <p:tav tm="100000">
                                          <p:val>
                                            <p:strVal val="#ppt_y+0.1"/>
                                          </p:val>
                                        </p:tav>
                                      </p:tavLst>
                                    </p:anim>
                                    <p:anim calcmode="lin" valueType="num">
                                      <p:cBhvr>
                                        <p:cTn id="107" dur="200" accel="100000" fill="hold">
                                          <p:stCondLst>
                                            <p:cond delay="800"/>
                                          </p:stCondLst>
                                        </p:cTn>
                                        <p:tgtEl>
                                          <p:spTgt spid="2064"/>
                                        </p:tgtEl>
                                        <p:attrNameLst>
                                          <p:attrName>ppt_x</p:attrName>
                                        </p:attrNameLst>
                                      </p:cBhvr>
                                      <p:tavLst>
                                        <p:tav tm="0">
                                          <p:val>
                                            <p:strVal val="#ppt_x-0.05"/>
                                          </p:val>
                                        </p:tav>
                                        <p:tav tm="100000">
                                          <p:val>
                                            <p:strVal val="#ppt_x"/>
                                          </p:val>
                                        </p:tav>
                                      </p:tavLst>
                                    </p:anim>
                                    <p:anim calcmode="lin" valueType="num">
                                      <p:cBhvr>
                                        <p:cTn id="108" dur="200" accel="100000" fill="hold">
                                          <p:stCondLst>
                                            <p:cond delay="800"/>
                                          </p:stCondLst>
                                        </p:cTn>
                                        <p:tgtEl>
                                          <p:spTgt spid="2064"/>
                                        </p:tgtEl>
                                        <p:attrNameLst>
                                          <p:attrName>ppt_y</p:attrName>
                                        </p:attrNameLst>
                                      </p:cBhvr>
                                      <p:tavLst>
                                        <p:tav tm="0">
                                          <p:val>
                                            <p:strVal val="#ppt_y+0.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16" presetClass="entr" presetSubtype="37" fill="hold" nodeType="clickEffect">
                                  <p:stCondLst>
                                    <p:cond delay="0"/>
                                  </p:stCondLst>
                                  <p:childTnLst>
                                    <p:set>
                                      <p:cBhvr>
                                        <p:cTn id="112" dur="1" fill="hold">
                                          <p:stCondLst>
                                            <p:cond delay="0"/>
                                          </p:stCondLst>
                                        </p:cTn>
                                        <p:tgtEl>
                                          <p:spTgt spid="2065"/>
                                        </p:tgtEl>
                                        <p:attrNameLst>
                                          <p:attrName>style.visibility</p:attrName>
                                        </p:attrNameLst>
                                      </p:cBhvr>
                                      <p:to>
                                        <p:strVal val="visible"/>
                                      </p:to>
                                    </p:set>
                                    <p:animEffect transition="in" filter="barn(outVertical)">
                                      <p:cBhvr>
                                        <p:cTn id="113" dur="500"/>
                                        <p:tgtEl>
                                          <p:spTgt spid="2065"/>
                                        </p:tgtEl>
                                      </p:cBhvr>
                                    </p:animEffect>
                                  </p:childTnLst>
                                </p:cTn>
                              </p:par>
                            </p:childTnLst>
                          </p:cTn>
                        </p:par>
                      </p:childTnLst>
                    </p:cTn>
                  </p:par>
                  <p:par>
                    <p:cTn id="114" fill="hold">
                      <p:stCondLst>
                        <p:cond delay="indefinite"/>
                      </p:stCondLst>
                      <p:childTnLst>
                        <p:par>
                          <p:cTn id="115" fill="hold">
                            <p:stCondLst>
                              <p:cond delay="0"/>
                            </p:stCondLst>
                            <p:childTnLst>
                              <p:par>
                                <p:cTn id="116" presetID="55" presetClass="entr" presetSubtype="0" fill="hold" nodeType="clickEffect">
                                  <p:stCondLst>
                                    <p:cond delay="0"/>
                                  </p:stCondLst>
                                  <p:childTnLst>
                                    <p:set>
                                      <p:cBhvr>
                                        <p:cTn id="117" dur="1" fill="hold">
                                          <p:stCondLst>
                                            <p:cond delay="0"/>
                                          </p:stCondLst>
                                        </p:cTn>
                                        <p:tgtEl>
                                          <p:spTgt spid="2066"/>
                                        </p:tgtEl>
                                        <p:attrNameLst>
                                          <p:attrName>style.visibility</p:attrName>
                                        </p:attrNameLst>
                                      </p:cBhvr>
                                      <p:to>
                                        <p:strVal val="visible"/>
                                      </p:to>
                                    </p:set>
                                    <p:anim calcmode="lin" valueType="num">
                                      <p:cBhvr>
                                        <p:cTn id="118" dur="1000" fill="hold"/>
                                        <p:tgtEl>
                                          <p:spTgt spid="2066"/>
                                        </p:tgtEl>
                                        <p:attrNameLst>
                                          <p:attrName>ppt_w</p:attrName>
                                        </p:attrNameLst>
                                      </p:cBhvr>
                                      <p:tavLst>
                                        <p:tav tm="0">
                                          <p:val>
                                            <p:strVal val="#ppt_w*0.70"/>
                                          </p:val>
                                        </p:tav>
                                        <p:tav tm="100000">
                                          <p:val>
                                            <p:strVal val="#ppt_w"/>
                                          </p:val>
                                        </p:tav>
                                      </p:tavLst>
                                    </p:anim>
                                    <p:anim calcmode="lin" valueType="num">
                                      <p:cBhvr>
                                        <p:cTn id="119" dur="1000" fill="hold"/>
                                        <p:tgtEl>
                                          <p:spTgt spid="2066"/>
                                        </p:tgtEl>
                                        <p:attrNameLst>
                                          <p:attrName>ppt_h</p:attrName>
                                        </p:attrNameLst>
                                      </p:cBhvr>
                                      <p:tavLst>
                                        <p:tav tm="0">
                                          <p:val>
                                            <p:strVal val="#ppt_h"/>
                                          </p:val>
                                        </p:tav>
                                        <p:tav tm="100000">
                                          <p:val>
                                            <p:strVal val="#ppt_h"/>
                                          </p:val>
                                        </p:tav>
                                      </p:tavLst>
                                    </p:anim>
                                    <p:animEffect transition="in" filter="fade">
                                      <p:cBhvr>
                                        <p:cTn id="120" dur="1000"/>
                                        <p:tgtEl>
                                          <p:spTgt spid="2066"/>
                                        </p:tgtEl>
                                      </p:cBhvr>
                                    </p:animEffect>
                                  </p:childTnLst>
                                </p:cTn>
                              </p:par>
                            </p:childTnLst>
                          </p:cTn>
                        </p:par>
                      </p:childTnLst>
                    </p:cTn>
                  </p:par>
                  <p:par>
                    <p:cTn id="121" fill="hold">
                      <p:stCondLst>
                        <p:cond delay="indefinite"/>
                      </p:stCondLst>
                      <p:childTnLst>
                        <p:par>
                          <p:cTn id="122" fill="hold">
                            <p:stCondLst>
                              <p:cond delay="0"/>
                            </p:stCondLst>
                            <p:childTnLst>
                              <p:par>
                                <p:cTn id="123" presetID="16" presetClass="entr" presetSubtype="26" fill="hold" nodeType="clickEffect">
                                  <p:stCondLst>
                                    <p:cond delay="0"/>
                                  </p:stCondLst>
                                  <p:childTnLst>
                                    <p:set>
                                      <p:cBhvr>
                                        <p:cTn id="124" dur="1" fill="hold">
                                          <p:stCondLst>
                                            <p:cond delay="0"/>
                                          </p:stCondLst>
                                        </p:cTn>
                                        <p:tgtEl>
                                          <p:spTgt spid="2067"/>
                                        </p:tgtEl>
                                        <p:attrNameLst>
                                          <p:attrName>style.visibility</p:attrName>
                                        </p:attrNameLst>
                                      </p:cBhvr>
                                      <p:to>
                                        <p:strVal val="visible"/>
                                      </p:to>
                                    </p:set>
                                    <p:animEffect transition="in" filter="barn(inHorizontal)">
                                      <p:cBhvr>
                                        <p:cTn id="125" dur="500"/>
                                        <p:tgtEl>
                                          <p:spTgt spid="2067"/>
                                        </p:tgtEl>
                                      </p:cBhvr>
                                    </p:animEffect>
                                  </p:childTnLst>
                                </p:cTn>
                              </p:par>
                            </p:childTnLst>
                          </p:cTn>
                        </p:par>
                      </p:childTnLst>
                    </p:cTn>
                  </p:par>
                  <p:par>
                    <p:cTn id="126" fill="hold">
                      <p:stCondLst>
                        <p:cond delay="indefinite"/>
                      </p:stCondLst>
                      <p:childTnLst>
                        <p:par>
                          <p:cTn id="127" fill="hold">
                            <p:stCondLst>
                              <p:cond delay="0"/>
                            </p:stCondLst>
                            <p:childTnLst>
                              <p:par>
                                <p:cTn id="128" presetID="2" presetClass="entr" presetSubtype="12" fill="hold" nodeType="clickEffect">
                                  <p:stCondLst>
                                    <p:cond delay="0"/>
                                  </p:stCondLst>
                                  <p:childTnLst>
                                    <p:set>
                                      <p:cBhvr>
                                        <p:cTn id="129" dur="1" fill="hold">
                                          <p:stCondLst>
                                            <p:cond delay="0"/>
                                          </p:stCondLst>
                                        </p:cTn>
                                        <p:tgtEl>
                                          <p:spTgt spid="2068"/>
                                        </p:tgtEl>
                                        <p:attrNameLst>
                                          <p:attrName>style.visibility</p:attrName>
                                        </p:attrNameLst>
                                      </p:cBhvr>
                                      <p:to>
                                        <p:strVal val="visible"/>
                                      </p:to>
                                    </p:set>
                                    <p:anim calcmode="lin" valueType="num">
                                      <p:cBhvr additive="base">
                                        <p:cTn id="130" dur="500" fill="hold"/>
                                        <p:tgtEl>
                                          <p:spTgt spid="2068"/>
                                        </p:tgtEl>
                                        <p:attrNameLst>
                                          <p:attrName>ppt_x</p:attrName>
                                        </p:attrNameLst>
                                      </p:cBhvr>
                                      <p:tavLst>
                                        <p:tav tm="0">
                                          <p:val>
                                            <p:strVal val="0-#ppt_w/2"/>
                                          </p:val>
                                        </p:tav>
                                        <p:tav tm="100000">
                                          <p:val>
                                            <p:strVal val="#ppt_x"/>
                                          </p:val>
                                        </p:tav>
                                      </p:tavLst>
                                    </p:anim>
                                    <p:anim calcmode="lin" valueType="num">
                                      <p:cBhvr additive="base">
                                        <p:cTn id="131" dur="500" fill="hold"/>
                                        <p:tgtEl>
                                          <p:spTgt spid="2068"/>
                                        </p:tgtEl>
                                        <p:attrNameLst>
                                          <p:attrName>ppt_y</p:attrName>
                                        </p:attrNameLst>
                                      </p:cBhvr>
                                      <p:tavLst>
                                        <p:tav tm="0">
                                          <p:val>
                                            <p:strVal val="1+#ppt_h/2"/>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22" presetClass="entr" presetSubtype="1" fill="hold" nodeType="clickEffect">
                                  <p:stCondLst>
                                    <p:cond delay="0"/>
                                  </p:stCondLst>
                                  <p:childTnLst>
                                    <p:set>
                                      <p:cBhvr>
                                        <p:cTn id="135" dur="1" fill="hold">
                                          <p:stCondLst>
                                            <p:cond delay="0"/>
                                          </p:stCondLst>
                                        </p:cTn>
                                        <p:tgtEl>
                                          <p:spTgt spid="2069"/>
                                        </p:tgtEl>
                                        <p:attrNameLst>
                                          <p:attrName>style.visibility</p:attrName>
                                        </p:attrNameLst>
                                      </p:cBhvr>
                                      <p:to>
                                        <p:strVal val="visible"/>
                                      </p:to>
                                    </p:set>
                                    <p:animEffect transition="in" filter="wipe(up)">
                                      <p:cBhvr>
                                        <p:cTn id="136" dur="500"/>
                                        <p:tgtEl>
                                          <p:spTgt spid="2069"/>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nodeType="clickEffect">
                                  <p:stCondLst>
                                    <p:cond delay="0"/>
                                  </p:stCondLst>
                                  <p:childTnLst>
                                    <p:set>
                                      <p:cBhvr>
                                        <p:cTn id="140" dur="1" fill="hold">
                                          <p:stCondLst>
                                            <p:cond delay="0"/>
                                          </p:stCondLst>
                                        </p:cTn>
                                        <p:tgtEl>
                                          <p:spTgt spid="2071"/>
                                        </p:tgtEl>
                                        <p:attrNameLst>
                                          <p:attrName>style.visibility</p:attrName>
                                        </p:attrNameLst>
                                      </p:cBhvr>
                                      <p:to>
                                        <p:strVal val="visible"/>
                                      </p:to>
                                    </p:set>
                                    <p:animEffect transition="in" filter="fade">
                                      <p:cBhvr>
                                        <p:cTn id="141" dur="500"/>
                                        <p:tgtEl>
                                          <p:spTgt spid="2071"/>
                                        </p:tgtEl>
                                      </p:cBhvr>
                                    </p:animEffect>
                                  </p:childTnLst>
                                </p:cTn>
                              </p:par>
                            </p:childTnLst>
                          </p:cTn>
                        </p:par>
                      </p:childTnLst>
                    </p:cTn>
                  </p:par>
                  <p:par>
                    <p:cTn id="142" fill="hold">
                      <p:stCondLst>
                        <p:cond delay="indefinite"/>
                      </p:stCondLst>
                      <p:childTnLst>
                        <p:par>
                          <p:cTn id="143" fill="hold">
                            <p:stCondLst>
                              <p:cond delay="0"/>
                            </p:stCondLst>
                            <p:childTnLst>
                              <p:par>
                                <p:cTn id="144" presetID="8" presetClass="entr" presetSubtype="16" fill="hold" nodeType="clickEffect">
                                  <p:stCondLst>
                                    <p:cond delay="0"/>
                                  </p:stCondLst>
                                  <p:childTnLst>
                                    <p:set>
                                      <p:cBhvr>
                                        <p:cTn id="145" dur="1" fill="hold">
                                          <p:stCondLst>
                                            <p:cond delay="0"/>
                                          </p:stCondLst>
                                        </p:cTn>
                                        <p:tgtEl>
                                          <p:spTgt spid="2072"/>
                                        </p:tgtEl>
                                        <p:attrNameLst>
                                          <p:attrName>style.visibility</p:attrName>
                                        </p:attrNameLst>
                                      </p:cBhvr>
                                      <p:to>
                                        <p:strVal val="visible"/>
                                      </p:to>
                                    </p:set>
                                    <p:animEffect transition="in" filter="diamond(in)">
                                      <p:cBhvr>
                                        <p:cTn id="146" dur="2000"/>
                                        <p:tgtEl>
                                          <p:spTgt spid="2072"/>
                                        </p:tgtEl>
                                      </p:cBhvr>
                                    </p:animEffect>
                                  </p:childTnLst>
                                </p:cTn>
                              </p:par>
                            </p:childTnLst>
                          </p:cTn>
                        </p:par>
                      </p:childTnLst>
                    </p:cTn>
                  </p:par>
                  <p:par>
                    <p:cTn id="147" fill="hold">
                      <p:stCondLst>
                        <p:cond delay="indefinite"/>
                      </p:stCondLst>
                      <p:childTnLst>
                        <p:par>
                          <p:cTn id="148" fill="hold">
                            <p:stCondLst>
                              <p:cond delay="0"/>
                            </p:stCondLst>
                            <p:childTnLst>
                              <p:par>
                                <p:cTn id="149" presetID="42" presetClass="entr" presetSubtype="0" fill="hold" nodeType="clickEffect">
                                  <p:stCondLst>
                                    <p:cond delay="0"/>
                                  </p:stCondLst>
                                  <p:childTnLst>
                                    <p:set>
                                      <p:cBhvr>
                                        <p:cTn id="150" dur="1" fill="hold">
                                          <p:stCondLst>
                                            <p:cond delay="0"/>
                                          </p:stCondLst>
                                        </p:cTn>
                                        <p:tgtEl>
                                          <p:spTgt spid="2073"/>
                                        </p:tgtEl>
                                        <p:attrNameLst>
                                          <p:attrName>style.visibility</p:attrName>
                                        </p:attrNameLst>
                                      </p:cBhvr>
                                      <p:to>
                                        <p:strVal val="visible"/>
                                      </p:to>
                                    </p:set>
                                    <p:animEffect transition="in" filter="fade">
                                      <p:cBhvr>
                                        <p:cTn id="151" dur="1000"/>
                                        <p:tgtEl>
                                          <p:spTgt spid="2073"/>
                                        </p:tgtEl>
                                      </p:cBhvr>
                                    </p:animEffect>
                                    <p:anim calcmode="lin" valueType="num">
                                      <p:cBhvr>
                                        <p:cTn id="152" dur="1000" fill="hold"/>
                                        <p:tgtEl>
                                          <p:spTgt spid="2073"/>
                                        </p:tgtEl>
                                        <p:attrNameLst>
                                          <p:attrName>ppt_x</p:attrName>
                                        </p:attrNameLst>
                                      </p:cBhvr>
                                      <p:tavLst>
                                        <p:tav tm="0">
                                          <p:val>
                                            <p:strVal val="#ppt_x"/>
                                          </p:val>
                                        </p:tav>
                                        <p:tav tm="100000">
                                          <p:val>
                                            <p:strVal val="#ppt_x"/>
                                          </p:val>
                                        </p:tav>
                                      </p:tavLst>
                                    </p:anim>
                                    <p:anim calcmode="lin" valueType="num">
                                      <p:cBhvr>
                                        <p:cTn id="153" dur="1000" fill="hold"/>
                                        <p:tgtEl>
                                          <p:spTgt spid="2073"/>
                                        </p:tgtEl>
                                        <p:attrNameLst>
                                          <p:attrName>ppt_y</p:attrName>
                                        </p:attrNameLst>
                                      </p:cBhvr>
                                      <p:tavLst>
                                        <p:tav tm="0">
                                          <p:val>
                                            <p:strVal val="#ppt_y+.1"/>
                                          </p:val>
                                        </p:tav>
                                        <p:tav tm="100000">
                                          <p:val>
                                            <p:strVal val="#ppt_y"/>
                                          </p:val>
                                        </p:tav>
                                      </p:tavLst>
                                    </p:anim>
                                  </p:childTnLst>
                                </p:cTn>
                              </p:par>
                            </p:childTnLst>
                          </p:cTn>
                        </p:par>
                      </p:childTnLst>
                    </p:cTn>
                  </p:par>
                  <p:par>
                    <p:cTn id="154" fill="hold">
                      <p:stCondLst>
                        <p:cond delay="indefinite"/>
                      </p:stCondLst>
                      <p:childTnLst>
                        <p:par>
                          <p:cTn id="155" fill="hold">
                            <p:stCondLst>
                              <p:cond delay="0"/>
                            </p:stCondLst>
                            <p:childTnLst>
                              <p:par>
                                <p:cTn id="156" presetID="14" presetClass="entr" presetSubtype="5" fill="hold" nodeType="clickEffect">
                                  <p:stCondLst>
                                    <p:cond delay="0"/>
                                  </p:stCondLst>
                                  <p:childTnLst>
                                    <p:set>
                                      <p:cBhvr>
                                        <p:cTn id="157" dur="1" fill="hold">
                                          <p:stCondLst>
                                            <p:cond delay="0"/>
                                          </p:stCondLst>
                                        </p:cTn>
                                        <p:tgtEl>
                                          <p:spTgt spid="2074"/>
                                        </p:tgtEl>
                                        <p:attrNameLst>
                                          <p:attrName>style.visibility</p:attrName>
                                        </p:attrNameLst>
                                      </p:cBhvr>
                                      <p:to>
                                        <p:strVal val="visible"/>
                                      </p:to>
                                    </p:set>
                                    <p:animEffect transition="in" filter="randombar(vertical)">
                                      <p:cBhvr>
                                        <p:cTn id="158" dur="500"/>
                                        <p:tgtEl>
                                          <p:spTgt spid="2074"/>
                                        </p:tgtEl>
                                      </p:cBhvr>
                                    </p:animEffect>
                                  </p:childTnLst>
                                </p:cTn>
                              </p:par>
                            </p:childTnLst>
                          </p:cTn>
                        </p:par>
                      </p:childTnLst>
                    </p:cTn>
                  </p:par>
                  <p:par>
                    <p:cTn id="159" fill="hold">
                      <p:stCondLst>
                        <p:cond delay="indefinite"/>
                      </p:stCondLst>
                      <p:childTnLst>
                        <p:par>
                          <p:cTn id="160" fill="hold">
                            <p:stCondLst>
                              <p:cond delay="0"/>
                            </p:stCondLst>
                            <p:childTnLst>
                              <p:par>
                                <p:cTn id="161" presetID="31" presetClass="entr" presetSubtype="0" fill="hold" nodeType="clickEffect">
                                  <p:stCondLst>
                                    <p:cond delay="0"/>
                                  </p:stCondLst>
                                  <p:childTnLst>
                                    <p:set>
                                      <p:cBhvr>
                                        <p:cTn id="162" dur="1" fill="hold">
                                          <p:stCondLst>
                                            <p:cond delay="0"/>
                                          </p:stCondLst>
                                        </p:cTn>
                                        <p:tgtEl>
                                          <p:spTgt spid="2075"/>
                                        </p:tgtEl>
                                        <p:attrNameLst>
                                          <p:attrName>style.visibility</p:attrName>
                                        </p:attrNameLst>
                                      </p:cBhvr>
                                      <p:to>
                                        <p:strVal val="visible"/>
                                      </p:to>
                                    </p:set>
                                    <p:anim calcmode="lin" valueType="num">
                                      <p:cBhvr>
                                        <p:cTn id="163" dur="1000" fill="hold"/>
                                        <p:tgtEl>
                                          <p:spTgt spid="2075"/>
                                        </p:tgtEl>
                                        <p:attrNameLst>
                                          <p:attrName>ppt_w</p:attrName>
                                        </p:attrNameLst>
                                      </p:cBhvr>
                                      <p:tavLst>
                                        <p:tav tm="0">
                                          <p:val>
                                            <p:fltVal val="0"/>
                                          </p:val>
                                        </p:tav>
                                        <p:tav tm="100000">
                                          <p:val>
                                            <p:strVal val="#ppt_w"/>
                                          </p:val>
                                        </p:tav>
                                      </p:tavLst>
                                    </p:anim>
                                    <p:anim calcmode="lin" valueType="num">
                                      <p:cBhvr>
                                        <p:cTn id="164" dur="1000" fill="hold"/>
                                        <p:tgtEl>
                                          <p:spTgt spid="2075"/>
                                        </p:tgtEl>
                                        <p:attrNameLst>
                                          <p:attrName>ppt_h</p:attrName>
                                        </p:attrNameLst>
                                      </p:cBhvr>
                                      <p:tavLst>
                                        <p:tav tm="0">
                                          <p:val>
                                            <p:fltVal val="0"/>
                                          </p:val>
                                        </p:tav>
                                        <p:tav tm="100000">
                                          <p:val>
                                            <p:strVal val="#ppt_h"/>
                                          </p:val>
                                        </p:tav>
                                      </p:tavLst>
                                    </p:anim>
                                    <p:anim calcmode="lin" valueType="num">
                                      <p:cBhvr>
                                        <p:cTn id="165" dur="1000" fill="hold"/>
                                        <p:tgtEl>
                                          <p:spTgt spid="2075"/>
                                        </p:tgtEl>
                                        <p:attrNameLst>
                                          <p:attrName>style.rotation</p:attrName>
                                        </p:attrNameLst>
                                      </p:cBhvr>
                                      <p:tavLst>
                                        <p:tav tm="0">
                                          <p:val>
                                            <p:fltVal val="90"/>
                                          </p:val>
                                        </p:tav>
                                        <p:tav tm="100000">
                                          <p:val>
                                            <p:fltVal val="0"/>
                                          </p:val>
                                        </p:tav>
                                      </p:tavLst>
                                    </p:anim>
                                    <p:animEffect transition="in" filter="fade">
                                      <p:cBhvr>
                                        <p:cTn id="166" dur="1000"/>
                                        <p:tgtEl>
                                          <p:spTgt spid="2075"/>
                                        </p:tgtEl>
                                      </p:cBhvr>
                                    </p:animEffect>
                                  </p:childTnLst>
                                </p:cTn>
                              </p:par>
                            </p:childTnLst>
                          </p:cTn>
                        </p:par>
                      </p:childTnLst>
                    </p:cTn>
                  </p:par>
                  <p:par>
                    <p:cTn id="167" fill="hold">
                      <p:stCondLst>
                        <p:cond delay="indefinite"/>
                      </p:stCondLst>
                      <p:childTnLst>
                        <p:par>
                          <p:cTn id="168" fill="hold">
                            <p:stCondLst>
                              <p:cond delay="0"/>
                            </p:stCondLst>
                            <p:childTnLst>
                              <p:par>
                                <p:cTn id="169" presetID="16" presetClass="entr" presetSubtype="26" fill="hold" nodeType="clickEffect">
                                  <p:stCondLst>
                                    <p:cond delay="0"/>
                                  </p:stCondLst>
                                  <p:childTnLst>
                                    <p:set>
                                      <p:cBhvr>
                                        <p:cTn id="170" dur="1" fill="hold">
                                          <p:stCondLst>
                                            <p:cond delay="0"/>
                                          </p:stCondLst>
                                        </p:cTn>
                                        <p:tgtEl>
                                          <p:spTgt spid="2076"/>
                                        </p:tgtEl>
                                        <p:attrNameLst>
                                          <p:attrName>style.visibility</p:attrName>
                                        </p:attrNameLst>
                                      </p:cBhvr>
                                      <p:to>
                                        <p:strVal val="visible"/>
                                      </p:to>
                                    </p:set>
                                    <p:animEffect transition="in" filter="barn(inHorizontal)">
                                      <p:cBhvr>
                                        <p:cTn id="171" dur="500"/>
                                        <p:tgtEl>
                                          <p:spTgt spid="2076"/>
                                        </p:tgtEl>
                                      </p:cBhvr>
                                    </p:animEffect>
                                  </p:childTnLst>
                                </p:cTn>
                              </p:par>
                            </p:childTnLst>
                          </p:cTn>
                        </p:par>
                      </p:childTnLst>
                    </p:cTn>
                  </p:par>
                  <p:par>
                    <p:cTn id="172" fill="hold">
                      <p:stCondLst>
                        <p:cond delay="indefinite"/>
                      </p:stCondLst>
                      <p:childTnLst>
                        <p:par>
                          <p:cTn id="173" fill="hold">
                            <p:stCondLst>
                              <p:cond delay="0"/>
                            </p:stCondLst>
                            <p:childTnLst>
                              <p:par>
                                <p:cTn id="174" presetID="22" presetClass="entr" presetSubtype="2" fill="hold" nodeType="clickEffect">
                                  <p:stCondLst>
                                    <p:cond delay="0"/>
                                  </p:stCondLst>
                                  <p:childTnLst>
                                    <p:set>
                                      <p:cBhvr>
                                        <p:cTn id="175" dur="1" fill="hold">
                                          <p:stCondLst>
                                            <p:cond delay="0"/>
                                          </p:stCondLst>
                                        </p:cTn>
                                        <p:tgtEl>
                                          <p:spTgt spid="2077"/>
                                        </p:tgtEl>
                                        <p:attrNameLst>
                                          <p:attrName>style.visibility</p:attrName>
                                        </p:attrNameLst>
                                      </p:cBhvr>
                                      <p:to>
                                        <p:strVal val="visible"/>
                                      </p:to>
                                    </p:set>
                                    <p:animEffect transition="in" filter="wipe(right)">
                                      <p:cBhvr>
                                        <p:cTn id="176" dur="500"/>
                                        <p:tgtEl>
                                          <p:spTgt spid="2077"/>
                                        </p:tgtEl>
                                      </p:cBhvr>
                                    </p:animEffect>
                                  </p:childTnLst>
                                </p:cTn>
                              </p:par>
                            </p:childTnLst>
                          </p:cTn>
                        </p:par>
                      </p:childTnLst>
                    </p:cTn>
                  </p:par>
                  <p:par>
                    <p:cTn id="177" fill="hold">
                      <p:stCondLst>
                        <p:cond delay="indefinite"/>
                      </p:stCondLst>
                      <p:childTnLst>
                        <p:par>
                          <p:cTn id="178" fill="hold">
                            <p:stCondLst>
                              <p:cond delay="0"/>
                            </p:stCondLst>
                            <p:childTnLst>
                              <p:par>
                                <p:cTn id="179" presetID="21" presetClass="entr" presetSubtype="8" fill="hold" nodeType="clickEffect">
                                  <p:stCondLst>
                                    <p:cond delay="0"/>
                                  </p:stCondLst>
                                  <p:childTnLst>
                                    <p:set>
                                      <p:cBhvr>
                                        <p:cTn id="180" dur="1" fill="hold">
                                          <p:stCondLst>
                                            <p:cond delay="0"/>
                                          </p:stCondLst>
                                        </p:cTn>
                                        <p:tgtEl>
                                          <p:spTgt spid="2078"/>
                                        </p:tgtEl>
                                        <p:attrNameLst>
                                          <p:attrName>style.visibility</p:attrName>
                                        </p:attrNameLst>
                                      </p:cBhvr>
                                      <p:to>
                                        <p:strVal val="visible"/>
                                      </p:to>
                                    </p:set>
                                    <p:animEffect transition="in" filter="wheel(8)">
                                      <p:cBhvr>
                                        <p:cTn id="181" dur="2000"/>
                                        <p:tgtEl>
                                          <p:spTgt spid="2078"/>
                                        </p:tgtEl>
                                      </p:cBhvr>
                                    </p:animEffect>
                                  </p:childTnLst>
                                </p:cTn>
                              </p:par>
                            </p:childTnLst>
                          </p:cTn>
                        </p:par>
                      </p:childTnLst>
                    </p:cTn>
                  </p:par>
                  <p:par>
                    <p:cTn id="182" fill="hold">
                      <p:stCondLst>
                        <p:cond delay="indefinite"/>
                      </p:stCondLst>
                      <p:childTnLst>
                        <p:par>
                          <p:cTn id="183" fill="hold">
                            <p:stCondLst>
                              <p:cond delay="0"/>
                            </p:stCondLst>
                            <p:childTnLst>
                              <p:par>
                                <p:cTn id="184" presetID="31" presetClass="entr" presetSubtype="0" fill="hold" nodeType="clickEffect">
                                  <p:stCondLst>
                                    <p:cond delay="0"/>
                                  </p:stCondLst>
                                  <p:childTnLst>
                                    <p:set>
                                      <p:cBhvr>
                                        <p:cTn id="185" dur="1" fill="hold">
                                          <p:stCondLst>
                                            <p:cond delay="0"/>
                                          </p:stCondLst>
                                        </p:cTn>
                                        <p:tgtEl>
                                          <p:spTgt spid="2079"/>
                                        </p:tgtEl>
                                        <p:attrNameLst>
                                          <p:attrName>style.visibility</p:attrName>
                                        </p:attrNameLst>
                                      </p:cBhvr>
                                      <p:to>
                                        <p:strVal val="visible"/>
                                      </p:to>
                                    </p:set>
                                    <p:anim calcmode="lin" valueType="num">
                                      <p:cBhvr>
                                        <p:cTn id="186" dur="1000" fill="hold"/>
                                        <p:tgtEl>
                                          <p:spTgt spid="2079"/>
                                        </p:tgtEl>
                                        <p:attrNameLst>
                                          <p:attrName>ppt_w</p:attrName>
                                        </p:attrNameLst>
                                      </p:cBhvr>
                                      <p:tavLst>
                                        <p:tav tm="0">
                                          <p:val>
                                            <p:fltVal val="0"/>
                                          </p:val>
                                        </p:tav>
                                        <p:tav tm="100000">
                                          <p:val>
                                            <p:strVal val="#ppt_w"/>
                                          </p:val>
                                        </p:tav>
                                      </p:tavLst>
                                    </p:anim>
                                    <p:anim calcmode="lin" valueType="num">
                                      <p:cBhvr>
                                        <p:cTn id="187" dur="1000" fill="hold"/>
                                        <p:tgtEl>
                                          <p:spTgt spid="2079"/>
                                        </p:tgtEl>
                                        <p:attrNameLst>
                                          <p:attrName>ppt_h</p:attrName>
                                        </p:attrNameLst>
                                      </p:cBhvr>
                                      <p:tavLst>
                                        <p:tav tm="0">
                                          <p:val>
                                            <p:fltVal val="0"/>
                                          </p:val>
                                        </p:tav>
                                        <p:tav tm="100000">
                                          <p:val>
                                            <p:strVal val="#ppt_h"/>
                                          </p:val>
                                        </p:tav>
                                      </p:tavLst>
                                    </p:anim>
                                    <p:anim calcmode="lin" valueType="num">
                                      <p:cBhvr>
                                        <p:cTn id="188" dur="1000" fill="hold"/>
                                        <p:tgtEl>
                                          <p:spTgt spid="2079"/>
                                        </p:tgtEl>
                                        <p:attrNameLst>
                                          <p:attrName>style.rotation</p:attrName>
                                        </p:attrNameLst>
                                      </p:cBhvr>
                                      <p:tavLst>
                                        <p:tav tm="0">
                                          <p:val>
                                            <p:fltVal val="90"/>
                                          </p:val>
                                        </p:tav>
                                        <p:tav tm="100000">
                                          <p:val>
                                            <p:fltVal val="0"/>
                                          </p:val>
                                        </p:tav>
                                      </p:tavLst>
                                    </p:anim>
                                    <p:animEffect transition="in" filter="fade">
                                      <p:cBhvr>
                                        <p:cTn id="189" dur="1000"/>
                                        <p:tgtEl>
                                          <p:spTgt spid="2079"/>
                                        </p:tgtEl>
                                      </p:cBhvr>
                                    </p:animEffect>
                                  </p:childTnLst>
                                </p:cTn>
                              </p:par>
                            </p:childTnLst>
                          </p:cTn>
                        </p:par>
                      </p:childTnLst>
                    </p:cTn>
                  </p:par>
                  <p:par>
                    <p:cTn id="190" fill="hold">
                      <p:stCondLst>
                        <p:cond delay="indefinite"/>
                      </p:stCondLst>
                      <p:childTnLst>
                        <p:par>
                          <p:cTn id="191" fill="hold">
                            <p:stCondLst>
                              <p:cond delay="0"/>
                            </p:stCondLst>
                            <p:childTnLst>
                              <p:par>
                                <p:cTn id="192" presetID="26" presetClass="entr" presetSubtype="0" fill="hold" nodeType="clickEffect">
                                  <p:stCondLst>
                                    <p:cond delay="0"/>
                                  </p:stCondLst>
                                  <p:childTnLst>
                                    <p:set>
                                      <p:cBhvr>
                                        <p:cTn id="193" dur="1" fill="hold">
                                          <p:stCondLst>
                                            <p:cond delay="0"/>
                                          </p:stCondLst>
                                        </p:cTn>
                                        <p:tgtEl>
                                          <p:spTgt spid="2080"/>
                                        </p:tgtEl>
                                        <p:attrNameLst>
                                          <p:attrName>style.visibility</p:attrName>
                                        </p:attrNameLst>
                                      </p:cBhvr>
                                      <p:to>
                                        <p:strVal val="visible"/>
                                      </p:to>
                                    </p:set>
                                    <p:animEffect transition="in" filter="wipe(down)">
                                      <p:cBhvr>
                                        <p:cTn id="194" dur="580">
                                          <p:stCondLst>
                                            <p:cond delay="0"/>
                                          </p:stCondLst>
                                        </p:cTn>
                                        <p:tgtEl>
                                          <p:spTgt spid="2080"/>
                                        </p:tgtEl>
                                      </p:cBhvr>
                                    </p:animEffect>
                                    <p:anim calcmode="lin" valueType="num">
                                      <p:cBhvr>
                                        <p:cTn id="195" dur="1822" tmFilter="0,0; 0.14,0.36; 0.43,0.73; 0.71,0.91; 1.0,1.0">
                                          <p:stCondLst>
                                            <p:cond delay="0"/>
                                          </p:stCondLst>
                                        </p:cTn>
                                        <p:tgtEl>
                                          <p:spTgt spid="2080"/>
                                        </p:tgtEl>
                                        <p:attrNameLst>
                                          <p:attrName>ppt_x</p:attrName>
                                        </p:attrNameLst>
                                      </p:cBhvr>
                                      <p:tavLst>
                                        <p:tav tm="0">
                                          <p:val>
                                            <p:strVal val="#ppt_x-0.25"/>
                                          </p:val>
                                        </p:tav>
                                        <p:tav tm="100000">
                                          <p:val>
                                            <p:strVal val="#ppt_x"/>
                                          </p:val>
                                        </p:tav>
                                      </p:tavLst>
                                    </p:anim>
                                    <p:anim calcmode="lin" valueType="num">
                                      <p:cBhvr>
                                        <p:cTn id="196" dur="664" tmFilter="0.0,0.0; 0.25,0.07; 0.50,0.2; 0.75,0.467; 1.0,1.0">
                                          <p:stCondLst>
                                            <p:cond delay="0"/>
                                          </p:stCondLst>
                                        </p:cTn>
                                        <p:tgtEl>
                                          <p:spTgt spid="2080"/>
                                        </p:tgtEl>
                                        <p:attrNameLst>
                                          <p:attrName>ppt_y</p:attrName>
                                        </p:attrNameLst>
                                      </p:cBhvr>
                                      <p:tavLst>
                                        <p:tav tm="0" fmla="#ppt_y-sin(pi*$)/3">
                                          <p:val>
                                            <p:fltVal val="0.5"/>
                                          </p:val>
                                        </p:tav>
                                        <p:tav tm="100000">
                                          <p:val>
                                            <p:fltVal val="1"/>
                                          </p:val>
                                        </p:tav>
                                      </p:tavLst>
                                    </p:anim>
                                    <p:anim calcmode="lin" valueType="num">
                                      <p:cBhvr>
                                        <p:cTn id="197" dur="664" tmFilter="0, 0; 0.125,0.2665; 0.25,0.4; 0.375,0.465; 0.5,0.5;  0.625,0.535; 0.75,0.6; 0.875,0.7335; 1,1">
                                          <p:stCondLst>
                                            <p:cond delay="664"/>
                                          </p:stCondLst>
                                        </p:cTn>
                                        <p:tgtEl>
                                          <p:spTgt spid="2080"/>
                                        </p:tgtEl>
                                        <p:attrNameLst>
                                          <p:attrName>ppt_y</p:attrName>
                                        </p:attrNameLst>
                                      </p:cBhvr>
                                      <p:tavLst>
                                        <p:tav tm="0" fmla="#ppt_y-sin(pi*$)/9">
                                          <p:val>
                                            <p:fltVal val="0"/>
                                          </p:val>
                                        </p:tav>
                                        <p:tav tm="100000">
                                          <p:val>
                                            <p:fltVal val="1"/>
                                          </p:val>
                                        </p:tav>
                                      </p:tavLst>
                                    </p:anim>
                                    <p:anim calcmode="lin" valueType="num">
                                      <p:cBhvr>
                                        <p:cTn id="198" dur="332" tmFilter="0, 0; 0.125,0.2665; 0.25,0.4; 0.375,0.465; 0.5,0.5;  0.625,0.535; 0.75,0.6; 0.875,0.7335; 1,1">
                                          <p:stCondLst>
                                            <p:cond delay="1324"/>
                                          </p:stCondLst>
                                        </p:cTn>
                                        <p:tgtEl>
                                          <p:spTgt spid="2080"/>
                                        </p:tgtEl>
                                        <p:attrNameLst>
                                          <p:attrName>ppt_y</p:attrName>
                                        </p:attrNameLst>
                                      </p:cBhvr>
                                      <p:tavLst>
                                        <p:tav tm="0" fmla="#ppt_y-sin(pi*$)/27">
                                          <p:val>
                                            <p:fltVal val="0"/>
                                          </p:val>
                                        </p:tav>
                                        <p:tav tm="100000">
                                          <p:val>
                                            <p:fltVal val="1"/>
                                          </p:val>
                                        </p:tav>
                                      </p:tavLst>
                                    </p:anim>
                                    <p:anim calcmode="lin" valueType="num">
                                      <p:cBhvr>
                                        <p:cTn id="199" dur="164" tmFilter="0, 0; 0.125,0.2665; 0.25,0.4; 0.375,0.465; 0.5,0.5;  0.625,0.535; 0.75,0.6; 0.875,0.7335; 1,1">
                                          <p:stCondLst>
                                            <p:cond delay="1656"/>
                                          </p:stCondLst>
                                        </p:cTn>
                                        <p:tgtEl>
                                          <p:spTgt spid="2080"/>
                                        </p:tgtEl>
                                        <p:attrNameLst>
                                          <p:attrName>ppt_y</p:attrName>
                                        </p:attrNameLst>
                                      </p:cBhvr>
                                      <p:tavLst>
                                        <p:tav tm="0" fmla="#ppt_y-sin(pi*$)/81">
                                          <p:val>
                                            <p:fltVal val="0"/>
                                          </p:val>
                                        </p:tav>
                                        <p:tav tm="100000">
                                          <p:val>
                                            <p:fltVal val="1"/>
                                          </p:val>
                                        </p:tav>
                                      </p:tavLst>
                                    </p:anim>
                                    <p:animScale>
                                      <p:cBhvr>
                                        <p:cTn id="200" dur="26">
                                          <p:stCondLst>
                                            <p:cond delay="650"/>
                                          </p:stCondLst>
                                        </p:cTn>
                                        <p:tgtEl>
                                          <p:spTgt spid="2080"/>
                                        </p:tgtEl>
                                      </p:cBhvr>
                                      <p:to x="100000" y="60000"/>
                                    </p:animScale>
                                    <p:animScale>
                                      <p:cBhvr>
                                        <p:cTn id="201" dur="166" decel="50000">
                                          <p:stCondLst>
                                            <p:cond delay="676"/>
                                          </p:stCondLst>
                                        </p:cTn>
                                        <p:tgtEl>
                                          <p:spTgt spid="2080"/>
                                        </p:tgtEl>
                                      </p:cBhvr>
                                      <p:to x="100000" y="100000"/>
                                    </p:animScale>
                                    <p:animScale>
                                      <p:cBhvr>
                                        <p:cTn id="202" dur="26">
                                          <p:stCondLst>
                                            <p:cond delay="1312"/>
                                          </p:stCondLst>
                                        </p:cTn>
                                        <p:tgtEl>
                                          <p:spTgt spid="2080"/>
                                        </p:tgtEl>
                                      </p:cBhvr>
                                      <p:to x="100000" y="80000"/>
                                    </p:animScale>
                                    <p:animScale>
                                      <p:cBhvr>
                                        <p:cTn id="203" dur="166" decel="50000">
                                          <p:stCondLst>
                                            <p:cond delay="1338"/>
                                          </p:stCondLst>
                                        </p:cTn>
                                        <p:tgtEl>
                                          <p:spTgt spid="2080"/>
                                        </p:tgtEl>
                                      </p:cBhvr>
                                      <p:to x="100000" y="100000"/>
                                    </p:animScale>
                                    <p:animScale>
                                      <p:cBhvr>
                                        <p:cTn id="204" dur="26">
                                          <p:stCondLst>
                                            <p:cond delay="1642"/>
                                          </p:stCondLst>
                                        </p:cTn>
                                        <p:tgtEl>
                                          <p:spTgt spid="2080"/>
                                        </p:tgtEl>
                                      </p:cBhvr>
                                      <p:to x="100000" y="90000"/>
                                    </p:animScale>
                                    <p:animScale>
                                      <p:cBhvr>
                                        <p:cTn id="205" dur="166" decel="50000">
                                          <p:stCondLst>
                                            <p:cond delay="1668"/>
                                          </p:stCondLst>
                                        </p:cTn>
                                        <p:tgtEl>
                                          <p:spTgt spid="2080"/>
                                        </p:tgtEl>
                                      </p:cBhvr>
                                      <p:to x="100000" y="100000"/>
                                    </p:animScale>
                                    <p:animScale>
                                      <p:cBhvr>
                                        <p:cTn id="206" dur="26">
                                          <p:stCondLst>
                                            <p:cond delay="1808"/>
                                          </p:stCondLst>
                                        </p:cTn>
                                        <p:tgtEl>
                                          <p:spTgt spid="2080"/>
                                        </p:tgtEl>
                                      </p:cBhvr>
                                      <p:to x="100000" y="95000"/>
                                    </p:animScale>
                                    <p:animScale>
                                      <p:cBhvr>
                                        <p:cTn id="207" dur="166" decel="50000">
                                          <p:stCondLst>
                                            <p:cond delay="1834"/>
                                          </p:stCondLst>
                                        </p:cTn>
                                        <p:tgtEl>
                                          <p:spTgt spid="2080"/>
                                        </p:tgtEl>
                                      </p:cBhvr>
                                      <p:to x="100000" y="100000"/>
                                    </p:animScale>
                                  </p:childTnLst>
                                </p:cTn>
                              </p:par>
                            </p:childTnLst>
                          </p:cTn>
                        </p:par>
                      </p:childTnLst>
                    </p:cTn>
                  </p:par>
                  <p:par>
                    <p:cTn id="208" fill="hold">
                      <p:stCondLst>
                        <p:cond delay="indefinite"/>
                      </p:stCondLst>
                      <p:childTnLst>
                        <p:par>
                          <p:cTn id="209" fill="hold">
                            <p:stCondLst>
                              <p:cond delay="0"/>
                            </p:stCondLst>
                            <p:childTnLst>
                              <p:par>
                                <p:cTn id="210" presetID="22" presetClass="entr" presetSubtype="4" fill="hold" nodeType="clickEffect">
                                  <p:stCondLst>
                                    <p:cond delay="0"/>
                                  </p:stCondLst>
                                  <p:childTnLst>
                                    <p:set>
                                      <p:cBhvr>
                                        <p:cTn id="211" dur="1" fill="hold">
                                          <p:stCondLst>
                                            <p:cond delay="0"/>
                                          </p:stCondLst>
                                        </p:cTn>
                                        <p:tgtEl>
                                          <p:spTgt spid="2081"/>
                                        </p:tgtEl>
                                        <p:attrNameLst>
                                          <p:attrName>style.visibility</p:attrName>
                                        </p:attrNameLst>
                                      </p:cBhvr>
                                      <p:to>
                                        <p:strVal val="visible"/>
                                      </p:to>
                                    </p:set>
                                    <p:animEffect transition="in" filter="wipe(down)">
                                      <p:cBhvr>
                                        <p:cTn id="212" dur="500"/>
                                        <p:tgtEl>
                                          <p:spTgt spid="2081"/>
                                        </p:tgtEl>
                                      </p:cBhvr>
                                    </p:animEffect>
                                  </p:childTnLst>
                                </p:cTn>
                              </p:par>
                            </p:childTnLst>
                          </p:cTn>
                        </p:par>
                      </p:childTnLst>
                    </p:cTn>
                  </p:par>
                  <p:par>
                    <p:cTn id="213" fill="hold">
                      <p:stCondLst>
                        <p:cond delay="indefinite"/>
                      </p:stCondLst>
                      <p:childTnLst>
                        <p:par>
                          <p:cTn id="214" fill="hold">
                            <p:stCondLst>
                              <p:cond delay="0"/>
                            </p:stCondLst>
                            <p:childTnLst>
                              <p:par>
                                <p:cTn id="215" presetID="45" presetClass="entr" presetSubtype="0" fill="hold" nodeType="clickEffect">
                                  <p:stCondLst>
                                    <p:cond delay="0"/>
                                  </p:stCondLst>
                                  <p:childTnLst>
                                    <p:set>
                                      <p:cBhvr>
                                        <p:cTn id="216" dur="1" fill="hold">
                                          <p:stCondLst>
                                            <p:cond delay="0"/>
                                          </p:stCondLst>
                                        </p:cTn>
                                        <p:tgtEl>
                                          <p:spTgt spid="2082"/>
                                        </p:tgtEl>
                                        <p:attrNameLst>
                                          <p:attrName>style.visibility</p:attrName>
                                        </p:attrNameLst>
                                      </p:cBhvr>
                                      <p:to>
                                        <p:strVal val="visible"/>
                                      </p:to>
                                    </p:set>
                                    <p:animEffect transition="in" filter="fade">
                                      <p:cBhvr>
                                        <p:cTn id="217" dur="2000"/>
                                        <p:tgtEl>
                                          <p:spTgt spid="2082"/>
                                        </p:tgtEl>
                                      </p:cBhvr>
                                    </p:animEffect>
                                    <p:anim calcmode="lin" valueType="num">
                                      <p:cBhvr>
                                        <p:cTn id="218" dur="2000" fill="hold"/>
                                        <p:tgtEl>
                                          <p:spTgt spid="2082"/>
                                        </p:tgtEl>
                                        <p:attrNameLst>
                                          <p:attrName>ppt_w</p:attrName>
                                        </p:attrNameLst>
                                      </p:cBhvr>
                                      <p:tavLst>
                                        <p:tav tm="0" fmla="#ppt_w*sin(2.5*pi*$)">
                                          <p:val>
                                            <p:fltVal val="0"/>
                                          </p:val>
                                        </p:tav>
                                        <p:tav tm="100000">
                                          <p:val>
                                            <p:fltVal val="1"/>
                                          </p:val>
                                        </p:tav>
                                      </p:tavLst>
                                    </p:anim>
                                    <p:anim calcmode="lin" valueType="num">
                                      <p:cBhvr>
                                        <p:cTn id="219" dur="2000" fill="hold"/>
                                        <p:tgtEl>
                                          <p:spTgt spid="2082"/>
                                        </p:tgtEl>
                                        <p:attrNameLst>
                                          <p:attrName>ppt_h</p:attrName>
                                        </p:attrNameLst>
                                      </p:cBhvr>
                                      <p:tavLst>
                                        <p:tav tm="0">
                                          <p:val>
                                            <p:strVal val="#ppt_h"/>
                                          </p:val>
                                        </p:tav>
                                        <p:tav tm="100000">
                                          <p:val>
                                            <p:strVal val="#ppt_h"/>
                                          </p:val>
                                        </p:tav>
                                      </p:tavLst>
                                    </p:anim>
                                  </p:childTnLst>
                                </p:cTn>
                              </p:par>
                            </p:childTnLst>
                          </p:cTn>
                        </p:par>
                      </p:childTnLst>
                    </p:cTn>
                  </p:par>
                  <p:par>
                    <p:cTn id="220" fill="hold">
                      <p:stCondLst>
                        <p:cond delay="indefinite"/>
                      </p:stCondLst>
                      <p:childTnLst>
                        <p:par>
                          <p:cTn id="221" fill="hold">
                            <p:stCondLst>
                              <p:cond delay="0"/>
                            </p:stCondLst>
                            <p:childTnLst>
                              <p:par>
                                <p:cTn id="222" presetID="31" presetClass="entr" presetSubtype="0" fill="hold" nodeType="clickEffect">
                                  <p:stCondLst>
                                    <p:cond delay="0"/>
                                  </p:stCondLst>
                                  <p:childTnLst>
                                    <p:set>
                                      <p:cBhvr>
                                        <p:cTn id="223" dur="1" fill="hold">
                                          <p:stCondLst>
                                            <p:cond delay="0"/>
                                          </p:stCondLst>
                                        </p:cTn>
                                        <p:tgtEl>
                                          <p:spTgt spid="2083"/>
                                        </p:tgtEl>
                                        <p:attrNameLst>
                                          <p:attrName>style.visibility</p:attrName>
                                        </p:attrNameLst>
                                      </p:cBhvr>
                                      <p:to>
                                        <p:strVal val="visible"/>
                                      </p:to>
                                    </p:set>
                                    <p:anim calcmode="lin" valueType="num">
                                      <p:cBhvr>
                                        <p:cTn id="224" dur="1000" fill="hold"/>
                                        <p:tgtEl>
                                          <p:spTgt spid="2083"/>
                                        </p:tgtEl>
                                        <p:attrNameLst>
                                          <p:attrName>ppt_w</p:attrName>
                                        </p:attrNameLst>
                                      </p:cBhvr>
                                      <p:tavLst>
                                        <p:tav tm="0">
                                          <p:val>
                                            <p:fltVal val="0"/>
                                          </p:val>
                                        </p:tav>
                                        <p:tav tm="100000">
                                          <p:val>
                                            <p:strVal val="#ppt_w"/>
                                          </p:val>
                                        </p:tav>
                                      </p:tavLst>
                                    </p:anim>
                                    <p:anim calcmode="lin" valueType="num">
                                      <p:cBhvr>
                                        <p:cTn id="225" dur="1000" fill="hold"/>
                                        <p:tgtEl>
                                          <p:spTgt spid="2083"/>
                                        </p:tgtEl>
                                        <p:attrNameLst>
                                          <p:attrName>ppt_h</p:attrName>
                                        </p:attrNameLst>
                                      </p:cBhvr>
                                      <p:tavLst>
                                        <p:tav tm="0">
                                          <p:val>
                                            <p:fltVal val="0"/>
                                          </p:val>
                                        </p:tav>
                                        <p:tav tm="100000">
                                          <p:val>
                                            <p:strVal val="#ppt_h"/>
                                          </p:val>
                                        </p:tav>
                                      </p:tavLst>
                                    </p:anim>
                                    <p:anim calcmode="lin" valueType="num">
                                      <p:cBhvr>
                                        <p:cTn id="226" dur="1000" fill="hold"/>
                                        <p:tgtEl>
                                          <p:spTgt spid="2083"/>
                                        </p:tgtEl>
                                        <p:attrNameLst>
                                          <p:attrName>style.rotation</p:attrName>
                                        </p:attrNameLst>
                                      </p:cBhvr>
                                      <p:tavLst>
                                        <p:tav tm="0">
                                          <p:val>
                                            <p:fltVal val="90"/>
                                          </p:val>
                                        </p:tav>
                                        <p:tav tm="100000">
                                          <p:val>
                                            <p:fltVal val="0"/>
                                          </p:val>
                                        </p:tav>
                                      </p:tavLst>
                                    </p:anim>
                                    <p:animEffect transition="in" filter="fade">
                                      <p:cBhvr>
                                        <p:cTn id="227" dur="1000"/>
                                        <p:tgtEl>
                                          <p:spTgt spid="2083"/>
                                        </p:tgtEl>
                                      </p:cBhvr>
                                    </p:animEffect>
                                  </p:childTnLst>
                                </p:cTn>
                              </p:par>
                            </p:childTnLst>
                          </p:cTn>
                        </p:par>
                      </p:childTnLst>
                    </p:cTn>
                  </p:par>
                  <p:par>
                    <p:cTn id="228" fill="hold">
                      <p:stCondLst>
                        <p:cond delay="indefinite"/>
                      </p:stCondLst>
                      <p:childTnLst>
                        <p:par>
                          <p:cTn id="229" fill="hold">
                            <p:stCondLst>
                              <p:cond delay="0"/>
                            </p:stCondLst>
                            <p:childTnLst>
                              <p:par>
                                <p:cTn id="230" presetID="25" presetClass="entr" presetSubtype="0" fill="hold" nodeType="clickEffect">
                                  <p:stCondLst>
                                    <p:cond delay="0"/>
                                  </p:stCondLst>
                                  <p:childTnLst>
                                    <p:set>
                                      <p:cBhvr>
                                        <p:cTn id="231" dur="1" fill="hold">
                                          <p:stCondLst>
                                            <p:cond delay="0"/>
                                          </p:stCondLst>
                                        </p:cTn>
                                        <p:tgtEl>
                                          <p:spTgt spid="2084"/>
                                        </p:tgtEl>
                                        <p:attrNameLst>
                                          <p:attrName>style.visibility</p:attrName>
                                        </p:attrNameLst>
                                      </p:cBhvr>
                                      <p:to>
                                        <p:strVal val="visible"/>
                                      </p:to>
                                    </p:set>
                                    <p:anim calcmode="lin" valueType="num">
                                      <p:cBhvr>
                                        <p:cTn id="232" dur="500" decel="50000" fill="hold">
                                          <p:stCondLst>
                                            <p:cond delay="0"/>
                                          </p:stCondLst>
                                        </p:cTn>
                                        <p:tgtEl>
                                          <p:spTgt spid="2084"/>
                                        </p:tgtEl>
                                        <p:attrNameLst>
                                          <p:attrName>style.rotation</p:attrName>
                                        </p:attrNameLst>
                                      </p:cBhvr>
                                      <p:tavLst>
                                        <p:tav tm="0">
                                          <p:val>
                                            <p:fltVal val="-90"/>
                                          </p:val>
                                        </p:tav>
                                        <p:tav tm="100000">
                                          <p:val>
                                            <p:fltVal val="0"/>
                                          </p:val>
                                        </p:tav>
                                      </p:tavLst>
                                    </p:anim>
                                    <p:anim calcmode="lin" valueType="num">
                                      <p:cBhvr>
                                        <p:cTn id="233" dur="500" decel="50000" fill="hold">
                                          <p:stCondLst>
                                            <p:cond delay="0"/>
                                          </p:stCondLst>
                                        </p:cTn>
                                        <p:tgtEl>
                                          <p:spTgt spid="2084"/>
                                        </p:tgtEl>
                                        <p:attrNameLst>
                                          <p:attrName>ppt_w</p:attrName>
                                        </p:attrNameLst>
                                      </p:cBhvr>
                                      <p:tavLst>
                                        <p:tav tm="0">
                                          <p:val>
                                            <p:strVal val="#ppt_w"/>
                                          </p:val>
                                        </p:tav>
                                        <p:tav tm="100000">
                                          <p:val>
                                            <p:strVal val="#ppt_w*.05"/>
                                          </p:val>
                                        </p:tav>
                                      </p:tavLst>
                                    </p:anim>
                                    <p:anim calcmode="lin" valueType="num">
                                      <p:cBhvr>
                                        <p:cTn id="234" dur="500" accel="50000" fill="hold">
                                          <p:stCondLst>
                                            <p:cond delay="500"/>
                                          </p:stCondLst>
                                        </p:cTn>
                                        <p:tgtEl>
                                          <p:spTgt spid="2084"/>
                                        </p:tgtEl>
                                        <p:attrNameLst>
                                          <p:attrName>ppt_w</p:attrName>
                                        </p:attrNameLst>
                                      </p:cBhvr>
                                      <p:tavLst>
                                        <p:tav tm="0">
                                          <p:val>
                                            <p:strVal val="#ppt_w*.05"/>
                                          </p:val>
                                        </p:tav>
                                        <p:tav tm="100000">
                                          <p:val>
                                            <p:strVal val="#ppt_w"/>
                                          </p:val>
                                        </p:tav>
                                      </p:tavLst>
                                    </p:anim>
                                    <p:anim calcmode="lin" valueType="num">
                                      <p:cBhvr>
                                        <p:cTn id="235" dur="1000" fill="hold"/>
                                        <p:tgtEl>
                                          <p:spTgt spid="2084"/>
                                        </p:tgtEl>
                                        <p:attrNameLst>
                                          <p:attrName>ppt_h</p:attrName>
                                        </p:attrNameLst>
                                      </p:cBhvr>
                                      <p:tavLst>
                                        <p:tav tm="0">
                                          <p:val>
                                            <p:strVal val="#ppt_h"/>
                                          </p:val>
                                        </p:tav>
                                        <p:tav tm="100000">
                                          <p:val>
                                            <p:strVal val="#ppt_h"/>
                                          </p:val>
                                        </p:tav>
                                      </p:tavLst>
                                    </p:anim>
                                    <p:anim calcmode="lin" valueType="num">
                                      <p:cBhvr>
                                        <p:cTn id="236" dur="500" decel="50000" fill="hold">
                                          <p:stCondLst>
                                            <p:cond delay="0"/>
                                          </p:stCondLst>
                                        </p:cTn>
                                        <p:tgtEl>
                                          <p:spTgt spid="2084"/>
                                        </p:tgtEl>
                                        <p:attrNameLst>
                                          <p:attrName>ppt_x</p:attrName>
                                        </p:attrNameLst>
                                      </p:cBhvr>
                                      <p:tavLst>
                                        <p:tav tm="0">
                                          <p:val>
                                            <p:strVal val="#ppt_x+.4"/>
                                          </p:val>
                                        </p:tav>
                                        <p:tav tm="100000">
                                          <p:val>
                                            <p:strVal val="#ppt_x"/>
                                          </p:val>
                                        </p:tav>
                                      </p:tavLst>
                                    </p:anim>
                                    <p:anim calcmode="lin" valueType="num">
                                      <p:cBhvr>
                                        <p:cTn id="237" dur="500" decel="50000" fill="hold">
                                          <p:stCondLst>
                                            <p:cond delay="0"/>
                                          </p:stCondLst>
                                        </p:cTn>
                                        <p:tgtEl>
                                          <p:spTgt spid="2084"/>
                                        </p:tgtEl>
                                        <p:attrNameLst>
                                          <p:attrName>ppt_y</p:attrName>
                                        </p:attrNameLst>
                                      </p:cBhvr>
                                      <p:tavLst>
                                        <p:tav tm="0">
                                          <p:val>
                                            <p:strVal val="#ppt_y-.2"/>
                                          </p:val>
                                        </p:tav>
                                        <p:tav tm="100000">
                                          <p:val>
                                            <p:strVal val="#ppt_y+.1"/>
                                          </p:val>
                                        </p:tav>
                                      </p:tavLst>
                                    </p:anim>
                                    <p:anim calcmode="lin" valueType="num">
                                      <p:cBhvr>
                                        <p:cTn id="238" dur="500" accel="50000" fill="hold">
                                          <p:stCondLst>
                                            <p:cond delay="500"/>
                                          </p:stCondLst>
                                        </p:cTn>
                                        <p:tgtEl>
                                          <p:spTgt spid="2084"/>
                                        </p:tgtEl>
                                        <p:attrNameLst>
                                          <p:attrName>ppt_y</p:attrName>
                                        </p:attrNameLst>
                                      </p:cBhvr>
                                      <p:tavLst>
                                        <p:tav tm="0">
                                          <p:val>
                                            <p:strVal val="#ppt_y+.1"/>
                                          </p:val>
                                        </p:tav>
                                        <p:tav tm="100000">
                                          <p:val>
                                            <p:strVal val="#ppt_y"/>
                                          </p:val>
                                        </p:tav>
                                      </p:tavLst>
                                    </p:anim>
                                    <p:animEffect transition="in" filter="fade">
                                      <p:cBhvr>
                                        <p:cTn id="239" dur="1000" decel="50000">
                                          <p:stCondLst>
                                            <p:cond delay="0"/>
                                          </p:stCondLst>
                                        </p:cTn>
                                        <p:tgtEl>
                                          <p:spTgt spid="2084"/>
                                        </p:tgtEl>
                                      </p:cBhvr>
                                    </p:animEffect>
                                  </p:childTnLst>
                                </p:cTn>
                              </p:par>
                            </p:childTnLst>
                          </p:cTn>
                        </p:par>
                      </p:childTnLst>
                    </p:cTn>
                  </p:par>
                  <p:par>
                    <p:cTn id="240" fill="hold">
                      <p:stCondLst>
                        <p:cond delay="indefinite"/>
                      </p:stCondLst>
                      <p:childTnLst>
                        <p:par>
                          <p:cTn id="241" fill="hold">
                            <p:stCondLst>
                              <p:cond delay="0"/>
                            </p:stCondLst>
                            <p:childTnLst>
                              <p:par>
                                <p:cTn id="242" presetID="16" presetClass="entr" presetSubtype="21" fill="hold" nodeType="clickEffect">
                                  <p:stCondLst>
                                    <p:cond delay="0"/>
                                  </p:stCondLst>
                                  <p:childTnLst>
                                    <p:set>
                                      <p:cBhvr>
                                        <p:cTn id="243" dur="1" fill="hold">
                                          <p:stCondLst>
                                            <p:cond delay="0"/>
                                          </p:stCondLst>
                                        </p:cTn>
                                        <p:tgtEl>
                                          <p:spTgt spid="2085"/>
                                        </p:tgtEl>
                                        <p:attrNameLst>
                                          <p:attrName>style.visibility</p:attrName>
                                        </p:attrNameLst>
                                      </p:cBhvr>
                                      <p:to>
                                        <p:strVal val="visible"/>
                                      </p:to>
                                    </p:set>
                                    <p:animEffect transition="in" filter="barn(inVertical)">
                                      <p:cBhvr>
                                        <p:cTn id="244" dur="500"/>
                                        <p:tgtEl>
                                          <p:spTgt spid="2085"/>
                                        </p:tgtEl>
                                      </p:cBhvr>
                                    </p:animEffect>
                                  </p:childTnLst>
                                </p:cTn>
                              </p:par>
                            </p:childTnLst>
                          </p:cTn>
                        </p:par>
                      </p:childTnLst>
                    </p:cTn>
                  </p:par>
                  <p:par>
                    <p:cTn id="245" fill="hold">
                      <p:stCondLst>
                        <p:cond delay="indefinite"/>
                      </p:stCondLst>
                      <p:childTnLst>
                        <p:par>
                          <p:cTn id="246" fill="hold">
                            <p:stCondLst>
                              <p:cond delay="0"/>
                            </p:stCondLst>
                            <p:childTnLst>
                              <p:par>
                                <p:cTn id="247" presetID="42" presetClass="entr" presetSubtype="0" fill="hold" nodeType="clickEffect">
                                  <p:stCondLst>
                                    <p:cond delay="0"/>
                                  </p:stCondLst>
                                  <p:childTnLst>
                                    <p:set>
                                      <p:cBhvr>
                                        <p:cTn id="248" dur="1" fill="hold">
                                          <p:stCondLst>
                                            <p:cond delay="0"/>
                                          </p:stCondLst>
                                        </p:cTn>
                                        <p:tgtEl>
                                          <p:spTgt spid="2070"/>
                                        </p:tgtEl>
                                        <p:attrNameLst>
                                          <p:attrName>style.visibility</p:attrName>
                                        </p:attrNameLst>
                                      </p:cBhvr>
                                      <p:to>
                                        <p:strVal val="visible"/>
                                      </p:to>
                                    </p:set>
                                    <p:animEffect transition="in" filter="fade">
                                      <p:cBhvr>
                                        <p:cTn id="249" dur="1000"/>
                                        <p:tgtEl>
                                          <p:spTgt spid="2070"/>
                                        </p:tgtEl>
                                      </p:cBhvr>
                                    </p:animEffect>
                                    <p:anim calcmode="lin" valueType="num">
                                      <p:cBhvr>
                                        <p:cTn id="250" dur="1000" fill="hold"/>
                                        <p:tgtEl>
                                          <p:spTgt spid="2070"/>
                                        </p:tgtEl>
                                        <p:attrNameLst>
                                          <p:attrName>ppt_x</p:attrName>
                                        </p:attrNameLst>
                                      </p:cBhvr>
                                      <p:tavLst>
                                        <p:tav tm="0">
                                          <p:val>
                                            <p:strVal val="#ppt_x"/>
                                          </p:val>
                                        </p:tav>
                                        <p:tav tm="100000">
                                          <p:val>
                                            <p:strVal val="#ppt_x"/>
                                          </p:val>
                                        </p:tav>
                                      </p:tavLst>
                                    </p:anim>
                                    <p:anim calcmode="lin" valueType="num">
                                      <p:cBhvr>
                                        <p:cTn id="251" dur="1000" fill="hold"/>
                                        <p:tgtEl>
                                          <p:spTgt spid="20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3212976"/>
            <a:ext cx="8229600" cy="1219200"/>
          </a:xfrm>
        </p:spPr>
        <p:txBody>
          <a:bodyPr>
            <a:noAutofit/>
          </a:bodyPr>
          <a:lstStyle/>
          <a:p>
            <a:r>
              <a:rPr lang="uk-UA" sz="6000" dirty="0">
                <a:solidFill>
                  <a:schemeClr val="tx2">
                    <a:lumMod val="75000"/>
                  </a:schemeClr>
                </a:solidFill>
              </a:rPr>
              <a:t>Виконав учень 8 </a:t>
            </a:r>
            <a:r>
              <a:rPr lang="uk-UA" sz="6000" dirty="0" err="1">
                <a:solidFill>
                  <a:schemeClr val="tx2">
                    <a:lumMod val="75000"/>
                  </a:schemeClr>
                </a:solidFill>
              </a:rPr>
              <a:t>фмек</a:t>
            </a:r>
            <a:r>
              <a:rPr lang="uk-UA" sz="6000" dirty="0">
                <a:solidFill>
                  <a:schemeClr val="tx2">
                    <a:lumMod val="75000"/>
                  </a:schemeClr>
                </a:solidFill>
              </a:rPr>
              <a:t> класу </a:t>
            </a:r>
            <a:r>
              <a:rPr lang="uk-UA" sz="6000" dirty="0" err="1">
                <a:solidFill>
                  <a:schemeClr val="tx2">
                    <a:lumMod val="75000"/>
                  </a:schemeClr>
                </a:solidFill>
              </a:rPr>
              <a:t>Шибіко</a:t>
            </a:r>
            <a:r>
              <a:rPr lang="uk-UA" sz="6000" dirty="0">
                <a:solidFill>
                  <a:schemeClr val="tx2">
                    <a:lumMod val="75000"/>
                  </a:schemeClr>
                </a:solidFill>
              </a:rPr>
              <a:t> Василь</a:t>
            </a:r>
            <a:endParaRPr lang="uk-UA" sz="5400" dirty="0"/>
          </a:p>
        </p:txBody>
      </p:sp>
    </p:spTree>
    <p:extLst>
      <p:ext uri="{BB962C8B-B14F-4D97-AF65-F5344CB8AC3E}">
        <p14:creationId xmlns:p14="http://schemas.microsoft.com/office/powerpoint/2010/main" val="1765514972"/>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13689649"/>
              </p:ext>
            </p:extLst>
          </p:nvPr>
        </p:nvGraphicFramePr>
        <p:xfrm>
          <a:off x="-3" y="-2"/>
          <a:ext cx="9144002" cy="7022679"/>
        </p:xfrm>
        <a:graphic>
          <a:graphicData uri="http://schemas.openxmlformats.org/drawingml/2006/table">
            <a:tbl>
              <a:tblPr firstRow="1" firstCol="1" bandRow="1">
                <a:tableStyleId>{5C22544A-7EE6-4342-B048-85BDC9FD1C3A}</a:tableStyleId>
              </a:tblPr>
              <a:tblGrid>
                <a:gridCol w="4572001"/>
                <a:gridCol w="4572001"/>
              </a:tblGrid>
              <a:tr h="2817392">
                <a:tc>
                  <a:txBody>
                    <a:bodyPr/>
                    <a:lstStyle/>
                    <a:p>
                      <a:pPr algn="ctr">
                        <a:lnSpc>
                          <a:spcPts val="1440"/>
                        </a:lnSpc>
                        <a:spcBef>
                          <a:spcPts val="600"/>
                        </a:spcBef>
                        <a:spcAft>
                          <a:spcPts val="600"/>
                        </a:spcAft>
                      </a:pPr>
                      <a:r>
                        <a:rPr lang="uk-UA" sz="4800" dirty="0" smtClean="0">
                          <a:effectLst/>
                        </a:rPr>
                        <a:t> </a:t>
                      </a:r>
                    </a:p>
                    <a:p>
                      <a:pPr algn="ctr">
                        <a:lnSpc>
                          <a:spcPts val="1440"/>
                        </a:lnSpc>
                        <a:spcBef>
                          <a:spcPts val="600"/>
                        </a:spcBef>
                        <a:spcAft>
                          <a:spcPts val="600"/>
                        </a:spcAft>
                      </a:pPr>
                      <a:endParaRPr lang="uk-UA" sz="4800" dirty="0" smtClean="0">
                        <a:effectLst/>
                      </a:endParaRPr>
                    </a:p>
                    <a:p>
                      <a:pPr algn="ctr">
                        <a:lnSpc>
                          <a:spcPts val="1440"/>
                        </a:lnSpc>
                        <a:spcBef>
                          <a:spcPts val="600"/>
                        </a:spcBef>
                        <a:spcAft>
                          <a:spcPts val="600"/>
                        </a:spcAft>
                      </a:pPr>
                      <a:endParaRPr lang="uk-UA" sz="4800" dirty="0" smtClean="0">
                        <a:effectLst/>
                      </a:endParaRPr>
                    </a:p>
                    <a:p>
                      <a:pPr algn="ctr">
                        <a:lnSpc>
                          <a:spcPts val="1440"/>
                        </a:lnSpc>
                        <a:spcBef>
                          <a:spcPts val="600"/>
                        </a:spcBef>
                        <a:spcAft>
                          <a:spcPts val="600"/>
                        </a:spcAft>
                      </a:pPr>
                      <a:endParaRPr lang="uk-UA" sz="4800" dirty="0" smtClean="0">
                        <a:effectLst/>
                      </a:endParaRPr>
                    </a:p>
                    <a:p>
                      <a:pPr algn="ctr">
                        <a:lnSpc>
                          <a:spcPts val="1440"/>
                        </a:lnSpc>
                        <a:spcBef>
                          <a:spcPts val="600"/>
                        </a:spcBef>
                        <a:spcAft>
                          <a:spcPts val="600"/>
                        </a:spcAft>
                      </a:pPr>
                      <a:r>
                        <a:rPr lang="uk-UA" sz="4800" dirty="0" smtClean="0">
                          <a:effectLst/>
                        </a:rPr>
                        <a:t>Країни</a:t>
                      </a:r>
                      <a:endParaRPr lang="uk-UA" sz="6000" dirty="0">
                        <a:effectLst/>
                        <a:latin typeface="Calibri"/>
                        <a:ea typeface="Times New Roman"/>
                        <a:cs typeface="Times New Roman"/>
                      </a:endParaRPr>
                    </a:p>
                  </a:txBody>
                  <a:tcPr marL="121920" marR="30480" marT="60960" marB="60960"/>
                </a:tc>
                <a:tc>
                  <a:txBody>
                    <a:bodyPr/>
                    <a:lstStyle/>
                    <a:p>
                      <a:pPr>
                        <a:lnSpc>
                          <a:spcPts val="1440"/>
                        </a:lnSpc>
                        <a:spcBef>
                          <a:spcPts val="600"/>
                        </a:spcBef>
                        <a:spcAft>
                          <a:spcPts val="600"/>
                        </a:spcAft>
                      </a:pPr>
                      <a:r>
                        <a:rPr lang="uk-UA" sz="1400" u="none" dirty="0">
                          <a:solidFill>
                            <a:schemeClr val="bg1"/>
                          </a:solidFill>
                          <a:effectLst/>
                        </a:rPr>
                        <a:t>Австрія</a:t>
                      </a:r>
                      <a:r>
                        <a:rPr lang="uk-UA" sz="1400" u="none" dirty="0" smtClean="0">
                          <a:solidFill>
                            <a:schemeClr val="bg1"/>
                          </a:solidFill>
                          <a:effectLst/>
                        </a:rPr>
                        <a:t>,</a:t>
                      </a:r>
                    </a:p>
                    <a:p>
                      <a:pPr>
                        <a:lnSpc>
                          <a:spcPts val="1440"/>
                        </a:lnSpc>
                        <a:spcBef>
                          <a:spcPts val="600"/>
                        </a:spcBef>
                        <a:spcAft>
                          <a:spcPts val="600"/>
                        </a:spcAft>
                      </a:pPr>
                      <a:r>
                        <a:rPr lang="uk-UA" sz="1400" u="none" dirty="0" smtClean="0">
                          <a:solidFill>
                            <a:schemeClr val="bg1"/>
                          </a:solidFill>
                          <a:effectLst/>
                        </a:rPr>
                        <a:t>Словаччина,</a:t>
                      </a:r>
                    </a:p>
                    <a:p>
                      <a:pPr>
                        <a:lnSpc>
                          <a:spcPts val="1440"/>
                        </a:lnSpc>
                        <a:spcBef>
                          <a:spcPts val="600"/>
                        </a:spcBef>
                        <a:spcAft>
                          <a:spcPts val="600"/>
                        </a:spcAft>
                      </a:pPr>
                      <a:r>
                        <a:rPr lang="uk-UA" sz="1400" u="none" dirty="0" smtClean="0">
                          <a:solidFill>
                            <a:schemeClr val="bg1"/>
                          </a:solidFill>
                          <a:effectLst/>
                        </a:rPr>
                        <a:t>Польща, </a:t>
                      </a:r>
                      <a:r>
                        <a:rPr lang="uk-UA" sz="1400" u="none" dirty="0">
                          <a:solidFill>
                            <a:schemeClr val="bg1"/>
                          </a:solidFill>
                          <a:effectLst/>
                        </a:rPr>
                        <a:t> </a:t>
                      </a:r>
                      <a:endParaRPr lang="uk-UA" sz="1400" u="none" dirty="0" smtClean="0">
                        <a:solidFill>
                          <a:schemeClr val="bg1"/>
                        </a:solidFill>
                        <a:effectLst/>
                      </a:endParaRPr>
                    </a:p>
                    <a:p>
                      <a:pPr>
                        <a:lnSpc>
                          <a:spcPts val="1440"/>
                        </a:lnSpc>
                        <a:spcBef>
                          <a:spcPts val="600"/>
                        </a:spcBef>
                        <a:spcAft>
                          <a:spcPts val="600"/>
                        </a:spcAft>
                      </a:pPr>
                      <a:r>
                        <a:rPr lang="uk-UA" sz="1400" u="none" dirty="0" smtClean="0">
                          <a:solidFill>
                            <a:schemeClr val="bg1"/>
                          </a:solidFill>
                          <a:effectLst/>
                        </a:rPr>
                        <a:t>Чехія,</a:t>
                      </a:r>
                    </a:p>
                    <a:p>
                      <a:pPr>
                        <a:lnSpc>
                          <a:spcPts val="1440"/>
                        </a:lnSpc>
                        <a:spcBef>
                          <a:spcPts val="600"/>
                        </a:spcBef>
                        <a:spcAft>
                          <a:spcPts val="600"/>
                        </a:spcAft>
                      </a:pPr>
                      <a:r>
                        <a:rPr lang="uk-UA" sz="1400" u="none" dirty="0" smtClean="0">
                          <a:solidFill>
                            <a:schemeClr val="bg1"/>
                          </a:solidFill>
                          <a:effectLst/>
                        </a:rPr>
                        <a:t>Угорщина, </a:t>
                      </a:r>
                    </a:p>
                    <a:p>
                      <a:pPr>
                        <a:lnSpc>
                          <a:spcPts val="1440"/>
                        </a:lnSpc>
                        <a:spcBef>
                          <a:spcPts val="600"/>
                        </a:spcBef>
                        <a:spcAft>
                          <a:spcPts val="600"/>
                        </a:spcAft>
                      </a:pPr>
                      <a:r>
                        <a:rPr lang="uk-UA" sz="1400" u="none" dirty="0" smtClean="0">
                          <a:solidFill>
                            <a:schemeClr val="bg1"/>
                          </a:solidFill>
                          <a:effectLst/>
                        </a:rPr>
                        <a:t>Румунія,</a:t>
                      </a:r>
                    </a:p>
                    <a:p>
                      <a:pPr>
                        <a:lnSpc>
                          <a:spcPts val="1440"/>
                        </a:lnSpc>
                        <a:spcBef>
                          <a:spcPts val="600"/>
                        </a:spcBef>
                        <a:spcAft>
                          <a:spcPts val="600"/>
                        </a:spcAft>
                      </a:pPr>
                      <a:r>
                        <a:rPr lang="uk-UA" sz="1400" u="none" dirty="0" smtClean="0">
                          <a:solidFill>
                            <a:schemeClr val="bg1"/>
                          </a:solidFill>
                          <a:effectLst/>
                        </a:rPr>
                        <a:t>Сербія</a:t>
                      </a:r>
                      <a:r>
                        <a:rPr lang="uk-UA" sz="1400" u="none" dirty="0">
                          <a:solidFill>
                            <a:schemeClr val="bg1"/>
                          </a:solidFill>
                          <a:effectLst/>
                        </a:rPr>
                        <a:t>, </a:t>
                      </a:r>
                      <a:endParaRPr lang="uk-UA" sz="1400" u="none" dirty="0" smtClean="0">
                        <a:solidFill>
                          <a:schemeClr val="bg1"/>
                        </a:solidFill>
                        <a:effectLst/>
                      </a:endParaRPr>
                    </a:p>
                    <a:p>
                      <a:pPr>
                        <a:lnSpc>
                          <a:spcPts val="1440"/>
                        </a:lnSpc>
                        <a:spcBef>
                          <a:spcPts val="600"/>
                        </a:spcBef>
                        <a:spcAft>
                          <a:spcPts val="600"/>
                        </a:spcAft>
                      </a:pPr>
                      <a:r>
                        <a:rPr lang="uk-UA" sz="1400" u="none" dirty="0" smtClean="0">
                          <a:solidFill>
                            <a:schemeClr val="bg1"/>
                          </a:solidFill>
                          <a:effectLst/>
                        </a:rPr>
                        <a:t>Україна</a:t>
                      </a:r>
                      <a:endParaRPr lang="uk-UA" sz="1800" u="none" dirty="0">
                        <a:solidFill>
                          <a:schemeClr val="bg1"/>
                        </a:solidFill>
                        <a:effectLst/>
                        <a:latin typeface="Calibri"/>
                        <a:ea typeface="Times New Roman"/>
                        <a:cs typeface="Times New Roman"/>
                      </a:endParaRPr>
                    </a:p>
                  </a:txBody>
                  <a:tcPr marL="121920" marR="30480" marT="60960" marB="60960"/>
                </a:tc>
              </a:tr>
              <a:tr h="1691730">
                <a:tc>
                  <a:txBody>
                    <a:bodyPr/>
                    <a:lstStyle/>
                    <a:p>
                      <a:pPr algn="ctr">
                        <a:lnSpc>
                          <a:spcPts val="1440"/>
                        </a:lnSpc>
                        <a:spcBef>
                          <a:spcPts val="600"/>
                        </a:spcBef>
                        <a:spcAft>
                          <a:spcPts val="600"/>
                        </a:spcAft>
                      </a:pPr>
                      <a:endParaRPr lang="uk-UA" sz="6000" dirty="0" smtClean="0">
                        <a:effectLst/>
                      </a:endParaRPr>
                    </a:p>
                    <a:p>
                      <a:pPr algn="ctr">
                        <a:lnSpc>
                          <a:spcPts val="1440"/>
                        </a:lnSpc>
                        <a:spcBef>
                          <a:spcPts val="600"/>
                        </a:spcBef>
                        <a:spcAft>
                          <a:spcPts val="600"/>
                        </a:spcAft>
                      </a:pPr>
                      <a:endParaRPr lang="uk-UA" sz="6000" dirty="0" smtClean="0">
                        <a:effectLst/>
                      </a:endParaRPr>
                    </a:p>
                    <a:p>
                      <a:pPr algn="ctr">
                        <a:lnSpc>
                          <a:spcPts val="1440"/>
                        </a:lnSpc>
                        <a:spcBef>
                          <a:spcPts val="600"/>
                        </a:spcBef>
                        <a:spcAft>
                          <a:spcPts val="600"/>
                        </a:spcAft>
                      </a:pPr>
                      <a:r>
                        <a:rPr lang="uk-UA" sz="6000" dirty="0" smtClean="0">
                          <a:effectLst/>
                        </a:rPr>
                        <a:t>Довжина</a:t>
                      </a:r>
                      <a:endParaRPr lang="uk-UA" sz="7200" dirty="0">
                        <a:effectLst/>
                        <a:latin typeface="Calibri"/>
                        <a:ea typeface="Times New Roman"/>
                        <a:cs typeface="Times New Roman"/>
                      </a:endParaRPr>
                    </a:p>
                  </a:txBody>
                  <a:tcPr marL="121920" marR="30480" marT="60960" marB="30480"/>
                </a:tc>
                <a:tc>
                  <a:txBody>
                    <a:bodyPr/>
                    <a:lstStyle/>
                    <a:p>
                      <a:pPr>
                        <a:lnSpc>
                          <a:spcPts val="1440"/>
                        </a:lnSpc>
                        <a:spcBef>
                          <a:spcPts val="600"/>
                        </a:spcBef>
                        <a:spcAft>
                          <a:spcPts val="600"/>
                        </a:spcAft>
                      </a:pPr>
                      <a:endParaRPr lang="uk-UA" sz="4400" dirty="0" smtClean="0">
                        <a:effectLst/>
                      </a:endParaRPr>
                    </a:p>
                    <a:p>
                      <a:pPr>
                        <a:lnSpc>
                          <a:spcPts val="1440"/>
                        </a:lnSpc>
                        <a:spcBef>
                          <a:spcPts val="600"/>
                        </a:spcBef>
                        <a:spcAft>
                          <a:spcPts val="600"/>
                        </a:spcAft>
                      </a:pPr>
                      <a:endParaRPr lang="uk-UA" sz="4400" b="1" i="1" u="none" dirty="0" smtClean="0">
                        <a:effectLst>
                          <a:outerShdw blurRad="38100" dist="38100" dir="2700000" algn="tl">
                            <a:srgbClr val="000000">
                              <a:alpha val="43137"/>
                            </a:srgbClr>
                          </a:outerShdw>
                        </a:effectLst>
                      </a:endParaRPr>
                    </a:p>
                    <a:p>
                      <a:pPr>
                        <a:lnSpc>
                          <a:spcPts val="1440"/>
                        </a:lnSpc>
                        <a:spcBef>
                          <a:spcPts val="600"/>
                        </a:spcBef>
                        <a:spcAft>
                          <a:spcPts val="600"/>
                        </a:spcAft>
                      </a:pPr>
                      <a:r>
                        <a:rPr lang="uk-UA" sz="4400" b="1" i="1" u="none" dirty="0" smtClean="0">
                          <a:effectLst>
                            <a:outerShdw blurRad="38100" dist="38100" dir="2700000" algn="tl">
                              <a:srgbClr val="000000">
                                <a:alpha val="43137"/>
                              </a:srgbClr>
                            </a:outerShdw>
                          </a:effectLst>
                        </a:rPr>
                        <a:t>1 </a:t>
                      </a:r>
                      <a:r>
                        <a:rPr lang="uk-UA" sz="4400" b="1" i="1" u="none" dirty="0">
                          <a:effectLst>
                            <a:outerShdw blurRad="38100" dist="38100" dir="2700000" algn="tl">
                              <a:srgbClr val="000000">
                                <a:alpha val="43137"/>
                              </a:srgbClr>
                            </a:outerShdw>
                          </a:effectLst>
                        </a:rPr>
                        <a:t>500 км</a:t>
                      </a:r>
                      <a:endParaRPr lang="uk-UA" sz="5400" b="1" i="1" u="none" dirty="0">
                        <a:effectLst>
                          <a:outerShdw blurRad="38100" dist="38100" dir="2700000" algn="tl">
                            <a:srgbClr val="000000">
                              <a:alpha val="43137"/>
                            </a:srgbClr>
                          </a:outerShdw>
                        </a:effectLst>
                        <a:latin typeface="Calibri"/>
                        <a:ea typeface="Times New Roman"/>
                        <a:cs typeface="Times New Roman"/>
                      </a:endParaRPr>
                    </a:p>
                  </a:txBody>
                  <a:tcPr marL="121920" marR="30480" marT="60960" marB="30480"/>
                </a:tc>
              </a:tr>
              <a:tr h="1166686">
                <a:tc>
                  <a:txBody>
                    <a:bodyPr/>
                    <a:lstStyle/>
                    <a:p>
                      <a:pPr algn="ctr">
                        <a:lnSpc>
                          <a:spcPts val="1440"/>
                        </a:lnSpc>
                        <a:spcBef>
                          <a:spcPts val="600"/>
                        </a:spcBef>
                        <a:spcAft>
                          <a:spcPts val="600"/>
                        </a:spcAft>
                      </a:pPr>
                      <a:endParaRPr lang="uk-UA" sz="3600" dirty="0" smtClean="0">
                        <a:effectLst/>
                      </a:endParaRPr>
                    </a:p>
                    <a:p>
                      <a:pPr algn="ctr">
                        <a:lnSpc>
                          <a:spcPts val="1440"/>
                        </a:lnSpc>
                        <a:spcBef>
                          <a:spcPts val="600"/>
                        </a:spcBef>
                        <a:spcAft>
                          <a:spcPts val="600"/>
                        </a:spcAft>
                      </a:pPr>
                      <a:endParaRPr lang="uk-UA" sz="3600" dirty="0" smtClean="0">
                        <a:effectLst/>
                      </a:endParaRPr>
                    </a:p>
                    <a:p>
                      <a:pPr algn="ctr">
                        <a:lnSpc>
                          <a:spcPts val="1440"/>
                        </a:lnSpc>
                        <a:spcBef>
                          <a:spcPts val="600"/>
                        </a:spcBef>
                        <a:spcAft>
                          <a:spcPts val="600"/>
                        </a:spcAft>
                      </a:pPr>
                      <a:r>
                        <a:rPr lang="uk-UA" sz="3600" dirty="0" smtClean="0">
                          <a:effectLst/>
                        </a:rPr>
                        <a:t>Найвища</a:t>
                      </a:r>
                      <a:r>
                        <a:rPr lang="uk-UA" sz="1000" dirty="0">
                          <a:effectLst/>
                        </a:rPr>
                        <a:t> </a:t>
                      </a:r>
                      <a:r>
                        <a:rPr lang="uk-UA" sz="3600" dirty="0">
                          <a:effectLst/>
                        </a:rPr>
                        <a:t>точка</a:t>
                      </a:r>
                      <a:endParaRPr lang="uk-UA" sz="1100" dirty="0">
                        <a:effectLst/>
                        <a:latin typeface="Calibri"/>
                        <a:ea typeface="Times New Roman"/>
                        <a:cs typeface="Times New Roman"/>
                      </a:endParaRPr>
                    </a:p>
                  </a:txBody>
                  <a:tcPr marL="121920" marR="30480" marT="0" marB="30480"/>
                </a:tc>
                <a:tc>
                  <a:txBody>
                    <a:bodyPr/>
                    <a:lstStyle/>
                    <a:p>
                      <a:pPr>
                        <a:lnSpc>
                          <a:spcPts val="1440"/>
                        </a:lnSpc>
                        <a:spcBef>
                          <a:spcPts val="600"/>
                        </a:spcBef>
                        <a:spcAft>
                          <a:spcPts val="600"/>
                        </a:spcAft>
                      </a:pPr>
                      <a:endParaRPr lang="uk-UA" sz="2800" u="none" dirty="0" smtClean="0">
                        <a:effectLst/>
                      </a:endParaRPr>
                    </a:p>
                    <a:p>
                      <a:pPr>
                        <a:lnSpc>
                          <a:spcPts val="1440"/>
                        </a:lnSpc>
                        <a:spcBef>
                          <a:spcPts val="600"/>
                        </a:spcBef>
                        <a:spcAft>
                          <a:spcPts val="600"/>
                        </a:spcAft>
                      </a:pPr>
                      <a:endParaRPr lang="uk-UA" sz="2800" u="none" dirty="0" smtClean="0">
                        <a:effectLst/>
                      </a:endParaRPr>
                    </a:p>
                    <a:p>
                      <a:pPr>
                        <a:lnSpc>
                          <a:spcPts val="1440"/>
                        </a:lnSpc>
                        <a:spcBef>
                          <a:spcPts val="600"/>
                        </a:spcBef>
                        <a:spcAft>
                          <a:spcPts val="600"/>
                        </a:spcAft>
                      </a:pPr>
                      <a:r>
                        <a:rPr lang="uk-UA" sz="2800" u="none" dirty="0" smtClean="0">
                          <a:solidFill>
                            <a:schemeClr val="bg1"/>
                          </a:solidFill>
                          <a:effectLst/>
                        </a:rPr>
                        <a:t>пік </a:t>
                      </a:r>
                      <a:r>
                        <a:rPr lang="uk-UA" sz="2800" u="none" dirty="0" err="1">
                          <a:solidFill>
                            <a:schemeClr val="bg1"/>
                          </a:solidFill>
                          <a:effectLst/>
                        </a:rPr>
                        <a:t>Герлаховський</a:t>
                      </a:r>
                      <a:endParaRPr lang="uk-UA" sz="3200" u="none" dirty="0">
                        <a:solidFill>
                          <a:schemeClr val="bg1"/>
                        </a:solidFill>
                        <a:effectLst/>
                        <a:latin typeface="Calibri"/>
                        <a:ea typeface="Times New Roman"/>
                        <a:cs typeface="Times New Roman"/>
                      </a:endParaRPr>
                    </a:p>
                  </a:txBody>
                  <a:tcPr marL="121920" marR="30480" marT="0" marB="30480"/>
                </a:tc>
              </a:tr>
              <a:tr h="1346871">
                <a:tc>
                  <a:txBody>
                    <a:bodyPr/>
                    <a:lstStyle/>
                    <a:p>
                      <a:pPr>
                        <a:lnSpc>
                          <a:spcPts val="1440"/>
                        </a:lnSpc>
                        <a:spcBef>
                          <a:spcPts val="600"/>
                        </a:spcBef>
                        <a:spcAft>
                          <a:spcPts val="600"/>
                        </a:spcAft>
                      </a:pPr>
                      <a:endParaRPr lang="uk-UA" sz="5400" dirty="0" smtClean="0">
                        <a:effectLst/>
                      </a:endParaRPr>
                    </a:p>
                    <a:p>
                      <a:pPr>
                        <a:lnSpc>
                          <a:spcPts val="1440"/>
                        </a:lnSpc>
                        <a:spcBef>
                          <a:spcPts val="600"/>
                        </a:spcBef>
                        <a:spcAft>
                          <a:spcPts val="600"/>
                        </a:spcAft>
                      </a:pPr>
                      <a:endParaRPr lang="uk-UA" sz="5400" dirty="0" smtClean="0">
                        <a:effectLst/>
                      </a:endParaRPr>
                    </a:p>
                    <a:p>
                      <a:pPr>
                        <a:lnSpc>
                          <a:spcPts val="1440"/>
                        </a:lnSpc>
                        <a:spcBef>
                          <a:spcPts val="600"/>
                        </a:spcBef>
                        <a:spcAft>
                          <a:spcPts val="600"/>
                        </a:spcAft>
                      </a:pPr>
                      <a:r>
                        <a:rPr lang="uk-UA" sz="5400" dirty="0" smtClean="0">
                          <a:effectLst/>
                        </a:rPr>
                        <a:t>      </a:t>
                      </a:r>
                      <a:r>
                        <a:rPr lang="uk-UA" sz="5400" dirty="0">
                          <a:effectLst/>
                        </a:rPr>
                        <a:t> висота</a:t>
                      </a:r>
                      <a:endParaRPr lang="uk-UA" sz="6600" dirty="0">
                        <a:effectLst/>
                        <a:latin typeface="Calibri"/>
                        <a:ea typeface="Times New Roman"/>
                        <a:cs typeface="Times New Roman"/>
                      </a:endParaRPr>
                    </a:p>
                  </a:txBody>
                  <a:tcPr marL="121920" marR="30480" marT="0" marB="60960"/>
                </a:tc>
                <a:tc>
                  <a:txBody>
                    <a:bodyPr/>
                    <a:lstStyle/>
                    <a:p>
                      <a:pPr>
                        <a:lnSpc>
                          <a:spcPts val="1440"/>
                        </a:lnSpc>
                        <a:spcBef>
                          <a:spcPts val="600"/>
                        </a:spcBef>
                        <a:spcAft>
                          <a:spcPts val="600"/>
                        </a:spcAft>
                      </a:pPr>
                      <a:endParaRPr lang="uk-UA" sz="4400" dirty="0" smtClean="0">
                        <a:effectLst/>
                      </a:endParaRPr>
                    </a:p>
                    <a:p>
                      <a:pPr>
                        <a:lnSpc>
                          <a:spcPts val="1440"/>
                        </a:lnSpc>
                        <a:spcBef>
                          <a:spcPts val="600"/>
                        </a:spcBef>
                        <a:spcAft>
                          <a:spcPts val="600"/>
                        </a:spcAft>
                      </a:pPr>
                      <a:endParaRPr lang="uk-UA" sz="4400" b="1" i="1" strike="noStrike" dirty="0" smtClean="0">
                        <a:effectLst/>
                      </a:endParaRPr>
                    </a:p>
                    <a:p>
                      <a:pPr>
                        <a:lnSpc>
                          <a:spcPts val="1440"/>
                        </a:lnSpc>
                        <a:spcBef>
                          <a:spcPts val="600"/>
                        </a:spcBef>
                        <a:spcAft>
                          <a:spcPts val="600"/>
                        </a:spcAft>
                      </a:pPr>
                      <a:r>
                        <a:rPr lang="uk-UA" sz="4400" b="1" i="1" strike="noStrike" dirty="0" smtClean="0">
                          <a:effectLst/>
                        </a:rPr>
                        <a:t>2655</a:t>
                      </a:r>
                      <a:r>
                        <a:rPr lang="uk-UA" sz="4400" b="1" i="1" strike="noStrike" dirty="0">
                          <a:effectLst/>
                        </a:rPr>
                        <a:t> м</a:t>
                      </a:r>
                      <a:endParaRPr lang="uk-UA" sz="5400" b="1" i="1" strike="noStrike" dirty="0">
                        <a:effectLst/>
                        <a:latin typeface="Calibri"/>
                        <a:ea typeface="Times New Roman"/>
                        <a:cs typeface="Times New Roman"/>
                      </a:endParaRPr>
                    </a:p>
                  </a:txBody>
                  <a:tcPr marL="121920" marR="30480" marT="0" marB="60960"/>
                </a:tc>
              </a:tr>
            </a:tbl>
          </a:graphicData>
        </a:graphic>
      </p:graphicFrame>
      <p:pic>
        <p:nvPicPr>
          <p:cNvPr id="1025" name="Picture 1" descr="C:\Users\Василь\Desktop\карпати\256px-Carpathians_de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06" y="24861"/>
            <a:ext cx="4058553" cy="378904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1026" name="Picture 2" descr="C:\Users\Василь\Desktop\карпати\260px-Carpathians-satelli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0"/>
            <a:ext cx="3839732" cy="36920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1027" name="Picture 3" descr="C:\Users\Василь\Desktop\карпати\350px-Mapcarpat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9275" y="1898356"/>
            <a:ext cx="4283968" cy="383109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0791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5"/>
                                        </p:tgtEl>
                                        <p:attrNameLst>
                                          <p:attrName>style.visibility</p:attrName>
                                        </p:attrNameLst>
                                      </p:cBhvr>
                                      <p:to>
                                        <p:strVal val="visible"/>
                                      </p:to>
                                    </p:set>
                                    <p:animEffect transition="in" filter="fade">
                                      <p:cBhvr>
                                        <p:cTn id="7" dur="500"/>
                                        <p:tgtEl>
                                          <p:spTgt spid="102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heel(1)">
                                      <p:cBhvr>
                                        <p:cTn id="12" dur="2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strips(upRight)">
                                      <p:cBhvr>
                                        <p:cTn id="1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lnSpcReduction="10000"/>
          </a:bodyPr>
          <a:lstStyle/>
          <a:p>
            <a:pPr marL="0" indent="0">
              <a:buNone/>
            </a:pPr>
            <a:r>
              <a:rPr lang="uk-UA" sz="2000" b="1" dirty="0" smtClean="0">
                <a:solidFill>
                  <a:schemeClr val="bg1"/>
                </a:solidFill>
              </a:rPr>
              <a:t>   Карпа́ти</a:t>
            </a:r>
            <a:r>
              <a:rPr lang="uk-UA" sz="2000" dirty="0">
                <a:solidFill>
                  <a:schemeClr val="bg1"/>
                </a:solidFill>
              </a:rPr>
              <a:t> — гірська система </a:t>
            </a:r>
            <a:r>
              <a:rPr lang="uk-UA" sz="2000" dirty="0" err="1">
                <a:solidFill>
                  <a:schemeClr val="bg1"/>
                </a:solidFill>
              </a:rPr>
              <a:t>на </a:t>
            </a:r>
            <a:r>
              <a:rPr lang="uk-UA" sz="2000" u="sng" dirty="0" err="1">
                <a:solidFill>
                  <a:schemeClr val="bg1"/>
                </a:solidFill>
              </a:rPr>
              <a:t>сході</a:t>
            </a:r>
            <a:r>
              <a:rPr lang="uk-UA" sz="2000" dirty="0" err="1">
                <a:solidFill>
                  <a:schemeClr val="bg1"/>
                </a:solidFill>
              </a:rPr>
              <a:t> </a:t>
            </a:r>
            <a:r>
              <a:rPr lang="uk-UA" sz="2000" u="sng" dirty="0" err="1">
                <a:solidFill>
                  <a:schemeClr val="bg1"/>
                </a:solidFill>
              </a:rPr>
              <a:t>Централь</a:t>
            </a:r>
            <a:r>
              <a:rPr lang="uk-UA" sz="2000" u="sng" dirty="0">
                <a:solidFill>
                  <a:schemeClr val="bg1"/>
                </a:solidFill>
              </a:rPr>
              <a:t>ної Європи</a:t>
            </a:r>
            <a:r>
              <a:rPr lang="uk-UA" sz="2000" dirty="0">
                <a:solidFill>
                  <a:schemeClr val="bg1"/>
                </a:solidFill>
              </a:rPr>
              <a:t>, </a:t>
            </a:r>
            <a:r>
              <a:rPr lang="uk-UA" sz="2000" dirty="0" smtClean="0">
                <a:solidFill>
                  <a:schemeClr val="bg1"/>
                </a:solidFill>
              </a:rPr>
              <a:t>на території</a:t>
            </a:r>
            <a:r>
              <a:rPr lang="uk-UA" sz="2000" dirty="0">
                <a:solidFill>
                  <a:schemeClr val="bg1"/>
                </a:solidFill>
              </a:rPr>
              <a:t> </a:t>
            </a:r>
            <a:r>
              <a:rPr lang="uk-UA" sz="2000" dirty="0" smtClean="0">
                <a:solidFill>
                  <a:schemeClr val="bg1"/>
                </a:solidFill>
              </a:rPr>
              <a:t> </a:t>
            </a:r>
            <a:r>
              <a:rPr lang="uk-UA" sz="2000" u="sng" dirty="0" smtClean="0">
                <a:solidFill>
                  <a:schemeClr val="bg1"/>
                </a:solidFill>
              </a:rPr>
              <a:t>України</a:t>
            </a:r>
            <a:r>
              <a:rPr lang="uk-UA" sz="2000" dirty="0" smtClean="0">
                <a:solidFill>
                  <a:schemeClr val="bg1"/>
                </a:solidFill>
              </a:rPr>
              <a:t>,</a:t>
            </a:r>
            <a:r>
              <a:rPr lang="uk-UA" sz="2000" u="sng" dirty="0" smtClean="0">
                <a:solidFill>
                  <a:schemeClr val="bg1"/>
                </a:solidFill>
              </a:rPr>
              <a:t>Угорщини</a:t>
            </a:r>
            <a:r>
              <a:rPr lang="uk-UA" sz="2000" dirty="0">
                <a:solidFill>
                  <a:schemeClr val="bg1"/>
                </a:solidFill>
              </a:rPr>
              <a:t>, </a:t>
            </a:r>
            <a:r>
              <a:rPr lang="uk-UA" sz="2000" u="sng" dirty="0">
                <a:solidFill>
                  <a:schemeClr val="bg1"/>
                </a:solidFill>
              </a:rPr>
              <a:t>Чехії</a:t>
            </a:r>
            <a:r>
              <a:rPr lang="uk-UA" sz="2000" dirty="0">
                <a:solidFill>
                  <a:schemeClr val="bg1"/>
                </a:solidFill>
              </a:rPr>
              <a:t>, </a:t>
            </a:r>
            <a:r>
              <a:rPr lang="uk-UA" sz="2000" u="sng" dirty="0">
                <a:solidFill>
                  <a:schemeClr val="bg1"/>
                </a:solidFill>
              </a:rPr>
              <a:t>Польщі</a:t>
            </a:r>
            <a:r>
              <a:rPr lang="uk-UA" sz="2000" dirty="0">
                <a:solidFill>
                  <a:schemeClr val="bg1"/>
                </a:solidFill>
              </a:rPr>
              <a:t>, </a:t>
            </a:r>
            <a:r>
              <a:rPr lang="uk-UA" sz="2000" u="sng" dirty="0">
                <a:solidFill>
                  <a:schemeClr val="bg1"/>
                </a:solidFill>
              </a:rPr>
              <a:t>Словаччини</a:t>
            </a:r>
            <a:r>
              <a:rPr lang="uk-UA" sz="2000" dirty="0">
                <a:solidFill>
                  <a:schemeClr val="bg1"/>
                </a:solidFill>
              </a:rPr>
              <a:t>, </a:t>
            </a:r>
            <a:r>
              <a:rPr lang="uk-UA" sz="2000" u="sng" dirty="0">
                <a:solidFill>
                  <a:schemeClr val="bg1"/>
                </a:solidFill>
              </a:rPr>
              <a:t>Румунії</a:t>
            </a:r>
            <a:r>
              <a:rPr lang="uk-UA" sz="2000" dirty="0">
                <a:solidFill>
                  <a:schemeClr val="bg1"/>
                </a:solidFill>
              </a:rPr>
              <a:t>, </a:t>
            </a:r>
            <a:r>
              <a:rPr lang="uk-UA" sz="2000" u="sng" dirty="0">
                <a:solidFill>
                  <a:schemeClr val="bg1"/>
                </a:solidFill>
              </a:rPr>
              <a:t>Сербії</a:t>
            </a:r>
            <a:r>
              <a:rPr lang="uk-UA" sz="2000" dirty="0">
                <a:solidFill>
                  <a:schemeClr val="bg1"/>
                </a:solidFill>
              </a:rPr>
              <a:t> та </a:t>
            </a:r>
            <a:r>
              <a:rPr lang="uk-UA" sz="2000" u="sng" dirty="0">
                <a:solidFill>
                  <a:schemeClr val="bg1"/>
                </a:solidFill>
              </a:rPr>
              <a:t>Австрії</a:t>
            </a:r>
            <a:r>
              <a:rPr lang="uk-UA" sz="2000" dirty="0">
                <a:solidFill>
                  <a:schemeClr val="bg1"/>
                </a:solidFill>
              </a:rPr>
              <a:t>. Простягається від </a:t>
            </a:r>
            <a:r>
              <a:rPr lang="uk-UA" sz="2000" dirty="0" err="1">
                <a:solidFill>
                  <a:schemeClr val="bg1"/>
                </a:solidFill>
              </a:rPr>
              <a:t>околиць </a:t>
            </a:r>
            <a:r>
              <a:rPr lang="uk-UA" sz="2000" u="sng" dirty="0" err="1">
                <a:solidFill>
                  <a:schemeClr val="bg1"/>
                </a:solidFill>
              </a:rPr>
              <a:t>Братислави</a:t>
            </a:r>
            <a:r>
              <a:rPr lang="uk-UA" sz="2000" dirty="0" err="1">
                <a:solidFill>
                  <a:schemeClr val="bg1"/>
                </a:solidFill>
              </a:rPr>
              <a:t> до </a:t>
            </a:r>
            <a:r>
              <a:rPr lang="uk-UA" sz="2000" u="sng" dirty="0">
                <a:solidFill>
                  <a:schemeClr val="bg1"/>
                </a:solidFill>
              </a:rPr>
              <a:t>Залізних Воріт</a:t>
            </a:r>
            <a:r>
              <a:rPr lang="uk-UA" sz="2000" dirty="0">
                <a:solidFill>
                  <a:schemeClr val="bg1"/>
                </a:solidFill>
              </a:rPr>
              <a:t> на 1 500 </a:t>
            </a:r>
            <a:r>
              <a:rPr lang="uk-UA" sz="2000" u="sng" dirty="0">
                <a:solidFill>
                  <a:schemeClr val="bg1"/>
                </a:solidFill>
              </a:rPr>
              <a:t>км</a:t>
            </a:r>
            <a:r>
              <a:rPr lang="uk-UA" sz="2000" dirty="0">
                <a:solidFill>
                  <a:schemeClr val="bg1"/>
                </a:solidFill>
              </a:rPr>
              <a:t>, утворюючи опуклу дугу, що замикає </a:t>
            </a:r>
            <a:r>
              <a:rPr lang="uk-UA" sz="2000" dirty="0" err="1">
                <a:solidFill>
                  <a:schemeClr val="bg1"/>
                </a:solidFill>
              </a:rPr>
              <a:t> </a:t>
            </a:r>
            <a:r>
              <a:rPr lang="uk-UA" sz="2000" u="sng" dirty="0" err="1">
                <a:solidFill>
                  <a:schemeClr val="bg1"/>
                </a:solidFill>
              </a:rPr>
              <a:t>Середньодунайськ</a:t>
            </a:r>
            <a:r>
              <a:rPr lang="uk-UA" sz="2000" u="sng" dirty="0">
                <a:solidFill>
                  <a:schemeClr val="bg1"/>
                </a:solidFill>
              </a:rPr>
              <a:t>у рівнину</a:t>
            </a:r>
            <a:r>
              <a:rPr lang="uk-UA" sz="2000" dirty="0" smtClean="0">
                <a:solidFill>
                  <a:schemeClr val="bg1"/>
                </a:solidFill>
              </a:rPr>
              <a:t>.</a:t>
            </a:r>
          </a:p>
          <a:p>
            <a:pPr marL="0" indent="0">
              <a:buNone/>
            </a:pPr>
            <a:endParaRPr lang="uk-UA" sz="2000" dirty="0" smtClean="0">
              <a:solidFill>
                <a:schemeClr val="bg1"/>
              </a:solidFill>
            </a:endParaRPr>
          </a:p>
          <a:p>
            <a:pPr marL="0" indent="0">
              <a:buNone/>
            </a:pPr>
            <a:r>
              <a:rPr lang="uk-UA" sz="2000" dirty="0" smtClean="0">
                <a:solidFill>
                  <a:schemeClr val="bg1"/>
                </a:solidFill>
              </a:rPr>
              <a:t>Карпати</a:t>
            </a:r>
            <a:r>
              <a:rPr lang="uk-UA" sz="2000" dirty="0">
                <a:solidFill>
                  <a:schemeClr val="bg1"/>
                </a:solidFill>
              </a:rPr>
              <a:t> — один з </a:t>
            </a:r>
            <a:r>
              <a:rPr lang="uk-UA" sz="2000" dirty="0" err="1">
                <a:solidFill>
                  <a:schemeClr val="bg1"/>
                </a:solidFill>
              </a:rPr>
              <a:t>головних </a:t>
            </a:r>
            <a:r>
              <a:rPr lang="uk-UA" sz="2000" u="sng" dirty="0" err="1">
                <a:solidFill>
                  <a:schemeClr val="bg1"/>
                </a:solidFill>
              </a:rPr>
              <a:t>вододілів</a:t>
            </a:r>
            <a:r>
              <a:rPr lang="uk-UA" sz="2000" dirty="0" err="1">
                <a:solidFill>
                  <a:schemeClr val="bg1"/>
                </a:solidFill>
              </a:rPr>
              <a:t> </a:t>
            </a:r>
            <a:r>
              <a:rPr lang="uk-UA" sz="2000" u="sng" dirty="0" err="1">
                <a:solidFill>
                  <a:schemeClr val="bg1"/>
                </a:solidFill>
              </a:rPr>
              <a:t>Європи</a:t>
            </a:r>
            <a:r>
              <a:rPr lang="uk-UA" sz="2000" dirty="0" err="1">
                <a:solidFill>
                  <a:schemeClr val="bg1"/>
                </a:solidFill>
              </a:rPr>
              <a:t> між </a:t>
            </a:r>
            <a:r>
              <a:rPr lang="uk-UA" sz="2000" u="sng" dirty="0" err="1">
                <a:solidFill>
                  <a:schemeClr val="bg1"/>
                </a:solidFill>
              </a:rPr>
              <a:t>Балтійським</a:t>
            </a:r>
            <a:r>
              <a:rPr lang="uk-UA" sz="2000" dirty="0">
                <a:solidFill>
                  <a:schemeClr val="bg1"/>
                </a:solidFill>
              </a:rPr>
              <a:t> і </a:t>
            </a:r>
            <a:r>
              <a:rPr lang="uk-UA" sz="2000" u="sng" dirty="0">
                <a:solidFill>
                  <a:schemeClr val="bg1"/>
                </a:solidFill>
              </a:rPr>
              <a:t>Чорним </a:t>
            </a:r>
            <a:r>
              <a:rPr lang="uk-UA" sz="2000" u="sng" dirty="0" smtClean="0">
                <a:solidFill>
                  <a:schemeClr val="bg1"/>
                </a:solidFill>
              </a:rPr>
              <a:t>морем.</a:t>
            </a:r>
          </a:p>
          <a:p>
            <a:pPr marL="0" indent="0">
              <a:buNone/>
            </a:pPr>
            <a:endParaRPr lang="uk-UA" sz="2000" u="sng" dirty="0">
              <a:solidFill>
                <a:schemeClr val="bg1"/>
              </a:solidFill>
            </a:endParaRPr>
          </a:p>
          <a:p>
            <a:pPr marL="0" indent="0">
              <a:buNone/>
            </a:pPr>
            <a:r>
              <a:rPr lang="uk-UA" sz="2000" dirty="0">
                <a:solidFill>
                  <a:schemeClr val="bg1"/>
                </a:solidFill>
              </a:rPr>
              <a:t>Переважаючі висоти Карпат 800–1200 м, </a:t>
            </a:r>
            <a:r>
              <a:rPr lang="uk-UA" sz="2000" dirty="0" err="1">
                <a:solidFill>
                  <a:schemeClr val="bg1"/>
                </a:solidFill>
              </a:rPr>
              <a:t>найбіль</a:t>
            </a:r>
            <a:r>
              <a:rPr lang="uk-UA" sz="2000" dirty="0">
                <a:solidFill>
                  <a:schemeClr val="bg1"/>
                </a:solidFill>
              </a:rPr>
              <a:t>ша </a:t>
            </a:r>
            <a:r>
              <a:rPr lang="uk-UA" sz="2000" u="sng" dirty="0" smtClean="0">
                <a:solidFill>
                  <a:schemeClr val="bg1"/>
                </a:solidFill>
              </a:rPr>
              <a:t>висота</a:t>
            </a:r>
            <a:r>
              <a:rPr lang="uk-UA" sz="2000" dirty="0" smtClean="0">
                <a:solidFill>
                  <a:schemeClr val="bg1"/>
                </a:solidFill>
              </a:rPr>
              <a:t>— </a:t>
            </a:r>
            <a:r>
              <a:rPr lang="uk-UA" sz="2000" dirty="0">
                <a:solidFill>
                  <a:schemeClr val="bg1"/>
                </a:solidFill>
              </a:rPr>
              <a:t>2 655 м (гора</a:t>
            </a:r>
            <a:r>
              <a:rPr lang="uk-UA" sz="2000" u="sng" dirty="0">
                <a:solidFill>
                  <a:schemeClr val="bg1"/>
                </a:solidFill>
              </a:rPr>
              <a:t>Ґерлаховскі </a:t>
            </a:r>
            <a:r>
              <a:rPr lang="uk-UA" sz="2000" u="sng" dirty="0" smtClean="0">
                <a:solidFill>
                  <a:schemeClr val="bg1"/>
                </a:solidFill>
              </a:rPr>
              <a:t>штіт</a:t>
            </a:r>
            <a:r>
              <a:rPr lang="uk-UA" sz="2000" dirty="0">
                <a:solidFill>
                  <a:schemeClr val="bg1"/>
                </a:solidFill>
              </a:rPr>
              <a:t> </a:t>
            </a:r>
            <a:r>
              <a:rPr lang="uk-UA" sz="2000" dirty="0" smtClean="0">
                <a:solidFill>
                  <a:schemeClr val="bg1"/>
                </a:solidFill>
              </a:rPr>
              <a:t>в</a:t>
            </a:r>
            <a:r>
              <a:rPr lang="uk-UA" sz="2000" dirty="0">
                <a:solidFill>
                  <a:schemeClr val="bg1"/>
                </a:solidFill>
              </a:rPr>
              <a:t> </a:t>
            </a:r>
            <a:r>
              <a:rPr lang="uk-UA" sz="2000" u="sng" dirty="0">
                <a:solidFill>
                  <a:schemeClr val="bg1"/>
                </a:solidFill>
              </a:rPr>
              <a:t>Татрах</a:t>
            </a:r>
            <a:r>
              <a:rPr lang="uk-UA" sz="2000" dirty="0">
                <a:solidFill>
                  <a:schemeClr val="bg1"/>
                </a:solidFill>
              </a:rPr>
              <a:t>), в Україні — гора </a:t>
            </a:r>
            <a:r>
              <a:rPr lang="uk-UA" sz="2000" u="sng" dirty="0">
                <a:solidFill>
                  <a:schemeClr val="bg1"/>
                </a:solidFill>
              </a:rPr>
              <a:t>Говерла</a:t>
            </a:r>
            <a:r>
              <a:rPr lang="uk-UA" sz="2000" dirty="0">
                <a:solidFill>
                  <a:schemeClr val="bg1"/>
                </a:solidFill>
              </a:rPr>
              <a:t> (2 061 м). Найбільша ширина — 430 км. Площа цієї </a:t>
            </a:r>
            <a:r>
              <a:rPr lang="uk-UA" sz="2000" u="sng" dirty="0">
                <a:solidFill>
                  <a:schemeClr val="bg1"/>
                </a:solidFill>
              </a:rPr>
              <a:t>гірської системи</a:t>
            </a:r>
            <a:r>
              <a:rPr lang="uk-UA" sz="2000" dirty="0">
                <a:solidFill>
                  <a:schemeClr val="bg1"/>
                </a:solidFill>
              </a:rPr>
              <a:t> — 24 тисячі </a:t>
            </a:r>
            <a:r>
              <a:rPr lang="uk-UA" sz="2000" dirty="0" err="1">
                <a:solidFill>
                  <a:schemeClr val="bg1"/>
                </a:solidFill>
              </a:rPr>
              <a:t>км²</a:t>
            </a:r>
            <a:r>
              <a:rPr lang="uk-UA" sz="2000" dirty="0" smtClean="0">
                <a:solidFill>
                  <a:schemeClr val="bg1"/>
                </a:solidFill>
              </a:rPr>
              <a:t>.</a:t>
            </a:r>
            <a:r>
              <a:rPr lang="uk-UA" sz="2000" dirty="0">
                <a:solidFill>
                  <a:schemeClr val="bg1"/>
                </a:solidFill>
              </a:rPr>
              <a:t> У Карпатах знаходиться до 20% </a:t>
            </a:r>
            <a:r>
              <a:rPr lang="uk-UA" sz="2000" dirty="0" err="1">
                <a:solidFill>
                  <a:schemeClr val="bg1"/>
                </a:solidFill>
              </a:rPr>
              <a:t>всіх </a:t>
            </a:r>
            <a:r>
              <a:rPr lang="uk-UA" sz="2000" u="sng" dirty="0" err="1">
                <a:solidFill>
                  <a:schemeClr val="bg1"/>
                </a:solidFill>
              </a:rPr>
              <a:t>лісів</a:t>
            </a:r>
            <a:r>
              <a:rPr lang="uk-UA" sz="2000" dirty="0" err="1">
                <a:solidFill>
                  <a:schemeClr val="bg1"/>
                </a:solidFill>
              </a:rPr>
              <a:t> Ук</a:t>
            </a:r>
            <a:r>
              <a:rPr lang="uk-UA" sz="2000" dirty="0">
                <a:solidFill>
                  <a:schemeClr val="bg1"/>
                </a:solidFill>
              </a:rPr>
              <a:t>раїни</a:t>
            </a:r>
            <a:r>
              <a:rPr lang="uk-UA" sz="2000" dirty="0" smtClean="0">
                <a:solidFill>
                  <a:schemeClr val="bg1"/>
                </a:solidFill>
              </a:rPr>
              <a:t>.</a:t>
            </a:r>
            <a:r>
              <a:rPr lang="uk-UA" sz="2000" dirty="0">
                <a:solidFill>
                  <a:schemeClr val="bg1"/>
                </a:solidFill>
              </a:rPr>
              <a:t> Карпатські гори відносно молоді, — їм понад 25 мільйонів </a:t>
            </a:r>
            <a:r>
              <a:rPr lang="uk-UA" sz="2000" dirty="0" smtClean="0">
                <a:solidFill>
                  <a:schemeClr val="bg1"/>
                </a:solidFill>
              </a:rPr>
              <a:t>років.</a:t>
            </a:r>
            <a:endParaRPr lang="uk-UA" sz="2000" dirty="0">
              <a:solidFill>
                <a:schemeClr val="bg1"/>
              </a:solidFill>
            </a:endParaRPr>
          </a:p>
          <a:p>
            <a:pPr marL="0" indent="0">
              <a:buNone/>
            </a:pPr>
            <a:endParaRPr lang="uk-UA" sz="2000" b="1" dirty="0">
              <a:solidFill>
                <a:schemeClr val="bg1"/>
              </a:solidFill>
            </a:endParaRPr>
          </a:p>
        </p:txBody>
      </p:sp>
    </p:spTree>
    <p:extLst>
      <p:ext uri="{BB962C8B-B14F-4D97-AF65-F5344CB8AC3E}">
        <p14:creationId xmlns:p14="http://schemas.microsoft.com/office/powerpoint/2010/main" val="915865473"/>
      </p:ext>
    </p:extLst>
  </p:cSld>
  <p:clrMapOvr>
    <a:masterClrMapping/>
  </p:clrMapOvr>
  <p:transition spd="slow">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fontScale="62500" lnSpcReduction="20000"/>
          </a:bodyPr>
          <a:lstStyle/>
          <a:p>
            <a:r>
              <a:rPr lang="uk-UA" dirty="0">
                <a:solidFill>
                  <a:schemeClr val="bg1"/>
                </a:solidFill>
              </a:rPr>
              <a:t>Протягом кайнозойської ери сучасна територія Карпат перебувала під водоймами палеогенового моря.</a:t>
            </a:r>
          </a:p>
          <a:p>
            <a:r>
              <a:rPr lang="uk-UA" dirty="0">
                <a:solidFill>
                  <a:schemeClr val="bg1"/>
                </a:solidFill>
              </a:rPr>
              <a:t>Розпочавшись в кінці мезозойської ери, висхідні рухи альпійського горотворення розвивалися і в час кайнозойської ери. У кінці палеогенового періоду стали формуватися осьові частини майбутніх гірських систем Альп, Карпат, Кавказу.</a:t>
            </a:r>
          </a:p>
          <a:p>
            <a:r>
              <a:rPr lang="uk-UA" dirty="0">
                <a:solidFill>
                  <a:schemeClr val="bg1"/>
                </a:solidFill>
              </a:rPr>
              <a:t>В той період над морем почали виступати окремі острівки, а згодом і цілі острови. Найбільшими з них були сучасні </a:t>
            </a:r>
            <a:r>
              <a:rPr lang="uk-UA" dirty="0" err="1">
                <a:solidFill>
                  <a:schemeClr val="bg1"/>
                </a:solidFill>
              </a:rPr>
              <a:t> Чивчинськ</a:t>
            </a:r>
            <a:r>
              <a:rPr lang="uk-UA" dirty="0">
                <a:solidFill>
                  <a:schemeClr val="bg1"/>
                </a:solidFill>
              </a:rPr>
              <a:t>і гори і Рахівський кристалічний масив. На північ і північний захід від цього масиву серед водних просторів все виразніше виступали контури Карпатських гір. Вони весь час піддавались ерозії, однак горотворні процеси були активнішими. Тому вкінці палеогенового періоду на місці геосинкліналі вже чітко сформувались два гірських пасма, які відповідають теперішнім Зовнішнім Карпатам.</a:t>
            </a:r>
          </a:p>
          <a:p>
            <a:r>
              <a:rPr lang="uk-UA" dirty="0">
                <a:solidFill>
                  <a:schemeClr val="bg1"/>
                </a:solidFill>
              </a:rPr>
              <a:t>Зовнішні Карпати були в той час з двох боків оточені морем. Вісь гірського пасма проходила в межах сучасних Бескидів, Горганів і Буковинських Карпат.</a:t>
            </a:r>
          </a:p>
          <a:p>
            <a:r>
              <a:rPr lang="uk-UA" dirty="0">
                <a:solidFill>
                  <a:schemeClr val="bg1"/>
                </a:solidFill>
              </a:rPr>
              <a:t>На північний схід від Зовнішніх Карпат, на території Передкарпаття, далі вирував морський басейн. На його дні відкладались потужні осадові товщі внаслідок розмиву південно-західного крила Руської платформи та підвищеного гірського пасма Зовнішніх Карпат.</a:t>
            </a:r>
          </a:p>
          <a:p>
            <a:endParaRPr lang="uk-UA" dirty="0"/>
          </a:p>
        </p:txBody>
      </p:sp>
      <p:sp>
        <p:nvSpPr>
          <p:cNvPr id="3" name="Заголовок 2"/>
          <p:cNvSpPr>
            <a:spLocks noGrp="1"/>
          </p:cNvSpPr>
          <p:nvPr>
            <p:ph type="title"/>
          </p:nvPr>
        </p:nvSpPr>
        <p:spPr/>
        <p:txBody>
          <a:bodyPr/>
          <a:lstStyle/>
          <a:p>
            <a:r>
              <a:rPr lang="uk-UA" dirty="0" smtClean="0"/>
              <a:t>Формування Карпат</a:t>
            </a:r>
            <a:endParaRPr lang="uk-UA" dirty="0"/>
          </a:p>
        </p:txBody>
      </p:sp>
    </p:spTree>
    <p:extLst>
      <p:ext uri="{BB962C8B-B14F-4D97-AF65-F5344CB8AC3E}">
        <p14:creationId xmlns:p14="http://schemas.microsoft.com/office/powerpoint/2010/main" val="148842476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827584" y="1700808"/>
            <a:ext cx="7416824" cy="4536504"/>
          </a:xfrm>
        </p:spPr>
        <p:txBody>
          <a:bodyPr>
            <a:normAutofit fontScale="55000" lnSpcReduction="20000"/>
          </a:bodyPr>
          <a:lstStyle/>
          <a:p>
            <a:r>
              <a:rPr lang="uk-UA" dirty="0" smtClean="0"/>
              <a:t>Тривалий </a:t>
            </a:r>
            <a:r>
              <a:rPr lang="uk-UA" dirty="0"/>
              <a:t>процес формування Карпатських гір супроводжувався все новими проявами вулканізму, який тривав аж до початку четвертинного періоду (це близько 1,5-2 млн років тому). Сліди недавньої вулканічної діяльності можна ще й зараз спостерігати в район </a:t>
            </a:r>
            <a:r>
              <a:rPr lang="uk-UA" dirty="0" err="1"/>
              <a:t>іВиноградова</a:t>
            </a:r>
            <a:r>
              <a:rPr lang="uk-UA" dirty="0"/>
              <a:t>,</a:t>
            </a:r>
            <a:r>
              <a:rPr lang="uk-UA" dirty="0" err="1"/>
              <a:t> Вишков</a:t>
            </a:r>
            <a:r>
              <a:rPr lang="uk-UA" dirty="0"/>
              <a:t>а, Тячева, де долина Тиси перетинає Вирголат-Гутинський вулканічний хребет. В центрі </a:t>
            </a:r>
            <a:r>
              <a:rPr lang="uk-UA" dirty="0" err="1"/>
              <a:t>міста Хуст підно</a:t>
            </a:r>
            <a:r>
              <a:rPr lang="uk-UA" dirty="0"/>
              <a:t>ситься конус погаслого </a:t>
            </a:r>
            <a:r>
              <a:rPr lang="uk-UA" dirty="0" smtClean="0"/>
              <a:t>вулкану. </a:t>
            </a:r>
            <a:endParaRPr lang="uk-UA" dirty="0"/>
          </a:p>
          <a:p>
            <a:r>
              <a:rPr lang="uk-UA" dirty="0"/>
              <a:t>Конуси погаслих вулканів є і в околицях Ужгорода, Мукачевого, Берегова. Біля </a:t>
            </a:r>
            <a:r>
              <a:rPr lang="uk-UA" dirty="0" err="1"/>
              <a:t>Вишкова</a:t>
            </a:r>
            <a:r>
              <a:rPr lang="uk-UA" dirty="0"/>
              <a:t> найкраще збереглися вулканічні кратери.</a:t>
            </a:r>
          </a:p>
          <a:p>
            <a:r>
              <a:rPr lang="uk-UA" dirty="0"/>
              <a:t>Ланцюг так званих похованих вулканів оголюється в районі сіл </a:t>
            </a:r>
            <a:r>
              <a:rPr lang="uk-UA" dirty="0" err="1"/>
              <a:t> Доброн</a:t>
            </a:r>
            <a:r>
              <a:rPr lang="uk-UA" dirty="0"/>
              <a:t>і, </a:t>
            </a:r>
            <a:r>
              <a:rPr lang="uk-UA" dirty="0" smtClean="0"/>
              <a:t>Дрисіни і Шаланок. </a:t>
            </a:r>
            <a:r>
              <a:rPr lang="uk-UA" dirty="0"/>
              <a:t>Вулканічні породи в цьому ланцюзі представлені, в основному, андезитами. Виходи їх відомі в районі сіл </a:t>
            </a:r>
            <a:r>
              <a:rPr lang="uk-UA" dirty="0" err="1"/>
              <a:t>Дрісіни</a:t>
            </a:r>
            <a:r>
              <a:rPr lang="uk-UA" dirty="0"/>
              <a:t> і </a:t>
            </a:r>
            <a:r>
              <a:rPr lang="uk-UA" dirty="0" err="1"/>
              <a:t>Шаланок</a:t>
            </a:r>
            <a:r>
              <a:rPr lang="uk-UA" dirty="0"/>
              <a:t>. Уздовж південної околиці Закарпатського внутрішнього прогину відзначаються потужні товщі ліпаритів. На поверхні вони оголюються на великій площі в Берегівському районі. Ці вулканічні виверження почалися в палеогені і закінчилися в кінці міоцену (близько 15 мільйонів років тому). Тому значна їх частина перекрита осадовими породами пліоцену</a:t>
            </a:r>
            <a:r>
              <a:rPr lang="uk-UA" dirty="0" smtClean="0"/>
              <a:t>.</a:t>
            </a:r>
            <a:endParaRPr lang="uk-UA" dirty="0"/>
          </a:p>
          <a:p>
            <a:r>
              <a:rPr lang="uk-UA" dirty="0"/>
              <a:t>Про недавню вулканічну діяльність </a:t>
            </a:r>
            <a:r>
              <a:rPr lang="uk-UA" dirty="0" err="1"/>
              <a:t>Вірголат-Гутинської</a:t>
            </a:r>
            <a:r>
              <a:rPr lang="uk-UA" dirty="0"/>
              <a:t> вулканічної гряди свідчать мінеральні, а в горах </a:t>
            </a:r>
            <a:r>
              <a:rPr lang="uk-UA" dirty="0" err="1"/>
              <a:t>Ка</a:t>
            </a:r>
            <a:r>
              <a:rPr lang="uk-UA" dirty="0"/>
              <a:t>лиман-Харгита —і гарячі </a:t>
            </a:r>
            <a:r>
              <a:rPr lang="uk-UA" dirty="0" smtClean="0"/>
              <a:t>джерела.</a:t>
            </a:r>
            <a:endParaRPr lang="uk-UA" dirty="0"/>
          </a:p>
          <a:p>
            <a:r>
              <a:rPr lang="uk-UA" dirty="0"/>
              <a:t>Про активні процеси в верхній мантії Землі під Карпатами свідчать землетруси, останнє з яких відбулось 4 березня 1977 року в горах </a:t>
            </a:r>
            <a:r>
              <a:rPr lang="uk-UA" dirty="0" err="1"/>
              <a:t>Вранча</a:t>
            </a:r>
            <a:r>
              <a:rPr lang="uk-UA" dirty="0"/>
              <a:t> на території тодішньої Соціалістичної Республіки </a:t>
            </a:r>
            <a:r>
              <a:rPr lang="uk-UA" dirty="0" smtClean="0"/>
              <a:t>Румунії.</a:t>
            </a:r>
            <a:endParaRPr lang="uk-UA" dirty="0"/>
          </a:p>
          <a:p>
            <a:endParaRPr lang="uk-UA" dirty="0"/>
          </a:p>
        </p:txBody>
      </p:sp>
      <p:sp>
        <p:nvSpPr>
          <p:cNvPr id="2" name="Заголовок 1"/>
          <p:cNvSpPr>
            <a:spLocks noGrp="1"/>
          </p:cNvSpPr>
          <p:nvPr>
            <p:ph type="title"/>
          </p:nvPr>
        </p:nvSpPr>
        <p:spPr/>
        <p:txBody>
          <a:bodyPr/>
          <a:lstStyle/>
          <a:p>
            <a:r>
              <a:rPr lang="uk-UA" b="1" dirty="0"/>
              <a:t>Вулканізм</a:t>
            </a:r>
            <a:endParaRPr lang="uk-UA" dirty="0"/>
          </a:p>
        </p:txBody>
      </p:sp>
    </p:spTree>
    <p:extLst>
      <p:ext uri="{BB962C8B-B14F-4D97-AF65-F5344CB8AC3E}">
        <p14:creationId xmlns:p14="http://schemas.microsoft.com/office/powerpoint/2010/main" val="4469217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1268760"/>
            <a:ext cx="9144000" cy="5589240"/>
          </a:xfrm>
        </p:spPr>
        <p:txBody>
          <a:bodyPr>
            <a:normAutofit/>
          </a:bodyPr>
          <a:lstStyle/>
          <a:p>
            <a:pPr marL="18288" indent="0">
              <a:buNone/>
            </a:pPr>
            <a:r>
              <a:rPr lang="uk-UA" dirty="0" smtClean="0">
                <a:effectLst/>
              </a:rPr>
              <a:t>В </a:t>
            </a:r>
            <a:r>
              <a:rPr lang="uk-UA" dirty="0">
                <a:effectLst/>
              </a:rPr>
              <a:t>четвертинний період Карпати зазнали часткового зледеніння. Ним були охоплені високогірні масиви </a:t>
            </a:r>
            <a:r>
              <a:rPr lang="uk-UA" dirty="0" err="1">
                <a:effectLst/>
              </a:rPr>
              <a:t>Чорногори</a:t>
            </a:r>
            <a:r>
              <a:rPr lang="uk-UA" dirty="0">
                <a:effectLst/>
              </a:rPr>
              <a:t> </a:t>
            </a:r>
            <a:r>
              <a:rPr lang="uk-UA" dirty="0" err="1">
                <a:effectLst/>
              </a:rPr>
              <a:t>і </a:t>
            </a:r>
            <a:r>
              <a:rPr lang="uk-UA" dirty="0" err="1" smtClean="0">
                <a:effectLst/>
              </a:rPr>
              <a:t>Свидов</a:t>
            </a:r>
            <a:r>
              <a:rPr lang="uk-UA" dirty="0" smtClean="0">
                <a:effectLst/>
              </a:rPr>
              <a:t>ця,Попа Івана,Мараморського</a:t>
            </a:r>
            <a:r>
              <a:rPr lang="uk-UA" dirty="0">
                <a:effectLst/>
              </a:rPr>
              <a:t>. Релікти його простежуються у вигляді </a:t>
            </a:r>
            <a:r>
              <a:rPr lang="uk-UA" dirty="0" err="1">
                <a:effectLst/>
              </a:rPr>
              <a:t>карів</a:t>
            </a:r>
            <a:r>
              <a:rPr lang="uk-UA" dirty="0">
                <a:effectLst/>
              </a:rPr>
              <a:t>, льодовикових цирків, моренних відкладів у долинах гірських потоків.</a:t>
            </a:r>
          </a:p>
          <a:p>
            <a:pPr marL="18288" indent="0">
              <a:buNone/>
            </a:pPr>
            <a:r>
              <a:rPr lang="uk-UA" dirty="0">
                <a:effectLst/>
              </a:rPr>
              <a:t>У межах </a:t>
            </a:r>
            <a:r>
              <a:rPr lang="uk-UA" dirty="0" err="1">
                <a:effectLst/>
              </a:rPr>
              <a:t>середньогір'я</a:t>
            </a:r>
            <a:r>
              <a:rPr lang="uk-UA" dirty="0">
                <a:effectLst/>
              </a:rPr>
              <a:t>, яке не зазнало зледеніння, відбувалося морозне вивітрювання гірських порід. Вивітрені кам'яні розсипи можна спостерігати на схилах Горганів.</a:t>
            </a:r>
          </a:p>
          <a:p>
            <a:endParaRPr lang="uk-UA" dirty="0"/>
          </a:p>
        </p:txBody>
      </p:sp>
      <p:sp>
        <p:nvSpPr>
          <p:cNvPr id="2" name="Заголовок 1"/>
          <p:cNvSpPr>
            <a:spLocks noGrp="1"/>
          </p:cNvSpPr>
          <p:nvPr>
            <p:ph type="title"/>
          </p:nvPr>
        </p:nvSpPr>
        <p:spPr>
          <a:xfrm>
            <a:off x="2267744" y="1484784"/>
            <a:ext cx="7543800" cy="914400"/>
          </a:xfrm>
        </p:spPr>
        <p:txBody>
          <a:bodyPr/>
          <a:lstStyle/>
          <a:p>
            <a:r>
              <a:rPr lang="uk-UA" b="1" dirty="0">
                <a:effectLst/>
              </a:rPr>
              <a:t>Зледеніння</a:t>
            </a:r>
            <a:r>
              <a:rPr lang="uk-UA" dirty="0">
                <a:effectLst/>
              </a:rPr>
              <a:t/>
            </a:r>
            <a:br>
              <a:rPr lang="uk-UA" dirty="0">
                <a:effectLst/>
              </a:rPr>
            </a:br>
            <a:endParaRPr lang="uk-UA" dirty="0"/>
          </a:p>
        </p:txBody>
      </p:sp>
    </p:spTree>
    <p:extLst>
      <p:ext uri="{BB962C8B-B14F-4D97-AF65-F5344CB8AC3E}">
        <p14:creationId xmlns:p14="http://schemas.microsoft.com/office/powerpoint/2010/main" val="14327119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smtClean="0"/>
              <a:t>  Геологічна </a:t>
            </a:r>
            <a:r>
              <a:rPr lang="uk-UA" dirty="0"/>
              <a:t>будова і корисні копалини</a:t>
            </a:r>
            <a:br>
              <a:rPr lang="uk-UA" dirty="0"/>
            </a:br>
            <a:endParaRPr lang="uk-UA" dirty="0"/>
          </a:p>
        </p:txBody>
      </p:sp>
      <p:sp>
        <p:nvSpPr>
          <p:cNvPr id="3" name="Объект 2"/>
          <p:cNvSpPr>
            <a:spLocks noGrp="1"/>
          </p:cNvSpPr>
          <p:nvPr>
            <p:ph sz="quarter" idx="1"/>
          </p:nvPr>
        </p:nvSpPr>
        <p:spPr/>
        <p:txBody>
          <a:bodyPr>
            <a:normAutofit fontScale="92500" lnSpcReduction="20000"/>
          </a:bodyPr>
          <a:lstStyle/>
          <a:p>
            <a:r>
              <a:rPr lang="uk-UA" b="1" i="1" dirty="0"/>
              <a:t>Карпати утворюють північно-східну гілку Альпійської складчастої області Європи. Виділяється ряд великих структурних елементів північно-західного  — південно-східного простягання, розділених насувами:</a:t>
            </a:r>
            <a:r>
              <a:rPr lang="uk-UA" b="1" i="1" dirty="0" err="1"/>
              <a:t> Передкарпатськи</a:t>
            </a:r>
            <a:r>
              <a:rPr lang="uk-UA" b="1" i="1" dirty="0"/>
              <a:t>й передовий прогин, Зовнішні Карпати, Внутрішні Карпати, Закарпатський тиловий прогин.</a:t>
            </a:r>
          </a:p>
          <a:p>
            <a:r>
              <a:rPr lang="uk-UA" b="1" i="1" dirty="0"/>
              <a:t>У Внутрішніх Карпатах на території України виділяють </a:t>
            </a:r>
            <a:r>
              <a:rPr lang="uk-UA" b="1" i="1" dirty="0" err="1"/>
              <a:t>Мармароський</a:t>
            </a:r>
            <a:r>
              <a:rPr lang="uk-UA" b="1" i="1" dirty="0"/>
              <a:t> кристалічний масив і зону </a:t>
            </a:r>
            <a:r>
              <a:rPr lang="uk-UA" b="1" i="1" dirty="0" err="1"/>
              <a:t>Підгаля</a:t>
            </a:r>
            <a:r>
              <a:rPr lang="uk-UA" b="1" i="1" dirty="0"/>
              <a:t>. Відповідно до простягання основних структурних елементів Карпат, виділяють зони зі специфічним набором корисних копалин.</a:t>
            </a:r>
          </a:p>
          <a:p>
            <a:endParaRPr lang="uk-UA" dirty="0"/>
          </a:p>
        </p:txBody>
      </p:sp>
    </p:spTree>
    <p:extLst>
      <p:ext uri="{BB962C8B-B14F-4D97-AF65-F5344CB8AC3E}">
        <p14:creationId xmlns:p14="http://schemas.microsoft.com/office/powerpoint/2010/main" val="48552920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10000">
              <a:srgbClr val="FFEFD1"/>
            </a:gs>
            <a:gs pos="64999">
              <a:srgbClr val="F0EBD5"/>
            </a:gs>
            <a:gs pos="95000">
              <a:srgbClr val="D1C39F"/>
            </a:gs>
          </a:gsLst>
          <a:lin ang="5400000" scaled="0"/>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fontScale="62500" lnSpcReduction="20000"/>
          </a:bodyPr>
          <a:lstStyle/>
          <a:p>
            <a:pPr lvl="0"/>
            <a:r>
              <a:rPr lang="uk-UA" dirty="0">
                <a:solidFill>
                  <a:schemeClr val="bg1"/>
                </a:solidFill>
              </a:rPr>
              <a:t>У </a:t>
            </a:r>
            <a:r>
              <a:rPr lang="uk-UA" dirty="0" err="1">
                <a:solidFill>
                  <a:schemeClr val="bg1"/>
                </a:solidFill>
              </a:rPr>
              <a:t>Передкарпатському</a:t>
            </a:r>
            <a:r>
              <a:rPr lang="uk-UA" dirty="0">
                <a:solidFill>
                  <a:schemeClr val="bg1"/>
                </a:solidFill>
              </a:rPr>
              <a:t> </a:t>
            </a:r>
            <a:r>
              <a:rPr lang="uk-UA" dirty="0" err="1">
                <a:solidFill>
                  <a:schemeClr val="bg1"/>
                </a:solidFill>
              </a:rPr>
              <a:t>прогині</a:t>
            </a:r>
            <a:r>
              <a:rPr lang="uk-UA" dirty="0">
                <a:solidFill>
                  <a:schemeClr val="bg1"/>
                </a:solidFill>
              </a:rPr>
              <a:t> — сірка, газ (</a:t>
            </a:r>
            <a:r>
              <a:rPr lang="uk-UA" dirty="0" err="1">
                <a:solidFill>
                  <a:schemeClr val="bg1"/>
                </a:solidFill>
              </a:rPr>
              <a:t>Дашавське</a:t>
            </a:r>
            <a:r>
              <a:rPr lang="uk-UA" dirty="0">
                <a:solidFill>
                  <a:schemeClr val="bg1"/>
                </a:solidFill>
              </a:rPr>
              <a:t>, Косівське та ін. родовища), нафта (Бориславське, </a:t>
            </a:r>
            <a:r>
              <a:rPr lang="uk-UA" dirty="0" err="1">
                <a:solidFill>
                  <a:schemeClr val="bg1"/>
                </a:solidFill>
              </a:rPr>
              <a:t>Битков-Бабченківське</a:t>
            </a:r>
            <a:r>
              <a:rPr lang="uk-UA" dirty="0">
                <a:solidFill>
                  <a:schemeClr val="bg1"/>
                </a:solidFill>
              </a:rPr>
              <a:t> родовища), озокерит (Бориславське родовище),</a:t>
            </a:r>
            <a:r>
              <a:rPr lang="uk-UA" dirty="0" err="1">
                <a:solidFill>
                  <a:schemeClr val="bg1"/>
                </a:solidFill>
              </a:rPr>
              <a:t> кам`яна </a:t>
            </a:r>
            <a:r>
              <a:rPr lang="uk-UA" dirty="0">
                <a:solidFill>
                  <a:schemeClr val="bg1"/>
                </a:solidFill>
              </a:rPr>
              <a:t>і </a:t>
            </a:r>
            <a:r>
              <a:rPr lang="uk-UA" dirty="0" smtClean="0">
                <a:solidFill>
                  <a:schemeClr val="bg1"/>
                </a:solidFill>
              </a:rPr>
              <a:t>калійна </a:t>
            </a:r>
            <a:r>
              <a:rPr lang="uk-UA" dirty="0">
                <a:solidFill>
                  <a:schemeClr val="bg1"/>
                </a:solidFill>
              </a:rPr>
              <a:t>солі (</a:t>
            </a:r>
            <a:r>
              <a:rPr lang="uk-UA" dirty="0" err="1">
                <a:solidFill>
                  <a:schemeClr val="bg1"/>
                </a:solidFill>
              </a:rPr>
              <a:t>Калуш-Голінське</a:t>
            </a:r>
            <a:r>
              <a:rPr lang="uk-UA" dirty="0">
                <a:solidFill>
                  <a:schemeClr val="bg1"/>
                </a:solidFill>
              </a:rPr>
              <a:t>, </a:t>
            </a:r>
            <a:r>
              <a:rPr lang="uk-UA" dirty="0" err="1">
                <a:solidFill>
                  <a:schemeClr val="bg1"/>
                </a:solidFill>
              </a:rPr>
              <a:t>Стебницьке</a:t>
            </a:r>
            <a:r>
              <a:rPr lang="uk-UA" dirty="0">
                <a:solidFill>
                  <a:schemeClr val="bg1"/>
                </a:solidFill>
              </a:rPr>
              <a:t> та ін. родовища), Підраховано, що на Прикарпатті є близько 35 мільярдів тонн соляних </a:t>
            </a:r>
            <a:r>
              <a:rPr lang="uk-UA" dirty="0" smtClean="0">
                <a:solidFill>
                  <a:schemeClr val="bg1"/>
                </a:solidFill>
              </a:rPr>
              <a:t>покладів.</a:t>
            </a:r>
            <a:endParaRPr lang="uk-UA" dirty="0">
              <a:solidFill>
                <a:schemeClr val="bg1"/>
              </a:solidFill>
            </a:endParaRPr>
          </a:p>
          <a:p>
            <a:pPr lvl="0"/>
            <a:r>
              <a:rPr lang="uk-UA" dirty="0">
                <a:solidFill>
                  <a:schemeClr val="bg1"/>
                </a:solidFill>
              </a:rPr>
              <a:t>в Закарпатському прогині — кам`яна сіль (</a:t>
            </a:r>
            <a:r>
              <a:rPr lang="uk-UA" dirty="0" err="1">
                <a:solidFill>
                  <a:schemeClr val="bg1"/>
                </a:solidFill>
              </a:rPr>
              <a:t>Солотвинське</a:t>
            </a:r>
            <a:r>
              <a:rPr lang="uk-UA" dirty="0">
                <a:solidFill>
                  <a:schemeClr val="bg1"/>
                </a:solidFill>
              </a:rPr>
              <a:t> родовище) газ, буре вугілля (</a:t>
            </a:r>
            <a:r>
              <a:rPr lang="uk-UA" dirty="0" err="1">
                <a:solidFill>
                  <a:schemeClr val="bg1"/>
                </a:solidFill>
              </a:rPr>
              <a:t>Ільницьке</a:t>
            </a:r>
            <a:r>
              <a:rPr lang="uk-UA" dirty="0">
                <a:solidFill>
                  <a:schemeClr val="bg1"/>
                </a:solidFill>
              </a:rPr>
              <a:t>, </a:t>
            </a:r>
            <a:r>
              <a:rPr lang="uk-UA" dirty="0" err="1">
                <a:solidFill>
                  <a:schemeClr val="bg1"/>
                </a:solidFill>
              </a:rPr>
              <a:t>Кривське</a:t>
            </a:r>
            <a:r>
              <a:rPr lang="uk-UA" dirty="0">
                <a:solidFill>
                  <a:schemeClr val="bg1"/>
                </a:solidFill>
              </a:rPr>
              <a:t> родовища),цеоліти. </a:t>
            </a:r>
            <a:r>
              <a:rPr lang="uk-UA" dirty="0" err="1">
                <a:solidFill>
                  <a:schemeClr val="bg1"/>
                </a:solidFill>
              </a:rPr>
              <a:t>З неогеновим вулканізмом пов'язані ртут</a:t>
            </a:r>
            <a:r>
              <a:rPr lang="uk-UA" dirty="0">
                <a:solidFill>
                  <a:schemeClr val="bg1"/>
                </a:solidFill>
              </a:rPr>
              <a:t>ні (Великий Шаян, Боркут), жильні золото-поліметалічні і баритові(Беганське родовище), алуніти, каоліни, перліти, бентонітові глини (Горбське родовище).</a:t>
            </a:r>
          </a:p>
          <a:p>
            <a:pPr lvl="0"/>
            <a:r>
              <a:rPr lang="uk-UA" dirty="0">
                <a:solidFill>
                  <a:schemeClr val="bg1"/>
                </a:solidFill>
              </a:rPr>
              <a:t>У фронтальній частині Зовнішні Карпати відомі </a:t>
            </a:r>
            <a:r>
              <a:rPr lang="uk-UA" dirty="0" err="1">
                <a:solidFill>
                  <a:schemeClr val="bg1"/>
                </a:solidFill>
              </a:rPr>
              <a:t>родовищаминафти</a:t>
            </a:r>
            <a:r>
              <a:rPr lang="uk-UA" dirty="0">
                <a:solidFill>
                  <a:schemeClr val="bg1"/>
                </a:solidFill>
              </a:rPr>
              <a:t>, </a:t>
            </a:r>
            <a:r>
              <a:rPr lang="uk-UA" dirty="0" err="1">
                <a:solidFill>
                  <a:schemeClr val="bg1"/>
                </a:solidFill>
              </a:rPr>
              <a:t>в Мармаросько</a:t>
            </a:r>
            <a:r>
              <a:rPr lang="uk-UA" dirty="0">
                <a:solidFill>
                  <a:schemeClr val="bg1"/>
                </a:solidFill>
              </a:rPr>
              <a:t>му масиві — родовища доломіту,вапняків, мармурів, сировини для кам`яні литва. У метаморфічному комплексі відомі вияви </a:t>
            </a:r>
            <a:r>
              <a:rPr lang="uk-UA" dirty="0" err="1">
                <a:solidFill>
                  <a:schemeClr val="bg1"/>
                </a:solidFill>
              </a:rPr>
              <a:t>стратиформних</a:t>
            </a:r>
            <a:r>
              <a:rPr lang="uk-UA" dirty="0">
                <a:solidFill>
                  <a:schemeClr val="bg1"/>
                </a:solidFill>
              </a:rPr>
              <a:t> колчеданно-поліметалічних, мідно-колчеданних, баритових і залізо-марганцевих руд.</a:t>
            </a:r>
          </a:p>
          <a:p>
            <a:pPr lvl="0"/>
            <a:r>
              <a:rPr lang="uk-UA" dirty="0">
                <a:solidFill>
                  <a:schemeClr val="bg1"/>
                </a:solidFill>
              </a:rPr>
              <a:t>У Внутрішній зоні </a:t>
            </a:r>
            <a:r>
              <a:rPr lang="uk-UA" dirty="0" err="1">
                <a:solidFill>
                  <a:schemeClr val="bg1"/>
                </a:solidFill>
              </a:rPr>
              <a:t>Передкарпатського</a:t>
            </a:r>
            <a:r>
              <a:rPr lang="uk-UA" dirty="0">
                <a:solidFill>
                  <a:schemeClr val="bg1"/>
                </a:solidFill>
              </a:rPr>
              <a:t> прогину розвинені розсоли </a:t>
            </a:r>
            <a:r>
              <a:rPr lang="uk-UA" dirty="0" err="1">
                <a:solidFill>
                  <a:schemeClr val="bg1"/>
                </a:solidFill>
              </a:rPr>
              <a:t>хлоридного</a:t>
            </a:r>
            <a:r>
              <a:rPr lang="uk-UA" dirty="0">
                <a:solidFill>
                  <a:schemeClr val="bg1"/>
                </a:solidFill>
              </a:rPr>
              <a:t> (</a:t>
            </a:r>
            <a:r>
              <a:rPr lang="uk-UA" dirty="0" err="1">
                <a:solidFill>
                  <a:schemeClr val="bg1"/>
                </a:solidFill>
              </a:rPr>
              <a:t>сульфат-хлоридного</a:t>
            </a:r>
            <a:r>
              <a:rPr lang="uk-UA" dirty="0">
                <a:solidFill>
                  <a:schemeClr val="bg1"/>
                </a:solidFill>
              </a:rPr>
              <a:t>) складу (Моршин) — особливий, рідкісний тип </a:t>
            </a:r>
            <a:r>
              <a:rPr lang="uk-UA" dirty="0" err="1">
                <a:solidFill>
                  <a:schemeClr val="bg1"/>
                </a:solidFill>
              </a:rPr>
              <a:t>слабомінералізованих</a:t>
            </a:r>
            <a:r>
              <a:rPr lang="uk-UA" dirty="0">
                <a:solidFill>
                  <a:schemeClr val="bg1"/>
                </a:solidFill>
              </a:rPr>
              <a:t> вод з підвищеним вмістом органічних речовин (Трускавець).</a:t>
            </a:r>
          </a:p>
          <a:p>
            <a:pPr lvl="0"/>
            <a:r>
              <a:rPr lang="uk-UA" dirty="0">
                <a:solidFill>
                  <a:schemeClr val="bg1"/>
                </a:solidFill>
              </a:rPr>
              <a:t>У Закарпатському прогині поширені термальні і </a:t>
            </a:r>
            <a:r>
              <a:rPr lang="uk-UA" dirty="0" err="1">
                <a:solidFill>
                  <a:schemeClr val="bg1"/>
                </a:solidFill>
              </a:rPr>
              <a:t>субтермальні</a:t>
            </a:r>
            <a:r>
              <a:rPr lang="uk-UA" dirty="0">
                <a:solidFill>
                  <a:schemeClr val="bg1"/>
                </a:solidFill>
              </a:rPr>
              <a:t> води підвищеної мінералізації, які використовуються з лікувальною і теплоенергетичною метою.</a:t>
            </a:r>
          </a:p>
          <a:p>
            <a:endParaRPr lang="uk-UA" dirty="0"/>
          </a:p>
        </p:txBody>
      </p:sp>
      <p:sp>
        <p:nvSpPr>
          <p:cNvPr id="2" name="Заголовок 1"/>
          <p:cNvSpPr>
            <a:spLocks noGrp="1"/>
          </p:cNvSpPr>
          <p:nvPr>
            <p:ph type="title"/>
          </p:nvPr>
        </p:nvSpPr>
        <p:spPr/>
        <p:txBody>
          <a:bodyPr/>
          <a:lstStyle/>
          <a:p>
            <a:endParaRPr lang="uk-UA"/>
          </a:p>
        </p:txBody>
      </p:sp>
    </p:spTree>
    <p:extLst>
      <p:ext uri="{BB962C8B-B14F-4D97-AF65-F5344CB8AC3E}">
        <p14:creationId xmlns:p14="http://schemas.microsoft.com/office/powerpoint/2010/main" val="1597692408"/>
      </p:ext>
    </p:extLst>
  </p:cSld>
  <p:clrMapOvr>
    <a:masterClrMapping/>
  </p:clrMapOvr>
  <p:transition spd="slow">
    <p:wedg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0"/>
        </a:gradFill>
        <a:effectLst/>
      </p:bgPr>
    </p:bg>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fontScale="77500" lnSpcReduction="20000"/>
          </a:bodyPr>
          <a:lstStyle/>
          <a:p>
            <a:pPr marL="0" indent="0">
              <a:buNone/>
            </a:pPr>
            <a:r>
              <a:rPr lang="uk-UA" dirty="0"/>
              <a:t> </a:t>
            </a:r>
          </a:p>
          <a:p>
            <a:r>
              <a:rPr lang="uk-UA" dirty="0">
                <a:solidFill>
                  <a:srgbClr val="002060"/>
                </a:solidFill>
              </a:rPr>
              <a:t>Запаси </a:t>
            </a:r>
            <a:r>
              <a:rPr lang="uk-UA" dirty="0" err="1">
                <a:solidFill>
                  <a:srgbClr val="002060"/>
                </a:solidFill>
              </a:rPr>
              <a:t>золота представлені Берегівським та Мужі</a:t>
            </a:r>
            <a:r>
              <a:rPr lang="uk-UA" dirty="0">
                <a:solidFill>
                  <a:srgbClr val="002060"/>
                </a:solidFill>
              </a:rPr>
              <a:t>ївським  золотополіметалічними  родовищами. Останнє введено у промислове освоєння в 1999 році, і в цьому ж році на базі </a:t>
            </a:r>
            <a:r>
              <a:rPr lang="uk-UA" dirty="0" err="1">
                <a:solidFill>
                  <a:srgbClr val="002060"/>
                </a:solidFill>
              </a:rPr>
              <a:t>Мужіївського</a:t>
            </a:r>
            <a:r>
              <a:rPr lang="uk-UA" dirty="0">
                <a:solidFill>
                  <a:srgbClr val="002060"/>
                </a:solidFill>
              </a:rPr>
              <a:t> державного </a:t>
            </a:r>
            <a:r>
              <a:rPr lang="uk-UA" dirty="0" err="1">
                <a:solidFill>
                  <a:srgbClr val="002060"/>
                </a:solidFill>
              </a:rPr>
              <a:t>золотополіметалічного</a:t>
            </a:r>
            <a:r>
              <a:rPr lang="uk-UA" dirty="0">
                <a:solidFill>
                  <a:srgbClr val="002060"/>
                </a:solidFill>
              </a:rPr>
              <a:t> комбінату </a:t>
            </a:r>
            <a:r>
              <a:rPr lang="uk-UA" dirty="0" err="1">
                <a:solidFill>
                  <a:srgbClr val="002060"/>
                </a:solidFill>
              </a:rPr>
              <a:t>створено </a:t>
            </a:r>
            <a:r>
              <a:rPr lang="uk-UA" dirty="0" err="1" smtClean="0">
                <a:solidFill>
                  <a:srgbClr val="002060"/>
                </a:solidFill>
              </a:rPr>
              <a:t>ТОВ«Закарпатп</a:t>
            </a:r>
            <a:r>
              <a:rPr lang="uk-UA" dirty="0" smtClean="0">
                <a:solidFill>
                  <a:srgbClr val="002060"/>
                </a:solidFill>
              </a:rPr>
              <a:t>оліметали».</a:t>
            </a:r>
            <a:endParaRPr lang="uk-UA" dirty="0">
              <a:solidFill>
                <a:srgbClr val="002060"/>
              </a:solidFill>
            </a:endParaRPr>
          </a:p>
          <a:p>
            <a:r>
              <a:rPr lang="uk-UA" dirty="0">
                <a:solidFill>
                  <a:srgbClr val="002060"/>
                </a:solidFill>
              </a:rPr>
              <a:t>З давніх </a:t>
            </a:r>
            <a:r>
              <a:rPr lang="uk-UA" dirty="0" err="1">
                <a:solidFill>
                  <a:srgbClr val="002060"/>
                </a:solidFill>
              </a:rPr>
              <a:t>давен</a:t>
            </a:r>
            <a:r>
              <a:rPr lang="uk-UA" dirty="0">
                <a:solidFill>
                  <a:srgbClr val="002060"/>
                </a:solidFill>
              </a:rPr>
              <a:t> у межах Передкарпаття видобували нафту, яку раніше називали «</a:t>
            </a:r>
            <a:r>
              <a:rPr lang="uk-UA" dirty="0" err="1">
                <a:solidFill>
                  <a:srgbClr val="002060"/>
                </a:solidFill>
              </a:rPr>
              <a:t>ропа</a:t>
            </a:r>
            <a:r>
              <a:rPr lang="uk-UA" dirty="0" err="1" smtClean="0">
                <a:solidFill>
                  <a:srgbClr val="002060"/>
                </a:solidFill>
              </a:rPr>
              <a:t>»</a:t>
            </a:r>
            <a:r>
              <a:rPr lang="uk-UA" dirty="0" smtClean="0">
                <a:solidFill>
                  <a:srgbClr val="002060"/>
                </a:solidFill>
              </a:rPr>
              <a:t>.. </a:t>
            </a:r>
            <a:r>
              <a:rPr lang="uk-UA" dirty="0">
                <a:solidFill>
                  <a:srgbClr val="002060"/>
                </a:solidFill>
              </a:rPr>
              <a:t>Згодом з ропи почали вилучати гас, який застосовували для освітлення. Інтенсивний видобуток нафти розпочався в середині XIX століття, коли було відкрито способи одержання і використання її легких фракцій. Перші потужні свердловини з'являються на родовищах біля Борислава,</a:t>
            </a:r>
            <a:r>
              <a:rPr lang="uk-UA" dirty="0" err="1">
                <a:solidFill>
                  <a:srgbClr val="002060"/>
                </a:solidFill>
              </a:rPr>
              <a:t> Тустановичі</a:t>
            </a:r>
            <a:r>
              <a:rPr lang="uk-UA" dirty="0">
                <a:solidFill>
                  <a:srgbClr val="002060"/>
                </a:solidFill>
              </a:rPr>
              <a:t>в, Мразниці, Бикова.</a:t>
            </a:r>
          </a:p>
          <a:p>
            <a:r>
              <a:rPr lang="uk-UA" dirty="0">
                <a:solidFill>
                  <a:srgbClr val="002060"/>
                </a:solidFill>
              </a:rPr>
              <a:t>Найбільш древні гірські породи, знайдені в Карпатах, виникли біля 1,2 мільярда років </a:t>
            </a:r>
            <a:r>
              <a:rPr lang="uk-UA" dirty="0" smtClean="0">
                <a:solidFill>
                  <a:srgbClr val="002060"/>
                </a:solidFill>
              </a:rPr>
              <a:t>тому.</a:t>
            </a:r>
            <a:endParaRPr lang="uk-UA" dirty="0">
              <a:solidFill>
                <a:srgbClr val="002060"/>
              </a:solidFill>
            </a:endParaRPr>
          </a:p>
        </p:txBody>
      </p:sp>
      <p:sp>
        <p:nvSpPr>
          <p:cNvPr id="3" name="Заголовок 2"/>
          <p:cNvSpPr>
            <a:spLocks noGrp="1"/>
          </p:cNvSpPr>
          <p:nvPr>
            <p:ph type="title"/>
          </p:nvPr>
        </p:nvSpPr>
        <p:spPr/>
        <p:txBody>
          <a:bodyPr/>
          <a:lstStyle/>
          <a:p>
            <a:endParaRPr lang="uk-UA"/>
          </a:p>
        </p:txBody>
      </p:sp>
    </p:spTree>
    <p:extLst>
      <p:ext uri="{BB962C8B-B14F-4D97-AF65-F5344CB8AC3E}">
        <p14:creationId xmlns:p14="http://schemas.microsoft.com/office/powerpoint/2010/main" val="4194609174"/>
      </p:ext>
    </p:extLst>
  </p:cSld>
  <p:clrMapOvr>
    <a:masterClrMapping/>
  </p:clrMapOvr>
  <p:transition spd="slow">
    <p:pull dir="lu"/>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_rels/theme4.xml.rels><?xml version="1.0" encoding="UTF-8" standalone="yes"?>
<Relationships xmlns="http://schemas.openxmlformats.org/package/2006/relationships"><Relationship Id="rId1" Type="http://schemas.openxmlformats.org/officeDocument/2006/relationships/image" Target="../media/image4.jpeg"/></Relationships>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Бумажная">
  <a:themeElements>
    <a:clrScheme name="Бумажная">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Бумажная">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Бумажная">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1_Бумажная">
  <a:themeElements>
    <a:clrScheme name="Бумажная">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Бумажная">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Бумажная">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xml><?xml version="1.0" encoding="utf-8"?>
<a:theme xmlns:a="http://schemas.openxmlformats.org/drawingml/2006/main" name="Базовая">
  <a:themeElements>
    <a:clrScheme name="Базовая">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Базовая">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Базовая">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4.xml><?xml version="1.0" encoding="utf-8"?>
<a:theme xmlns:a="http://schemas.openxmlformats.org/drawingml/2006/main" name="Эркер">
  <a:themeElements>
    <a:clrScheme name="Эркер">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Эркер">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Эркер">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5.xml><?xml version="1.0" encoding="utf-8"?>
<a:theme xmlns:a="http://schemas.openxmlformats.org/drawingml/2006/main" name="2_Бумажная">
  <a:themeElements>
    <a:clrScheme name="Бумажная">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Бумажная">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Бумажная">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6.xml><?xml version="1.0" encoding="utf-8"?>
<a:theme xmlns:a="http://schemas.openxmlformats.org/drawingml/2006/main" name="3_Бумажная">
  <a:themeElements>
    <a:clrScheme name="Бумажная">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Бумажная">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Бумажная">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Pushpin</Template>
  <TotalTime>299</TotalTime>
  <Words>85</Words>
  <Application>Microsoft Office PowerPoint</Application>
  <PresentationFormat>Экран (4:3)</PresentationFormat>
  <Paragraphs>78</Paragraphs>
  <Slides>13</Slides>
  <Notes>0</Notes>
  <HiddenSlides>0</HiddenSlides>
  <MMClips>1</MMClips>
  <ScaleCrop>false</ScaleCrop>
  <HeadingPairs>
    <vt:vector size="4" baseType="variant">
      <vt:variant>
        <vt:lpstr>Тема</vt:lpstr>
      </vt:variant>
      <vt:variant>
        <vt:i4>6</vt:i4>
      </vt:variant>
      <vt:variant>
        <vt:lpstr>Заголовки слайдов</vt:lpstr>
      </vt:variant>
      <vt:variant>
        <vt:i4>13</vt:i4>
      </vt:variant>
    </vt:vector>
  </HeadingPairs>
  <TitlesOfParts>
    <vt:vector size="19" baseType="lpstr">
      <vt:lpstr>Бумажная</vt:lpstr>
      <vt:lpstr>1_Бумажная</vt:lpstr>
      <vt:lpstr>Базовая</vt:lpstr>
      <vt:lpstr>Эркер</vt:lpstr>
      <vt:lpstr>2_Бумажная</vt:lpstr>
      <vt:lpstr>3_Бумажная</vt:lpstr>
      <vt:lpstr>    Карпати   </vt:lpstr>
      <vt:lpstr>Презентация PowerPoint</vt:lpstr>
      <vt:lpstr>Презентация PowerPoint</vt:lpstr>
      <vt:lpstr>Формування Карпат</vt:lpstr>
      <vt:lpstr>Вулканізм</vt:lpstr>
      <vt:lpstr>Зледеніння </vt:lpstr>
      <vt:lpstr>  Геологічна будова і корисні копалини </vt:lpstr>
      <vt:lpstr>Презентация PowerPoint</vt:lpstr>
      <vt:lpstr>Презентация PowerPoint</vt:lpstr>
      <vt:lpstr>Клімат і природа</vt:lpstr>
      <vt:lpstr>Цікаві факти</vt:lpstr>
      <vt:lpstr>Презентация PowerPoint</vt:lpstr>
      <vt:lpstr>Виконав учень 8 фмек класу Шибіко Василь</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карпати</dc:title>
  <dc:creator>Василь</dc:creator>
  <cp:lastModifiedBy>Василь</cp:lastModifiedBy>
  <cp:revision>16</cp:revision>
  <dcterms:created xsi:type="dcterms:W3CDTF">2013-03-20T16:38:39Z</dcterms:created>
  <dcterms:modified xsi:type="dcterms:W3CDTF">2013-03-21T08:37:47Z</dcterms:modified>
</cp:coreProperties>
</file>