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2" r:id="rId4"/>
    <p:sldId id="264" r:id="rId5"/>
    <p:sldId id="258" r:id="rId6"/>
    <p:sldId id="263" r:id="rId7"/>
    <p:sldId id="259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09D0-9CCF-44DE-8306-C4F8A4D828FF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AF637-0721-4D87-A331-B2C1E7C9C0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8E3C71-EB04-4B93-840B-86837D04393C}" type="datetimeFigureOut">
              <a:rPr lang="ru-RU" smtClean="0"/>
              <a:t>02.12.2012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9F81C23-C50A-4076-958E-ABD38B12EBA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Туристичний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проспект Н</a:t>
            </a: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меччини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Окто́берфест</a:t>
            </a:r>
            <a:r>
              <a:rPr lang="vi-VN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 «Свято жовтня») </a:t>
            </a:r>
            <a:r>
              <a:rPr lang="vi-VN" sz="1400" dirty="0"/>
              <a:t>– найбільший пивний фестиваль у світі. Проходить в Мюнхені щороку (з 1810 року) наприкінці вересня – на поч. жовтня. Свято пива «Октоберфест» являє собою традиційний парад мюнхенських і баварських броварень (інші пивні компанії до участі у фестивалі не допускаються), а також двохтижневий бенкет-гулянку в спеціально влаштованих на традиційному місці майданчику «Луг Терези» великих шатрах – пивних павільйонах, яких може бути більше 10, місткістю до десяти тисяч відвідувачів кожен.</a:t>
            </a:r>
            <a:endParaRPr lang="ru-RU" sz="1400" dirty="0"/>
          </a:p>
        </p:txBody>
      </p:sp>
      <p:pic>
        <p:nvPicPr>
          <p:cNvPr id="3" name="Рисунок 2" descr="Oktoberf_be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484784"/>
            <a:ext cx="2952328" cy="380224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3732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До </a:t>
            </a:r>
            <a:r>
              <a:rPr lang="ru-RU" sz="1400" dirty="0" err="1"/>
              <a:t>різних</a:t>
            </a:r>
            <a:r>
              <a:rPr lang="ru-RU" sz="1400" dirty="0"/>
              <a:t> </a:t>
            </a:r>
            <a:r>
              <a:rPr lang="ru-RU" sz="1400" dirty="0" err="1"/>
              <a:t>сортів</a:t>
            </a:r>
            <a:r>
              <a:rPr lang="ru-RU" sz="1400" dirty="0"/>
              <a:t> пива, яке </a:t>
            </a:r>
            <a:r>
              <a:rPr lang="ru-RU" sz="1400" dirty="0" err="1"/>
              <a:t>наливають</a:t>
            </a:r>
            <a:r>
              <a:rPr lang="ru-RU" sz="1400" dirty="0"/>
              <a:t> у </a:t>
            </a:r>
            <a:r>
              <a:rPr lang="ru-RU" sz="1400" dirty="0" err="1"/>
              <a:t>традиційні</a:t>
            </a:r>
            <a:r>
              <a:rPr lang="ru-RU" sz="1400" dirty="0"/>
              <a:t> «</a:t>
            </a:r>
            <a:r>
              <a:rPr lang="ru-RU" sz="1400" dirty="0" err="1"/>
              <a:t>октоберфестівські</a:t>
            </a:r>
            <a:r>
              <a:rPr lang="ru-RU" sz="1400" dirty="0"/>
              <a:t>» </a:t>
            </a:r>
            <a:r>
              <a:rPr lang="ru-RU" sz="1400" dirty="0" err="1"/>
              <a:t>кухлі</a:t>
            </a:r>
            <a:r>
              <a:rPr lang="ru-RU" sz="1400" dirty="0"/>
              <a:t> (</a:t>
            </a:r>
            <a:r>
              <a:rPr lang="ru-RU" sz="1400" dirty="0" err="1"/>
              <a:t>бл</a:t>
            </a:r>
            <a:r>
              <a:rPr lang="ru-RU" sz="1400" dirty="0"/>
              <a:t>. 1 л.), </a:t>
            </a:r>
            <a:r>
              <a:rPr lang="ru-RU" sz="1400" dirty="0" err="1"/>
              <a:t>подають</a:t>
            </a:r>
            <a:r>
              <a:rPr lang="ru-RU" sz="1400" dirty="0"/>
              <a:t> </a:t>
            </a:r>
            <a:r>
              <a:rPr lang="ru-RU" sz="1400" dirty="0" err="1"/>
              <a:t>традиційні</a:t>
            </a:r>
            <a:r>
              <a:rPr lang="ru-RU" sz="1400" dirty="0"/>
              <a:t> ж </a:t>
            </a:r>
            <a:r>
              <a:rPr lang="ru-RU" sz="1400" dirty="0" err="1"/>
              <a:t>баварські</a:t>
            </a:r>
            <a:r>
              <a:rPr lang="ru-RU" sz="1400" dirty="0"/>
              <a:t> </a:t>
            </a:r>
            <a:r>
              <a:rPr lang="ru-RU" sz="1400" dirty="0" err="1"/>
              <a:t>ковбаски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солоні</a:t>
            </a:r>
            <a:r>
              <a:rPr lang="ru-RU" sz="1400" dirty="0"/>
              <a:t> </a:t>
            </a:r>
            <a:r>
              <a:rPr lang="ru-RU" sz="1400" dirty="0" err="1"/>
              <a:t>крендлі</a:t>
            </a:r>
            <a:r>
              <a:rPr lang="ru-RU" sz="1400" dirty="0"/>
              <a:t>. </a:t>
            </a:r>
            <a:r>
              <a:rPr lang="ru-RU" sz="1400" dirty="0" err="1"/>
              <a:t>Відмітною</a:t>
            </a:r>
            <a:r>
              <a:rPr lang="ru-RU" sz="1400" dirty="0"/>
              <a:t> </a:t>
            </a:r>
            <a:r>
              <a:rPr lang="ru-RU" sz="1400" dirty="0" err="1"/>
              <a:t>рисою</a:t>
            </a:r>
            <a:r>
              <a:rPr lang="ru-RU" sz="1400" dirty="0"/>
              <a:t> </a:t>
            </a:r>
            <a:r>
              <a:rPr lang="ru-RU" sz="1400" dirty="0" err="1"/>
              <a:t>октоберфестівських</a:t>
            </a:r>
            <a:r>
              <a:rPr lang="ru-RU" sz="1400" dirty="0"/>
              <a:t> </a:t>
            </a:r>
            <a:r>
              <a:rPr lang="ru-RU" sz="1400" dirty="0" err="1"/>
              <a:t>офіціантів</a:t>
            </a:r>
            <a:r>
              <a:rPr lang="ru-RU" sz="1400" dirty="0"/>
              <a:t> (</a:t>
            </a:r>
            <a:r>
              <a:rPr lang="ru-RU" sz="1400" i="1" dirty="0" err="1"/>
              <a:t>кельнерів</a:t>
            </a:r>
            <a:r>
              <a:rPr lang="ru-RU" sz="1400" dirty="0"/>
              <a:t>)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утримання</a:t>
            </a:r>
            <a:r>
              <a:rPr lang="ru-RU" sz="1400" dirty="0"/>
              <a:t> великого числа </a:t>
            </a:r>
            <a:r>
              <a:rPr lang="ru-RU" sz="1400" dirty="0" err="1"/>
              <a:t>кухлів</a:t>
            </a:r>
            <a:r>
              <a:rPr lang="ru-RU" sz="1400" dirty="0"/>
              <a:t> у руках (до 10 в </a:t>
            </a:r>
            <a:r>
              <a:rPr lang="ru-RU" sz="1400" dirty="0" err="1"/>
              <a:t>одній</a:t>
            </a:r>
            <a:r>
              <a:rPr lang="ru-RU" sz="1400" dirty="0"/>
              <a:t> </a:t>
            </a:r>
            <a:r>
              <a:rPr lang="ru-RU" sz="1400" dirty="0" err="1"/>
              <a:t>руці</a:t>
            </a:r>
            <a:r>
              <a:rPr lang="ru-RU" sz="1400" dirty="0"/>
              <a:t>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119336"/>
            <a:ext cx="8892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/>
              <a:t>Відвідувачів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розважають</a:t>
            </a:r>
            <a:r>
              <a:rPr lang="ru-RU" sz="1400" dirty="0"/>
              <a:t> </a:t>
            </a:r>
            <a:r>
              <a:rPr lang="ru-RU" sz="1400" dirty="0" err="1"/>
              <a:t>музикою</a:t>
            </a:r>
            <a:r>
              <a:rPr lang="ru-RU" sz="1400" dirty="0"/>
              <a:t>, </a:t>
            </a:r>
            <a:r>
              <a:rPr lang="ru-RU" sz="1400" dirty="0" err="1"/>
              <a:t>співами</a:t>
            </a:r>
            <a:r>
              <a:rPr lang="ru-RU" sz="1400" dirty="0"/>
              <a:t>, </a:t>
            </a:r>
            <a:r>
              <a:rPr lang="ru-RU" sz="1400" dirty="0" err="1"/>
              <a:t>народними</a:t>
            </a:r>
            <a:r>
              <a:rPr lang="ru-RU" sz="1400" dirty="0"/>
              <a:t> </a:t>
            </a:r>
            <a:r>
              <a:rPr lang="ru-RU" sz="1400" dirty="0" err="1"/>
              <a:t>баварськими</a:t>
            </a:r>
            <a:r>
              <a:rPr lang="ru-RU" sz="1400" dirty="0"/>
              <a:t> </a:t>
            </a:r>
            <a:r>
              <a:rPr lang="ru-RU" sz="1400" dirty="0" err="1"/>
              <a:t>танцями</a:t>
            </a:r>
            <a:r>
              <a:rPr lang="ru-RU" sz="1400" dirty="0"/>
              <a:t>, </a:t>
            </a:r>
            <a:r>
              <a:rPr lang="ru-RU" sz="1400" dirty="0" err="1"/>
              <a:t>розіграшами</a:t>
            </a:r>
            <a:r>
              <a:rPr lang="ru-RU" sz="1400" dirty="0"/>
              <a:t> та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веселощами</a:t>
            </a:r>
            <a:r>
              <a:rPr lang="ru-RU" sz="1400" dirty="0"/>
              <a:t>. </a:t>
            </a:r>
            <a:r>
              <a:rPr lang="ru-RU" sz="1400" dirty="0" err="1"/>
              <a:t>Закінчення</a:t>
            </a:r>
            <a:r>
              <a:rPr lang="ru-RU" sz="1400" dirty="0"/>
              <a:t> </a:t>
            </a:r>
            <a:r>
              <a:rPr lang="ru-RU" sz="1400" dirty="0" err="1"/>
              <a:t>святкування</a:t>
            </a:r>
            <a:r>
              <a:rPr lang="ru-RU" sz="1400" dirty="0"/>
              <a:t> в </a:t>
            </a:r>
            <a:r>
              <a:rPr lang="ru-RU" sz="1400" dirty="0" err="1"/>
              <a:t>октоберфестівському</a:t>
            </a:r>
            <a:r>
              <a:rPr lang="ru-RU" sz="1400" dirty="0"/>
              <a:t> </a:t>
            </a:r>
            <a:r>
              <a:rPr lang="ru-RU" sz="1400" dirty="0" err="1"/>
              <a:t>шатрі</a:t>
            </a:r>
            <a:r>
              <a:rPr lang="ru-RU" sz="1400" dirty="0"/>
              <a:t> </a:t>
            </a:r>
            <a:r>
              <a:rPr lang="ru-RU" sz="1400" dirty="0" err="1"/>
              <a:t>знаменується</a:t>
            </a:r>
            <a:r>
              <a:rPr lang="ru-RU" sz="1400" dirty="0"/>
              <a:t> </a:t>
            </a:r>
            <a:r>
              <a:rPr lang="ru-RU" sz="1400" dirty="0" err="1"/>
              <a:t>загальними</a:t>
            </a:r>
            <a:r>
              <a:rPr lang="ru-RU" sz="1400" dirty="0"/>
              <a:t> </a:t>
            </a:r>
            <a:r>
              <a:rPr lang="ru-RU" sz="1400" dirty="0" err="1"/>
              <a:t>співами</a:t>
            </a:r>
            <a:r>
              <a:rPr lang="ru-RU" sz="1400" dirty="0"/>
              <a:t> </a:t>
            </a:r>
            <a:r>
              <a:rPr lang="ru-RU" sz="1400" dirty="0" err="1"/>
              <a:t>баварських</a:t>
            </a:r>
            <a:r>
              <a:rPr lang="ru-RU" sz="1400" dirty="0"/>
              <a:t> </a:t>
            </a:r>
            <a:r>
              <a:rPr lang="ru-RU" sz="1400" dirty="0" err="1"/>
              <a:t>пісень</a:t>
            </a:r>
            <a:r>
              <a:rPr lang="ru-RU" sz="1400" dirty="0"/>
              <a:t> та </a:t>
            </a:r>
            <a:r>
              <a:rPr lang="ru-RU" sz="1400" dirty="0" err="1"/>
              <a:t>танців</a:t>
            </a:r>
            <a:r>
              <a:rPr lang="ru-RU" sz="1400" dirty="0"/>
              <a:t>.</a:t>
            </a:r>
          </a:p>
        </p:txBody>
      </p:sp>
      <p:pic>
        <p:nvPicPr>
          <p:cNvPr id="6" name="Рисунок 5" descr="Oktoberf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916832"/>
            <a:ext cx="4286250" cy="340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6409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Бранденбурзькі</a:t>
            </a:r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ворота</a:t>
            </a:r>
            <a:r>
              <a:rPr lang="ru-RU" sz="1400" dirty="0"/>
              <a:t> </a:t>
            </a:r>
            <a:r>
              <a:rPr lang="ru-RU" sz="1400" dirty="0" err="1"/>
              <a:t>з</a:t>
            </a:r>
            <a:r>
              <a:rPr lang="ru-RU" sz="1400" dirty="0"/>
              <a:t> часу </a:t>
            </a:r>
            <a:r>
              <a:rPr lang="ru-RU" sz="1400" dirty="0" err="1"/>
              <a:t>будівництва</a:t>
            </a:r>
            <a:r>
              <a:rPr lang="ru-RU" sz="1400" dirty="0"/>
              <a:t>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головним</a:t>
            </a:r>
            <a:r>
              <a:rPr lang="ru-RU" sz="1400" dirty="0"/>
              <a:t> символом </a:t>
            </a:r>
            <a:r>
              <a:rPr lang="ru-RU" sz="1400" dirty="0" err="1"/>
              <a:t>Берліна</a:t>
            </a:r>
            <a:r>
              <a:rPr lang="ru-RU" sz="1400" dirty="0"/>
              <a:t>.  Автор проекту Карл </a:t>
            </a:r>
            <a:r>
              <a:rPr lang="ru-RU" sz="1400" dirty="0" err="1"/>
              <a:t>Готтард</a:t>
            </a:r>
            <a:r>
              <a:rPr lang="ru-RU" sz="1400" dirty="0"/>
              <a:t> </a:t>
            </a:r>
            <a:r>
              <a:rPr lang="ru-RU" sz="1400" dirty="0" err="1"/>
              <a:t>Ланґганс</a:t>
            </a:r>
            <a:r>
              <a:rPr lang="ru-RU" sz="1400" dirty="0"/>
              <a:t>. </a:t>
            </a:r>
            <a:r>
              <a:rPr lang="ru-RU" sz="1400" dirty="0" err="1"/>
              <a:t>Будівництво</a:t>
            </a:r>
            <a:r>
              <a:rPr lang="ru-RU" sz="1400" dirty="0"/>
              <a:t> </a:t>
            </a:r>
            <a:r>
              <a:rPr lang="ru-RU" sz="1400" dirty="0" err="1"/>
              <a:t>грандіозної</a:t>
            </a:r>
            <a:r>
              <a:rPr lang="ru-RU" sz="1400" dirty="0"/>
              <a:t> </a:t>
            </a:r>
            <a:r>
              <a:rPr lang="ru-RU" sz="1400" dirty="0" err="1"/>
              <a:t>споруди</a:t>
            </a:r>
            <a:r>
              <a:rPr lang="ru-RU" sz="1400" dirty="0"/>
              <a:t> </a:t>
            </a:r>
            <a:r>
              <a:rPr lang="ru-RU" sz="1400" dirty="0" err="1"/>
              <a:t>висотою</a:t>
            </a:r>
            <a:r>
              <a:rPr lang="ru-RU" sz="1400" dirty="0"/>
              <a:t> в 26, </a:t>
            </a:r>
            <a:r>
              <a:rPr lang="ru-RU" sz="1400" dirty="0" err="1"/>
              <a:t>довжиною</a:t>
            </a:r>
            <a:r>
              <a:rPr lang="ru-RU" sz="1400" dirty="0"/>
              <a:t> 65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товщиною</a:t>
            </a:r>
            <a:r>
              <a:rPr lang="ru-RU" sz="1400" dirty="0"/>
              <a:t> 11 </a:t>
            </a:r>
            <a:r>
              <a:rPr lang="ru-RU" sz="1400" dirty="0" err="1"/>
              <a:t>метрів</a:t>
            </a:r>
            <a:r>
              <a:rPr lang="ru-RU" sz="1400" dirty="0"/>
              <a:t> </a:t>
            </a:r>
            <a:r>
              <a:rPr lang="ru-RU" sz="1400" dirty="0" err="1"/>
              <a:t>тривало</a:t>
            </a:r>
            <a:r>
              <a:rPr lang="ru-RU" sz="1400" dirty="0"/>
              <a:t> 3 роки (1788 —1791). Над воротами </a:t>
            </a:r>
            <a:r>
              <a:rPr lang="ru-RU" sz="1400" dirty="0" err="1"/>
              <a:t>височіє</a:t>
            </a:r>
            <a:r>
              <a:rPr lang="ru-RU" sz="1400" dirty="0"/>
              <a:t> знаменита Квадрига, </a:t>
            </a:r>
            <a:r>
              <a:rPr lang="ru-RU" sz="1400" dirty="0" err="1"/>
              <a:t>побудована</a:t>
            </a:r>
            <a:r>
              <a:rPr lang="ru-RU" sz="1400" dirty="0"/>
              <a:t> у 1793 </a:t>
            </a:r>
            <a:r>
              <a:rPr lang="ru-RU" sz="1400" dirty="0" err="1"/>
              <a:t>році</a:t>
            </a:r>
            <a:r>
              <a:rPr lang="ru-RU" sz="1400" dirty="0"/>
              <a:t>, на </a:t>
            </a:r>
            <a:r>
              <a:rPr lang="ru-RU" sz="1400" dirty="0" err="1"/>
              <a:t>якій</a:t>
            </a:r>
            <a:r>
              <a:rPr lang="ru-RU" sz="1400" dirty="0"/>
              <a:t> </a:t>
            </a:r>
            <a:r>
              <a:rPr lang="ru-RU" sz="1400" dirty="0" err="1"/>
              <a:t>зображена</a:t>
            </a:r>
            <a:r>
              <a:rPr lang="ru-RU" sz="1400" dirty="0"/>
              <a:t> статуя </a:t>
            </a:r>
            <a:r>
              <a:rPr lang="ru-RU" sz="1400" dirty="0" err="1"/>
              <a:t>богині</a:t>
            </a:r>
            <a:r>
              <a:rPr lang="ru-RU" sz="1400" dirty="0"/>
              <a:t> Миру на </a:t>
            </a:r>
            <a:r>
              <a:rPr lang="ru-RU" sz="1400" dirty="0" err="1"/>
              <a:t>колісниці</a:t>
            </a:r>
            <a:r>
              <a:rPr lang="ru-RU" sz="1400" dirty="0"/>
              <a:t>, </a:t>
            </a:r>
            <a:r>
              <a:rPr lang="ru-RU" sz="1400" dirty="0" err="1"/>
              <a:t>запряженої</a:t>
            </a:r>
            <a:r>
              <a:rPr lang="ru-RU" sz="1400" dirty="0"/>
              <a:t> </a:t>
            </a:r>
            <a:r>
              <a:rPr lang="ru-RU" sz="1400" dirty="0" err="1"/>
              <a:t>чотирма</a:t>
            </a:r>
            <a:r>
              <a:rPr lang="ru-RU" sz="1400" dirty="0"/>
              <a:t> </a:t>
            </a:r>
            <a:r>
              <a:rPr lang="ru-RU" sz="1400" dirty="0" err="1"/>
              <a:t>кіньми</a:t>
            </a:r>
            <a:r>
              <a:rPr lang="ru-RU" sz="1400" dirty="0"/>
              <a:t>.</a:t>
            </a:r>
          </a:p>
          <a:p>
            <a:r>
              <a:rPr lang="ru-RU" sz="1400" dirty="0"/>
              <a:t>Ворота </a:t>
            </a:r>
            <a:r>
              <a:rPr lang="ru-RU" sz="1400" dirty="0" err="1"/>
              <a:t>розміщені</a:t>
            </a:r>
            <a:r>
              <a:rPr lang="ru-RU" sz="1400" dirty="0"/>
              <a:t> на </a:t>
            </a:r>
            <a:r>
              <a:rPr lang="ru-RU" sz="1400" dirty="0" err="1"/>
              <a:t>Парижській</a:t>
            </a:r>
            <a:r>
              <a:rPr lang="ru-RU" sz="1400" dirty="0"/>
              <a:t> </a:t>
            </a:r>
            <a:r>
              <a:rPr lang="ru-RU" sz="1400" dirty="0" err="1"/>
              <a:t>площі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пам’яткою</a:t>
            </a:r>
            <a:r>
              <a:rPr lang="ru-RU" sz="1400" dirty="0"/>
              <a:t> тих </a:t>
            </a:r>
            <a:r>
              <a:rPr lang="ru-RU" sz="1400" dirty="0" err="1"/>
              <a:t>часів</a:t>
            </a:r>
            <a:r>
              <a:rPr lang="ru-RU" sz="1400" dirty="0"/>
              <a:t>, коли в </a:t>
            </a:r>
            <a:r>
              <a:rPr lang="ru-RU" sz="1400" dirty="0" err="1"/>
              <a:t>місто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потрапити</a:t>
            </a:r>
            <a:r>
              <a:rPr lang="ru-RU" sz="1400" dirty="0"/>
              <a:t> через них. </a:t>
            </a:r>
            <a:r>
              <a:rPr lang="ru-RU" sz="1400" dirty="0" err="1"/>
              <a:t>Довгий</a:t>
            </a:r>
            <a:r>
              <a:rPr lang="ru-RU" sz="1400" dirty="0"/>
              <a:t> час, </a:t>
            </a:r>
            <a:r>
              <a:rPr lang="ru-RU" sz="1400" dirty="0" err="1"/>
              <a:t>з</a:t>
            </a:r>
            <a:r>
              <a:rPr lang="ru-RU" sz="1400" dirty="0"/>
              <a:t> ІІ </a:t>
            </a:r>
            <a:r>
              <a:rPr lang="ru-RU" sz="1400" dirty="0" err="1"/>
              <a:t>Світової</a:t>
            </a:r>
            <a:r>
              <a:rPr lang="ru-RU" sz="1400" dirty="0"/>
              <a:t> </a:t>
            </a:r>
            <a:r>
              <a:rPr lang="ru-RU" sz="1400" dirty="0" err="1"/>
              <a:t>війни</a:t>
            </a:r>
            <a:r>
              <a:rPr lang="ru-RU" sz="1400" dirty="0"/>
              <a:t> до </a:t>
            </a:r>
            <a:r>
              <a:rPr lang="ru-RU" sz="1400" dirty="0" err="1"/>
              <a:t>об’єднання</a:t>
            </a:r>
            <a:r>
              <a:rPr lang="ru-RU" sz="1400" dirty="0"/>
              <a:t> у 1989 </a:t>
            </a:r>
            <a:r>
              <a:rPr lang="ru-RU" sz="1400" dirty="0" err="1"/>
              <a:t>році</a:t>
            </a:r>
            <a:r>
              <a:rPr lang="ru-RU" sz="1400" dirty="0"/>
              <a:t>, вони </a:t>
            </a:r>
            <a:r>
              <a:rPr lang="ru-RU" sz="1400" dirty="0" err="1"/>
              <a:t>слугували</a:t>
            </a:r>
            <a:r>
              <a:rPr lang="ru-RU" sz="1400" dirty="0"/>
              <a:t> символом </a:t>
            </a:r>
            <a:r>
              <a:rPr lang="ru-RU" sz="1400" dirty="0" err="1"/>
              <a:t>розколу</a:t>
            </a:r>
            <a:r>
              <a:rPr lang="ru-RU" sz="1400" dirty="0"/>
              <a:t> </a:t>
            </a:r>
            <a:r>
              <a:rPr lang="ru-RU" sz="1400" dirty="0" err="1"/>
              <a:t>Німеччини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зараз </a:t>
            </a:r>
            <a:r>
              <a:rPr lang="ru-RU" sz="1400" dirty="0" err="1"/>
              <a:t>це</a:t>
            </a:r>
            <a:r>
              <a:rPr lang="ru-RU" sz="1400" dirty="0"/>
              <a:t> символ миру та </a:t>
            </a:r>
            <a:r>
              <a:rPr lang="ru-RU" sz="1400" dirty="0" err="1"/>
              <a:t>єдності</a:t>
            </a:r>
            <a:r>
              <a:rPr lang="ru-RU" sz="1400" dirty="0"/>
              <a:t>.</a:t>
            </a:r>
          </a:p>
        </p:txBody>
      </p:sp>
      <p:pic>
        <p:nvPicPr>
          <p:cNvPr id="5" name="Рисунок 4" descr="Brandenburger_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916832"/>
            <a:ext cx="4897941" cy="3456384"/>
          </a:xfrm>
          <a:prstGeom prst="rect">
            <a:avLst/>
          </a:prstGeom>
        </p:spPr>
      </p:pic>
      <p:pic>
        <p:nvPicPr>
          <p:cNvPr id="6" name="Рисунок 5" descr="BrandenburgerTorGol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3882154"/>
            <a:ext cx="4355976" cy="292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88640"/>
            <a:ext cx="87849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Шварцвальд</a:t>
            </a: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(«</a:t>
            </a:r>
            <a:r>
              <a:rPr lang="ru-RU" sz="1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чорний</a:t>
            </a: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ліс</a:t>
            </a: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») </a:t>
            </a:r>
            <a:r>
              <a:rPr lang="ru-RU" sz="1400" dirty="0"/>
              <a:t>— </a:t>
            </a:r>
            <a:r>
              <a:rPr lang="ru-RU" sz="1400" dirty="0" err="1"/>
              <a:t>гірський</a:t>
            </a:r>
            <a:r>
              <a:rPr lang="ru-RU" sz="1400" dirty="0"/>
              <a:t> </a:t>
            </a:r>
            <a:r>
              <a:rPr lang="ru-RU" sz="1400" dirty="0" err="1"/>
              <a:t>масив</a:t>
            </a:r>
            <a:r>
              <a:rPr lang="ru-RU" sz="1400" dirty="0"/>
              <a:t> у Баден-Вюртемберг на </a:t>
            </a:r>
            <a:r>
              <a:rPr lang="ru-RU" sz="1400" dirty="0" err="1"/>
              <a:t>південному</a:t>
            </a:r>
            <a:r>
              <a:rPr lang="ru-RU" sz="1400" dirty="0"/>
              <a:t> </a:t>
            </a:r>
            <a:r>
              <a:rPr lang="ru-RU" sz="1400" dirty="0" err="1"/>
              <a:t>заході</a:t>
            </a:r>
            <a:r>
              <a:rPr lang="ru-RU" sz="1400" dirty="0"/>
              <a:t> </a:t>
            </a:r>
            <a:r>
              <a:rPr lang="ru-RU" sz="1400" dirty="0" err="1"/>
              <a:t>Німеччини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Простягається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півночі</a:t>
            </a:r>
            <a:r>
              <a:rPr lang="ru-RU" sz="1400" dirty="0"/>
              <a:t> на </a:t>
            </a:r>
            <a:r>
              <a:rPr lang="ru-RU" sz="1400" dirty="0" err="1"/>
              <a:t>південь</a:t>
            </a:r>
            <a:r>
              <a:rPr lang="ru-RU" sz="1400" dirty="0"/>
              <a:t> </a:t>
            </a:r>
            <a:r>
              <a:rPr lang="ru-RU" sz="1400" dirty="0" err="1"/>
              <a:t>уздовж</a:t>
            </a:r>
            <a:r>
              <a:rPr lang="ru-RU" sz="1400" dirty="0"/>
              <a:t> </a:t>
            </a:r>
            <a:r>
              <a:rPr lang="ru-RU" sz="1400" dirty="0" err="1"/>
              <a:t>течії</a:t>
            </a:r>
            <a:r>
              <a:rPr lang="ru-RU" sz="1400" dirty="0"/>
              <a:t> Рейну. </a:t>
            </a:r>
            <a:r>
              <a:rPr lang="ru-RU" sz="1400" dirty="0" err="1"/>
              <a:t>Найвища</a:t>
            </a:r>
            <a:r>
              <a:rPr lang="ru-RU" sz="1400" dirty="0"/>
              <a:t> точка — гора </a:t>
            </a:r>
            <a:r>
              <a:rPr lang="ru-RU" sz="1400" dirty="0" err="1"/>
              <a:t>Фельдберг</a:t>
            </a:r>
            <a:r>
              <a:rPr lang="ru-RU" sz="1400" dirty="0"/>
              <a:t> </a:t>
            </a:r>
            <a:r>
              <a:rPr lang="ru-RU" sz="1400" dirty="0" err="1"/>
              <a:t>висотою</a:t>
            </a:r>
            <a:r>
              <a:rPr lang="ru-RU" sz="1400" dirty="0"/>
              <a:t> 1493 м. </a:t>
            </a:r>
            <a:r>
              <a:rPr lang="ru-RU" sz="1400" dirty="0" err="1"/>
              <a:t>Переважно</a:t>
            </a:r>
            <a:r>
              <a:rPr lang="ru-RU" sz="1400" dirty="0"/>
              <a:t> </a:t>
            </a:r>
            <a:r>
              <a:rPr lang="ru-RU" sz="1400" dirty="0" err="1"/>
              <a:t>покритий</a:t>
            </a:r>
            <a:r>
              <a:rPr lang="ru-RU" sz="1400" dirty="0"/>
              <a:t> густим </a:t>
            </a:r>
            <a:r>
              <a:rPr lang="ru-RU" sz="1400" dirty="0" err="1"/>
              <a:t>хвойним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буковим</a:t>
            </a:r>
            <a:r>
              <a:rPr lang="ru-RU" sz="1400" dirty="0"/>
              <a:t> </a:t>
            </a:r>
            <a:r>
              <a:rPr lang="ru-RU" sz="1400" dirty="0" err="1"/>
              <a:t>лісом</a:t>
            </a:r>
            <a:r>
              <a:rPr lang="ru-RU" sz="1400" dirty="0"/>
              <a:t>, </a:t>
            </a:r>
            <a:r>
              <a:rPr lang="ru-RU" sz="1400" dirty="0" err="1"/>
              <a:t>містить</a:t>
            </a:r>
            <a:r>
              <a:rPr lang="ru-RU" sz="1400" dirty="0"/>
              <a:t> </a:t>
            </a:r>
            <a:r>
              <a:rPr lang="ru-RU" sz="1400" dirty="0" err="1"/>
              <a:t>безліч</a:t>
            </a:r>
            <a:r>
              <a:rPr lang="ru-RU" sz="1400" dirty="0"/>
              <a:t> </a:t>
            </a:r>
            <a:r>
              <a:rPr lang="ru-RU" sz="1400" dirty="0" err="1"/>
              <a:t>живописних</a:t>
            </a:r>
            <a:r>
              <a:rPr lang="ru-RU" sz="1400" dirty="0"/>
              <a:t> </a:t>
            </a:r>
            <a:r>
              <a:rPr lang="ru-RU" sz="1400" dirty="0" err="1"/>
              <a:t>гірських</a:t>
            </a:r>
            <a:r>
              <a:rPr lang="ru-RU" sz="1400" dirty="0"/>
              <a:t> озер. Часто </a:t>
            </a:r>
            <a:r>
              <a:rPr lang="ru-RU" sz="1400" dirty="0" err="1"/>
              <a:t>зустрічаються</a:t>
            </a:r>
            <a:r>
              <a:rPr lang="ru-RU" sz="1400" dirty="0"/>
              <a:t> </a:t>
            </a:r>
            <a:r>
              <a:rPr lang="ru-RU" sz="1400" dirty="0" err="1"/>
              <a:t>мінеральні</a:t>
            </a:r>
            <a:r>
              <a:rPr lang="ru-RU" sz="1400" dirty="0"/>
              <a:t> </a:t>
            </a:r>
            <a:r>
              <a:rPr lang="ru-RU" sz="1400" dirty="0" err="1"/>
              <a:t>джерела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зумовило</a:t>
            </a:r>
            <a:r>
              <a:rPr lang="ru-RU" sz="1400" dirty="0"/>
              <a:t> </a:t>
            </a:r>
            <a:r>
              <a:rPr lang="ru-RU" sz="1400" dirty="0" err="1"/>
              <a:t>наявність</a:t>
            </a:r>
            <a:r>
              <a:rPr lang="ru-RU" sz="1400" dirty="0"/>
              <a:t> ряду </a:t>
            </a:r>
            <a:r>
              <a:rPr lang="ru-RU" sz="1400" dirty="0" err="1"/>
              <a:t>курортів</a:t>
            </a:r>
            <a:r>
              <a:rPr lang="ru-RU" sz="1400" dirty="0"/>
              <a:t>, таких як Баден-Баден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Баденвейлер</a:t>
            </a:r>
            <a:r>
              <a:rPr lang="ru-RU" sz="1400" dirty="0"/>
              <a:t>. У </a:t>
            </a:r>
            <a:r>
              <a:rPr lang="ru-RU" sz="1400" dirty="0" err="1"/>
              <a:t>Шварцвальді</a:t>
            </a:r>
            <a:r>
              <a:rPr lang="ru-RU" sz="1400" dirty="0"/>
              <a:t> </a:t>
            </a:r>
            <a:r>
              <a:rPr lang="ru-RU" sz="1400" dirty="0" err="1"/>
              <a:t>бере</a:t>
            </a:r>
            <a:r>
              <a:rPr lang="ru-RU" sz="1400" dirty="0"/>
              <a:t> початок друга за стоком </a:t>
            </a:r>
            <a:r>
              <a:rPr lang="ru-RU" sz="1400" dirty="0" err="1"/>
              <a:t>річка</a:t>
            </a:r>
            <a:r>
              <a:rPr lang="ru-RU" sz="1400" dirty="0"/>
              <a:t> </a:t>
            </a:r>
            <a:r>
              <a:rPr lang="ru-RU" sz="1400" dirty="0" err="1"/>
              <a:t>Європи</a:t>
            </a:r>
            <a:r>
              <a:rPr lang="ru-RU" sz="1400" dirty="0"/>
              <a:t> — Дунай.</a:t>
            </a:r>
          </a:p>
        </p:txBody>
      </p:sp>
      <p:pic>
        <p:nvPicPr>
          <p:cNvPr id="6" name="Рисунок 5" descr="8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4733120" cy="2614020"/>
          </a:xfrm>
          <a:prstGeom prst="rect">
            <a:avLst/>
          </a:prstGeom>
        </p:spPr>
      </p:pic>
      <p:pic>
        <p:nvPicPr>
          <p:cNvPr id="7" name="Рисунок 6" descr="Schwarzwal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645024"/>
            <a:ext cx="4427984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6632"/>
            <a:ext cx="8748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Рейхстаг</a:t>
            </a: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</a:t>
            </a:r>
            <a:r>
              <a:rPr lang="ru-RU" sz="1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дослівно</a:t>
            </a: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1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федеральні</a:t>
            </a: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збори</a:t>
            </a: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побудовпаний</a:t>
            </a:r>
            <a:r>
              <a:rPr lang="ru-RU" sz="1400" dirty="0"/>
              <a:t> для </a:t>
            </a:r>
            <a:r>
              <a:rPr lang="ru-RU" sz="1400" dirty="0" err="1"/>
              <a:t>німецького</a:t>
            </a:r>
            <a:r>
              <a:rPr lang="ru-RU" sz="1400" dirty="0"/>
              <a:t> парламенту в </a:t>
            </a:r>
            <a:r>
              <a:rPr lang="ru-RU" sz="1400" dirty="0" err="1"/>
              <a:t>кінці</a:t>
            </a:r>
            <a:r>
              <a:rPr lang="ru-RU" sz="1400" dirty="0"/>
              <a:t> ХІХ </a:t>
            </a:r>
            <a:r>
              <a:rPr lang="ru-RU" sz="1400" dirty="0" err="1"/>
              <a:t>ст</a:t>
            </a:r>
            <a:r>
              <a:rPr lang="ru-RU" sz="1400" dirty="0"/>
              <a:t> по проекту </a:t>
            </a:r>
            <a:r>
              <a:rPr lang="ru-RU" sz="1400" dirty="0" err="1"/>
              <a:t>Пауля</a:t>
            </a:r>
            <a:r>
              <a:rPr lang="ru-RU" sz="1400" dirty="0"/>
              <a:t> </a:t>
            </a:r>
            <a:r>
              <a:rPr lang="ru-RU" sz="1400" dirty="0" err="1"/>
              <a:t>Валлота</a:t>
            </a:r>
            <a:r>
              <a:rPr lang="ru-RU" sz="1400" dirty="0"/>
              <a:t>. </a:t>
            </a:r>
            <a:r>
              <a:rPr lang="ru-RU" sz="1400" dirty="0" err="1"/>
              <a:t>Надпис</a:t>
            </a:r>
            <a:r>
              <a:rPr lang="ru-RU" sz="1400" dirty="0"/>
              <a:t> фасаду говорить: «</a:t>
            </a:r>
            <a:r>
              <a:rPr lang="ru-RU" sz="1400" dirty="0" err="1"/>
              <a:t>Німецькому</a:t>
            </a:r>
            <a:r>
              <a:rPr lang="ru-RU" sz="1400" dirty="0"/>
              <a:t> народу». У 1918 </a:t>
            </a:r>
            <a:r>
              <a:rPr lang="ru-RU" sz="1400" dirty="0" err="1"/>
              <a:t>році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вікон</a:t>
            </a:r>
            <a:r>
              <a:rPr lang="ru-RU" sz="1400" dirty="0"/>
              <a:t> Рейхстагу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проголошено</a:t>
            </a:r>
            <a:r>
              <a:rPr lang="ru-RU" sz="1400" dirty="0"/>
              <a:t> </a:t>
            </a:r>
            <a:r>
              <a:rPr lang="ru-RU" sz="1400" dirty="0" err="1"/>
              <a:t>створення</a:t>
            </a:r>
            <a:r>
              <a:rPr lang="ru-RU" sz="1400" dirty="0"/>
              <a:t> </a:t>
            </a:r>
            <a:r>
              <a:rPr lang="ru-RU" sz="1400" dirty="0" err="1"/>
              <a:t>Веймарської</a:t>
            </a:r>
            <a:r>
              <a:rPr lang="ru-RU" sz="1400" dirty="0"/>
              <a:t> </a:t>
            </a:r>
            <a:r>
              <a:rPr lang="ru-RU" sz="1400" dirty="0" err="1"/>
              <a:t>республіки</a:t>
            </a:r>
            <a:r>
              <a:rPr lang="ru-RU" sz="1400" dirty="0"/>
              <a:t>. </a:t>
            </a:r>
            <a:r>
              <a:rPr lang="ru-RU" sz="1400" dirty="0" err="1"/>
              <a:t>Після</a:t>
            </a:r>
            <a:r>
              <a:rPr lang="ru-RU" sz="1400" dirty="0"/>
              <a:t> ІІ </a:t>
            </a:r>
            <a:r>
              <a:rPr lang="ru-RU" sz="1400" dirty="0" err="1"/>
              <a:t>Світової</a:t>
            </a:r>
            <a:r>
              <a:rPr lang="ru-RU" sz="1400" dirty="0"/>
              <a:t> </a:t>
            </a:r>
            <a:r>
              <a:rPr lang="ru-RU" sz="1400" dirty="0" err="1"/>
              <a:t>війни</a:t>
            </a:r>
            <a:r>
              <a:rPr lang="ru-RU" sz="1400" dirty="0"/>
              <a:t> </a:t>
            </a:r>
            <a:r>
              <a:rPr lang="ru-RU" sz="1400" dirty="0" err="1"/>
              <a:t>будівлю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відновлено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там </a:t>
            </a:r>
            <a:r>
              <a:rPr lang="ru-RU" sz="1400" dirty="0" err="1"/>
              <a:t>засідала</a:t>
            </a:r>
            <a:r>
              <a:rPr lang="ru-RU" sz="1400" dirty="0"/>
              <a:t> </a:t>
            </a:r>
            <a:r>
              <a:rPr lang="ru-RU" sz="1400" dirty="0" err="1"/>
              <a:t>нижня</a:t>
            </a:r>
            <a:r>
              <a:rPr lang="ru-RU" sz="1400" dirty="0"/>
              <a:t> палата ФРН.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об’єднання</a:t>
            </a:r>
            <a:r>
              <a:rPr lang="ru-RU" sz="1400" dirty="0"/>
              <a:t> </a:t>
            </a:r>
            <a:r>
              <a:rPr lang="ru-RU" sz="1400" dirty="0" err="1"/>
              <a:t>Німеччини</a:t>
            </a:r>
            <a:r>
              <a:rPr lang="ru-RU" sz="1400" dirty="0"/>
              <a:t> рейхстаг став </a:t>
            </a:r>
            <a:r>
              <a:rPr lang="ru-RU" sz="1400" dirty="0" err="1"/>
              <a:t>місцем</a:t>
            </a:r>
            <a:r>
              <a:rPr lang="ru-RU" sz="1400" dirty="0"/>
              <a:t> </a:t>
            </a:r>
            <a:r>
              <a:rPr lang="ru-RU" sz="1400" dirty="0" err="1"/>
              <a:t>засідання</a:t>
            </a:r>
            <a:r>
              <a:rPr lang="ru-RU" sz="1400" dirty="0"/>
              <a:t> бундестагу.</a:t>
            </a:r>
          </a:p>
          <a:p>
            <a:r>
              <a:rPr lang="ru-RU" sz="1400" dirty="0" err="1"/>
              <a:t>Вхід</a:t>
            </a:r>
            <a:r>
              <a:rPr lang="ru-RU" sz="1400" dirty="0"/>
              <a:t> у </a:t>
            </a:r>
            <a:r>
              <a:rPr lang="ru-RU" sz="1400" dirty="0" err="1"/>
              <a:t>будинок</a:t>
            </a:r>
            <a:r>
              <a:rPr lang="ru-RU" sz="1400" dirty="0"/>
              <a:t> Рейхстагу </a:t>
            </a:r>
            <a:r>
              <a:rPr lang="ru-RU" sz="1400" dirty="0" err="1"/>
              <a:t>вільний</a:t>
            </a:r>
            <a:r>
              <a:rPr lang="ru-RU" sz="1400" dirty="0"/>
              <a:t>. При </a:t>
            </a:r>
            <a:r>
              <a:rPr lang="ru-RU" sz="1400" dirty="0" err="1"/>
              <a:t>бажанні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піднятися</a:t>
            </a:r>
            <a:r>
              <a:rPr lang="ru-RU" sz="1400" dirty="0"/>
              <a:t> на </a:t>
            </a:r>
            <a:r>
              <a:rPr lang="ru-RU" sz="1400" dirty="0" err="1"/>
              <a:t>дах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до купола,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спостерігати</a:t>
            </a:r>
            <a:r>
              <a:rPr lang="ru-RU" sz="1400" dirty="0"/>
              <a:t> </a:t>
            </a:r>
            <a:r>
              <a:rPr lang="ru-RU" sz="1400" dirty="0" err="1"/>
              <a:t>пленарні</a:t>
            </a:r>
            <a:r>
              <a:rPr lang="ru-RU" sz="1400" dirty="0"/>
              <a:t> </a:t>
            </a:r>
            <a:r>
              <a:rPr lang="ru-RU" sz="1400" dirty="0" err="1"/>
              <a:t>засідання</a:t>
            </a:r>
            <a:r>
              <a:rPr lang="ru-RU" sz="1400" dirty="0"/>
              <a:t> Бундестагу </a:t>
            </a:r>
            <a:r>
              <a:rPr lang="ru-RU" sz="1400" dirty="0" err="1"/>
              <a:t>з</a:t>
            </a:r>
            <a:r>
              <a:rPr lang="ru-RU" sz="1400" dirty="0"/>
              <a:t> балкона.</a:t>
            </a:r>
          </a:p>
        </p:txBody>
      </p:sp>
      <p:pic>
        <p:nvPicPr>
          <p:cNvPr id="5" name="Рисунок 4" descr="images (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581128"/>
            <a:ext cx="4218832" cy="2276872"/>
          </a:xfrm>
          <a:prstGeom prst="rect">
            <a:avLst/>
          </a:prstGeom>
        </p:spPr>
      </p:pic>
      <p:pic>
        <p:nvPicPr>
          <p:cNvPr id="6" name="Рисунок 5" descr="images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44824"/>
            <a:ext cx="4464496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9644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Палац </a:t>
            </a:r>
            <a:r>
              <a:rPr lang="ru-RU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Шарлоттенбург</a:t>
            </a: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1400" dirty="0" err="1"/>
              <a:t>будувався</a:t>
            </a:r>
            <a:r>
              <a:rPr lang="ru-RU" sz="1400" dirty="0"/>
              <a:t> як </a:t>
            </a:r>
            <a:r>
              <a:rPr lang="ru-RU" sz="1400" dirty="0" err="1"/>
              <a:t>літня</a:t>
            </a:r>
            <a:r>
              <a:rPr lang="ru-RU" sz="1400" dirty="0"/>
              <a:t> </a:t>
            </a:r>
            <a:r>
              <a:rPr lang="ru-RU" sz="1400" dirty="0" err="1"/>
              <a:t>резиденція</a:t>
            </a:r>
            <a:r>
              <a:rPr lang="ru-RU" sz="1400" dirty="0"/>
              <a:t> </a:t>
            </a:r>
            <a:r>
              <a:rPr lang="ru-RU" sz="1400" dirty="0" err="1"/>
              <a:t>дружини</a:t>
            </a:r>
            <a:r>
              <a:rPr lang="ru-RU" sz="1400" dirty="0"/>
              <a:t> </a:t>
            </a:r>
            <a:r>
              <a:rPr lang="ru-RU" sz="1400" dirty="0" err="1"/>
              <a:t>Фрідріха</a:t>
            </a:r>
            <a:r>
              <a:rPr lang="ru-RU" sz="1400" dirty="0"/>
              <a:t> ІІІ </a:t>
            </a:r>
            <a:r>
              <a:rPr lang="ru-RU" sz="1400" dirty="0" err="1"/>
              <a:t>Софії-Шарлотти</a:t>
            </a:r>
            <a:r>
              <a:rPr lang="ru-RU" sz="1400" dirty="0"/>
              <a:t>. </a:t>
            </a:r>
            <a:r>
              <a:rPr lang="ru-RU" sz="1400" dirty="0" err="1"/>
              <a:t>Будівництво</a:t>
            </a:r>
            <a:r>
              <a:rPr lang="ru-RU" sz="1400" dirty="0"/>
              <a:t> </a:t>
            </a:r>
            <a:r>
              <a:rPr lang="ru-RU" sz="1400" dirty="0" err="1"/>
              <a:t>розпочалось</a:t>
            </a:r>
            <a:r>
              <a:rPr lang="ru-RU" sz="1400" dirty="0"/>
              <a:t> у 1695 </a:t>
            </a:r>
            <a:r>
              <a:rPr lang="ru-RU" sz="1400" dirty="0" err="1"/>
              <a:t>році</a:t>
            </a:r>
            <a:r>
              <a:rPr lang="ru-RU" sz="1400" dirty="0"/>
              <a:t>. За </a:t>
            </a:r>
            <a:r>
              <a:rPr lang="ru-RU" sz="1400" dirty="0" err="1"/>
              <a:t>часів</a:t>
            </a:r>
            <a:r>
              <a:rPr lang="ru-RU" sz="1400" dirty="0"/>
              <a:t> </a:t>
            </a:r>
            <a:r>
              <a:rPr lang="ru-RU" sz="1400" dirty="0" err="1"/>
              <a:t>Фрідріха</a:t>
            </a:r>
            <a:r>
              <a:rPr lang="ru-RU" sz="1400" dirty="0"/>
              <a:t> Великого палац </a:t>
            </a:r>
            <a:r>
              <a:rPr lang="ru-RU" sz="1400" dirty="0" err="1"/>
              <a:t>значно</a:t>
            </a:r>
            <a:r>
              <a:rPr lang="ru-RU" sz="1400" dirty="0"/>
              <a:t> </a:t>
            </a:r>
            <a:r>
              <a:rPr lang="ru-RU" sz="1400" dirty="0" err="1"/>
              <a:t>розширили</a:t>
            </a:r>
            <a:r>
              <a:rPr lang="ru-RU" sz="1400" dirty="0"/>
              <a:t> та </a:t>
            </a:r>
            <a:r>
              <a:rPr lang="ru-RU" sz="1400" dirty="0" err="1"/>
              <a:t>перебудували</a:t>
            </a:r>
            <a:r>
              <a:rPr lang="ru-RU" sz="1400" dirty="0"/>
              <a:t>. </a:t>
            </a:r>
            <a:r>
              <a:rPr lang="ru-RU" sz="1400" dirty="0" err="1"/>
              <a:t>Згодом</a:t>
            </a:r>
            <a:r>
              <a:rPr lang="ru-RU" sz="1400" dirty="0"/>
              <a:t> </a:t>
            </a:r>
            <a:r>
              <a:rPr lang="ru-RU" sz="1400" dirty="0" err="1"/>
              <a:t>добудували</a:t>
            </a:r>
            <a:r>
              <a:rPr lang="ru-RU" sz="1400" dirty="0"/>
              <a:t> </a:t>
            </a:r>
            <a:r>
              <a:rPr lang="ru-RU" sz="1400" dirty="0" err="1"/>
              <a:t>Малий</a:t>
            </a:r>
            <a:r>
              <a:rPr lang="ru-RU" sz="1400" dirty="0"/>
              <a:t> театр та </a:t>
            </a:r>
            <a:r>
              <a:rPr lang="ru-RU" sz="1400" dirty="0" err="1"/>
              <a:t>будинок</a:t>
            </a:r>
            <a:r>
              <a:rPr lang="ru-RU" sz="1400" dirty="0"/>
              <a:t> для </a:t>
            </a:r>
            <a:r>
              <a:rPr lang="ru-RU" sz="1400" dirty="0" err="1"/>
              <a:t>чаювання</a:t>
            </a:r>
            <a:r>
              <a:rPr lang="ru-RU" sz="1400" dirty="0"/>
              <a:t> «Бельведер». </a:t>
            </a:r>
            <a:r>
              <a:rPr lang="ru-RU" sz="1400" dirty="0" err="1"/>
              <a:t>Особливої</a:t>
            </a:r>
            <a:r>
              <a:rPr lang="ru-RU" sz="1400" dirty="0"/>
              <a:t> </a:t>
            </a:r>
            <a:r>
              <a:rPr lang="ru-RU" sz="1400" dirty="0" err="1"/>
              <a:t>уваги</a:t>
            </a:r>
            <a:r>
              <a:rPr lang="ru-RU" sz="1400" dirty="0"/>
              <a:t> </a:t>
            </a:r>
            <a:r>
              <a:rPr lang="ru-RU" sz="1400" dirty="0" err="1"/>
              <a:t>туристів</a:t>
            </a:r>
            <a:r>
              <a:rPr lang="ru-RU" sz="1400" dirty="0"/>
              <a:t> </a:t>
            </a:r>
            <a:r>
              <a:rPr lang="ru-RU" sz="1400" dirty="0" err="1"/>
              <a:t>заслуговує</a:t>
            </a:r>
            <a:r>
              <a:rPr lang="ru-RU" sz="1400" dirty="0"/>
              <a:t> </a:t>
            </a:r>
            <a:r>
              <a:rPr lang="ru-RU" sz="1400" dirty="0" err="1"/>
              <a:t>Фарфорова</a:t>
            </a:r>
            <a:r>
              <a:rPr lang="ru-RU" sz="1400" dirty="0"/>
              <a:t> </a:t>
            </a:r>
            <a:r>
              <a:rPr lang="ru-RU" sz="1400" dirty="0" err="1"/>
              <a:t>гелерея</a:t>
            </a:r>
            <a:r>
              <a:rPr lang="ru-RU" sz="1400" dirty="0"/>
              <a:t>, прикрашена </a:t>
            </a:r>
            <a:r>
              <a:rPr lang="ru-RU" sz="1400" dirty="0" err="1"/>
              <a:t>дзеркалами</a:t>
            </a:r>
            <a:r>
              <a:rPr lang="ru-RU" sz="1400" dirty="0"/>
              <a:t> та </a:t>
            </a:r>
            <a:r>
              <a:rPr lang="ru-RU" sz="1400" dirty="0" err="1"/>
              <a:t>колекцією</a:t>
            </a:r>
            <a:r>
              <a:rPr lang="ru-RU" sz="1400" dirty="0"/>
              <a:t> </a:t>
            </a:r>
            <a:r>
              <a:rPr lang="ru-RU" sz="1400" dirty="0" err="1"/>
              <a:t>виробів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японського</a:t>
            </a:r>
            <a:r>
              <a:rPr lang="ru-RU" sz="1400" dirty="0"/>
              <a:t> </a:t>
            </a:r>
            <a:r>
              <a:rPr lang="ru-RU" sz="1400" dirty="0" err="1"/>
              <a:t>та</a:t>
            </a:r>
            <a:r>
              <a:rPr lang="ru-RU" sz="1400" dirty="0"/>
              <a:t> </a:t>
            </a:r>
            <a:r>
              <a:rPr lang="ru-RU" sz="1400" dirty="0" err="1"/>
              <a:t>китайського</a:t>
            </a:r>
            <a:r>
              <a:rPr lang="ru-RU" sz="1400" dirty="0"/>
              <a:t> фарфору,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апартаменти</a:t>
            </a:r>
            <a:r>
              <a:rPr lang="ru-RU" sz="1400" dirty="0"/>
              <a:t> </a:t>
            </a:r>
            <a:r>
              <a:rPr lang="ru-RU" sz="1400" dirty="0" err="1"/>
              <a:t>Фрідріха</a:t>
            </a:r>
            <a:r>
              <a:rPr lang="ru-RU" sz="1400" dirty="0"/>
              <a:t> Великого, Дубова галерея, Велика оранжерея та Музей </a:t>
            </a:r>
            <a:r>
              <a:rPr lang="ru-RU" sz="1400" dirty="0" err="1"/>
              <a:t>історії</a:t>
            </a:r>
            <a:r>
              <a:rPr lang="ru-RU" sz="1400" dirty="0"/>
              <a:t>.</a:t>
            </a:r>
          </a:p>
          <a:p>
            <a:r>
              <a:rPr lang="ru-RU" sz="1400" dirty="0"/>
              <a:t>У 1943 </a:t>
            </a:r>
            <a:r>
              <a:rPr lang="ru-RU" sz="1400" dirty="0" err="1"/>
              <a:t>році</a:t>
            </a:r>
            <a:r>
              <a:rPr lang="ru-RU" sz="1400" dirty="0"/>
              <a:t> комплекс </a:t>
            </a:r>
            <a:r>
              <a:rPr lang="ru-RU" sz="1400" dirty="0" err="1"/>
              <a:t>був</a:t>
            </a:r>
            <a:r>
              <a:rPr lang="ru-RU" sz="1400" dirty="0"/>
              <a:t> сильно </a:t>
            </a:r>
            <a:r>
              <a:rPr lang="ru-RU" sz="1400" dirty="0" err="1"/>
              <a:t>пошкоджений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бойових</a:t>
            </a:r>
            <a:r>
              <a:rPr lang="ru-RU" sz="1400" dirty="0"/>
              <a:t> </a:t>
            </a:r>
            <a:r>
              <a:rPr lang="ru-RU" sz="1400" dirty="0" err="1"/>
              <a:t>дій</a:t>
            </a:r>
            <a:r>
              <a:rPr lang="ru-RU" sz="1400" dirty="0"/>
              <a:t>. І </a:t>
            </a:r>
            <a:r>
              <a:rPr lang="ru-RU" sz="1400" dirty="0" err="1"/>
              <a:t>хоча</a:t>
            </a:r>
            <a:r>
              <a:rPr lang="ru-RU" sz="1400" dirty="0"/>
              <a:t>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елементи</a:t>
            </a:r>
            <a:r>
              <a:rPr lang="ru-RU" sz="1400" dirty="0"/>
              <a:t> </a:t>
            </a:r>
            <a:r>
              <a:rPr lang="ru-RU" sz="1400" dirty="0" err="1"/>
              <a:t>інтер’єру</a:t>
            </a:r>
            <a:r>
              <a:rPr lang="ru-RU" sz="1400" dirty="0"/>
              <a:t> та </a:t>
            </a:r>
            <a:r>
              <a:rPr lang="ru-RU" sz="1400" dirty="0" err="1"/>
              <a:t>архітектури</a:t>
            </a:r>
            <a:r>
              <a:rPr lang="ru-RU" sz="1400" dirty="0"/>
              <a:t>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втрачені</a:t>
            </a:r>
            <a:r>
              <a:rPr lang="ru-RU" sz="1400" dirty="0"/>
              <a:t>, палац </a:t>
            </a:r>
            <a:r>
              <a:rPr lang="ru-RU" sz="1400" dirty="0" err="1"/>
              <a:t>відреставрували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зараз </a:t>
            </a:r>
            <a:r>
              <a:rPr lang="ru-RU" sz="1400" dirty="0" err="1"/>
              <a:t>користується</a:t>
            </a:r>
            <a:r>
              <a:rPr lang="ru-RU" sz="1400" dirty="0"/>
              <a:t> </a:t>
            </a:r>
            <a:r>
              <a:rPr lang="ru-RU" sz="1400" dirty="0" err="1"/>
              <a:t>заслуженою</a:t>
            </a:r>
            <a:r>
              <a:rPr lang="ru-RU" sz="1400" dirty="0"/>
              <a:t> славою.</a:t>
            </a:r>
          </a:p>
        </p:txBody>
      </p:sp>
      <p:pic>
        <p:nvPicPr>
          <p:cNvPr id="6" name="Рисунок 5" descr="загруженное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4653135"/>
            <a:ext cx="3960440" cy="2174359"/>
          </a:xfrm>
          <a:prstGeom prst="rect">
            <a:avLst/>
          </a:prstGeom>
        </p:spPr>
      </p:pic>
      <p:pic>
        <p:nvPicPr>
          <p:cNvPr id="7" name="Рисунок 6" descr="загруженное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1916832"/>
            <a:ext cx="4558851" cy="2592288"/>
          </a:xfrm>
          <a:prstGeom prst="rect">
            <a:avLst/>
          </a:prstGeom>
        </p:spPr>
      </p:pic>
      <p:pic>
        <p:nvPicPr>
          <p:cNvPr id="5" name="Рисунок 4" descr="Charlottenburg_sclo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719620"/>
            <a:ext cx="3707904" cy="2429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632"/>
            <a:ext cx="8892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Замок </a:t>
            </a:r>
            <a:r>
              <a:rPr lang="ru-RU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Нойшванштайн</a:t>
            </a:r>
            <a:r>
              <a:rPr lang="ru-RU" sz="1400" dirty="0"/>
              <a:t> </a:t>
            </a:r>
            <a:r>
              <a:rPr lang="ru-RU" sz="1400" dirty="0" err="1"/>
              <a:t>стоїть</a:t>
            </a:r>
            <a:r>
              <a:rPr lang="ru-RU" sz="1400" dirty="0"/>
              <a:t> на </a:t>
            </a:r>
            <a:r>
              <a:rPr lang="ru-RU" sz="1400" dirty="0" err="1"/>
              <a:t>місці</a:t>
            </a:r>
            <a:r>
              <a:rPr lang="ru-RU" sz="1400" dirty="0"/>
              <a:t> </a:t>
            </a:r>
            <a:r>
              <a:rPr lang="ru-RU" sz="1400" dirty="0" err="1"/>
              <a:t>двох</a:t>
            </a:r>
            <a:r>
              <a:rPr lang="ru-RU" sz="1400" dirty="0"/>
              <a:t> </a:t>
            </a:r>
            <a:r>
              <a:rPr lang="ru-RU" sz="1400" dirty="0" err="1"/>
              <a:t>фортець</a:t>
            </a:r>
            <a:r>
              <a:rPr lang="ru-RU" sz="1400" dirty="0"/>
              <a:t>, </a:t>
            </a:r>
            <a:r>
              <a:rPr lang="ru-RU" sz="1400" dirty="0" err="1"/>
              <a:t>переднього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заднього</a:t>
            </a:r>
            <a:r>
              <a:rPr lang="ru-RU" sz="1400" dirty="0"/>
              <a:t> </a:t>
            </a:r>
            <a:r>
              <a:rPr lang="ru-RU" sz="1400" dirty="0" err="1"/>
              <a:t>Швангау</a:t>
            </a:r>
            <a:r>
              <a:rPr lang="ru-RU" sz="1400" dirty="0"/>
              <a:t>. </a:t>
            </a:r>
            <a:r>
              <a:rPr lang="ru-RU" sz="1400" dirty="0" err="1"/>
              <a:t>Будівництво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розпочате</a:t>
            </a:r>
            <a:r>
              <a:rPr lang="ru-RU" sz="1400" dirty="0"/>
              <a:t> в 1869 </a:t>
            </a:r>
            <a:r>
              <a:rPr lang="ru-RU" sz="1400" dirty="0" err="1"/>
              <a:t>році</a:t>
            </a:r>
            <a:r>
              <a:rPr lang="ru-RU" sz="1400" dirty="0"/>
              <a:t> королем </a:t>
            </a:r>
            <a:r>
              <a:rPr lang="ru-RU" sz="1400" dirty="0" err="1"/>
              <a:t>Людвігом</a:t>
            </a:r>
            <a:r>
              <a:rPr lang="ru-RU" sz="1400" dirty="0"/>
              <a:t> </a:t>
            </a:r>
            <a:r>
              <a:rPr lang="en-TT" sz="1400" dirty="0"/>
              <a:t>II </a:t>
            </a:r>
            <a:r>
              <a:rPr lang="ru-RU" sz="1400" dirty="0" err="1"/>
              <a:t>Баварським</a:t>
            </a:r>
            <a:r>
              <a:rPr lang="ru-RU" sz="1400" dirty="0"/>
              <a:t>, </a:t>
            </a:r>
            <a:r>
              <a:rPr lang="ru-RU" sz="1400" dirty="0" err="1"/>
              <a:t>відомим</a:t>
            </a:r>
            <a:r>
              <a:rPr lang="ru-RU" sz="1400" dirty="0"/>
              <a:t> як </a:t>
            </a:r>
            <a:r>
              <a:rPr lang="ru-RU" sz="1400" i="1" dirty="0" err="1"/>
              <a:t>Божевільний</a:t>
            </a:r>
            <a:r>
              <a:rPr lang="ru-RU" sz="1400" i="1" dirty="0"/>
              <a:t> </a:t>
            </a:r>
            <a:r>
              <a:rPr lang="ru-RU" sz="1400" i="1" dirty="0" err="1"/>
              <a:t>Людвіг</a:t>
            </a:r>
            <a:r>
              <a:rPr lang="ru-RU" sz="1400" dirty="0"/>
              <a:t>. Король наказав на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місці</a:t>
            </a:r>
            <a:r>
              <a:rPr lang="ru-RU" sz="1400" dirty="0"/>
              <a:t> шляхом </a:t>
            </a:r>
            <a:r>
              <a:rPr lang="ru-RU" sz="1400" dirty="0" err="1"/>
              <a:t>вибуху</a:t>
            </a:r>
            <a:r>
              <a:rPr lang="ru-RU" sz="1400" dirty="0"/>
              <a:t> </a:t>
            </a:r>
            <a:r>
              <a:rPr lang="ru-RU" sz="1400" dirty="0" err="1"/>
              <a:t>скелі</a:t>
            </a:r>
            <a:r>
              <a:rPr lang="ru-RU" sz="1400" dirty="0"/>
              <a:t> </a:t>
            </a:r>
            <a:r>
              <a:rPr lang="ru-RU" sz="1400" dirty="0" err="1"/>
              <a:t>опустити</a:t>
            </a:r>
            <a:r>
              <a:rPr lang="ru-RU" sz="1400" dirty="0"/>
              <a:t> плато </a:t>
            </a:r>
            <a:r>
              <a:rPr lang="ru-RU" sz="1400" dirty="0" err="1"/>
              <a:t>приблизно</a:t>
            </a:r>
            <a:r>
              <a:rPr lang="ru-RU" sz="1400" dirty="0"/>
              <a:t> на 8м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створити</a:t>
            </a:r>
            <a:r>
              <a:rPr lang="ru-RU" sz="1400" dirty="0"/>
              <a:t> </a:t>
            </a:r>
            <a:r>
              <a:rPr lang="ru-RU" sz="1400" dirty="0" err="1"/>
              <a:t>тим</a:t>
            </a:r>
            <a:r>
              <a:rPr lang="ru-RU" sz="1400" dirty="0"/>
              <a:t> самим </a:t>
            </a:r>
            <a:r>
              <a:rPr lang="ru-RU" sz="1400" dirty="0" err="1"/>
              <a:t>місце</a:t>
            </a:r>
            <a:r>
              <a:rPr lang="ru-RU" sz="1400" dirty="0"/>
              <a:t> для </a:t>
            </a:r>
            <a:r>
              <a:rPr lang="ru-RU" sz="1400" dirty="0" err="1"/>
              <a:t>спорудження</a:t>
            </a:r>
            <a:r>
              <a:rPr lang="ru-RU" sz="1400" dirty="0"/>
              <a:t> «</a:t>
            </a:r>
            <a:r>
              <a:rPr lang="ru-RU" sz="1400" dirty="0" err="1"/>
              <a:t>казкового</a:t>
            </a:r>
            <a:r>
              <a:rPr lang="ru-RU" sz="1400" dirty="0"/>
              <a:t> палацу». В </a:t>
            </a:r>
            <a:r>
              <a:rPr lang="ru-RU" sz="1400" dirty="0" err="1"/>
              <a:t>інтер’єрах</a:t>
            </a:r>
            <a:r>
              <a:rPr lang="ru-RU" sz="1400" dirty="0"/>
              <a:t> замку </a:t>
            </a:r>
            <a:r>
              <a:rPr lang="ru-RU" sz="1400" dirty="0" err="1"/>
              <a:t>головну</a:t>
            </a:r>
            <a:r>
              <a:rPr lang="ru-RU" sz="1400" dirty="0"/>
              <a:t> роль </a:t>
            </a:r>
            <a:r>
              <a:rPr lang="ru-RU" sz="1400" dirty="0" err="1"/>
              <a:t>відіграють</a:t>
            </a:r>
            <a:r>
              <a:rPr lang="ru-RU" sz="1400" dirty="0"/>
              <a:t> </a:t>
            </a:r>
            <a:r>
              <a:rPr lang="ru-RU" sz="1400" dirty="0" err="1"/>
              <a:t>ілюстрації</a:t>
            </a:r>
            <a:r>
              <a:rPr lang="ru-RU" sz="1400" dirty="0"/>
              <a:t> до опер Вагнера та </a:t>
            </a:r>
            <a:r>
              <a:rPr lang="ru-RU" sz="1400" dirty="0" err="1"/>
              <a:t>старовинних</a:t>
            </a:r>
            <a:r>
              <a:rPr lang="ru-RU" sz="1400" dirty="0"/>
              <a:t> </a:t>
            </a:r>
            <a:r>
              <a:rPr lang="ru-RU" sz="1400" dirty="0" err="1"/>
              <a:t>німецьких</a:t>
            </a:r>
            <a:r>
              <a:rPr lang="ru-RU" sz="1400" dirty="0"/>
              <a:t> легенд. Замок </a:t>
            </a:r>
            <a:r>
              <a:rPr lang="ru-RU" sz="1400" dirty="0" err="1"/>
              <a:t>має</a:t>
            </a:r>
            <a:r>
              <a:rPr lang="ru-RU" sz="1400" dirty="0"/>
              <a:t> добру </a:t>
            </a:r>
            <a:r>
              <a:rPr lang="ru-RU" sz="1400" dirty="0" err="1"/>
              <a:t>збірку</a:t>
            </a:r>
            <a:r>
              <a:rPr lang="ru-RU" sz="1400" dirty="0"/>
              <a:t> картин,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зображують</a:t>
            </a:r>
            <a:r>
              <a:rPr lang="ru-RU" sz="1400" dirty="0"/>
              <a:t> </a:t>
            </a:r>
            <a:r>
              <a:rPr lang="ru-RU" sz="1400" dirty="0" err="1"/>
              <a:t>сцени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різних</a:t>
            </a:r>
            <a:r>
              <a:rPr lang="ru-RU" sz="1400" dirty="0"/>
              <a:t> опер </a:t>
            </a:r>
            <a:r>
              <a:rPr lang="ru-RU" sz="1400" dirty="0" err="1"/>
              <a:t>Ріхарда</a:t>
            </a:r>
            <a:r>
              <a:rPr lang="ru-RU" sz="1400" dirty="0"/>
              <a:t> Вагнера. </a:t>
            </a:r>
            <a:r>
              <a:rPr lang="ru-RU" sz="1400" dirty="0" err="1"/>
              <a:t>Лебединий</a:t>
            </a:r>
            <a:r>
              <a:rPr lang="ru-RU" sz="1400" dirty="0"/>
              <a:t> мотив — те, </a:t>
            </a:r>
            <a:r>
              <a:rPr lang="ru-RU" sz="1400" dirty="0" err="1"/>
              <a:t>чим</a:t>
            </a:r>
            <a:r>
              <a:rPr lang="ru-RU" sz="1400" dirty="0"/>
              <a:t> пронизана вся </a:t>
            </a:r>
            <a:r>
              <a:rPr lang="ru-RU" sz="1400" dirty="0" err="1"/>
              <a:t>архітертура</a:t>
            </a:r>
            <a:r>
              <a:rPr lang="ru-RU" sz="1400" dirty="0"/>
              <a:t> та </a:t>
            </a:r>
            <a:r>
              <a:rPr lang="ru-RU" sz="1400" dirty="0" err="1"/>
              <a:t>художнє</a:t>
            </a:r>
            <a:r>
              <a:rPr lang="ru-RU" sz="1400" dirty="0"/>
              <a:t> </a:t>
            </a:r>
            <a:r>
              <a:rPr lang="ru-RU" sz="1400" dirty="0" err="1"/>
              <a:t>оформлення</a:t>
            </a:r>
            <a:r>
              <a:rPr lang="ru-RU" sz="1400" dirty="0"/>
              <a:t>.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вражаючими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тронний</a:t>
            </a:r>
            <a:r>
              <a:rPr lang="ru-RU" sz="1400" dirty="0"/>
              <a:t> зал, де король </a:t>
            </a:r>
            <a:r>
              <a:rPr lang="ru-RU" sz="1400" dirty="0" err="1"/>
              <a:t>хотів</a:t>
            </a:r>
            <a:r>
              <a:rPr lang="ru-RU" sz="1400" dirty="0"/>
              <a:t> </a:t>
            </a:r>
            <a:r>
              <a:rPr lang="ru-RU" sz="1400" dirty="0" err="1"/>
              <a:t>оспівати</a:t>
            </a:r>
            <a:r>
              <a:rPr lang="ru-RU" sz="1400" dirty="0"/>
              <a:t> </a:t>
            </a:r>
            <a:r>
              <a:rPr lang="ru-RU" sz="1400" dirty="0" err="1"/>
              <a:t>милість</a:t>
            </a:r>
            <a:r>
              <a:rPr lang="ru-RU" sz="1400" dirty="0"/>
              <a:t> Бога, та зал </a:t>
            </a:r>
            <a:r>
              <a:rPr lang="ru-RU" sz="1400" dirty="0" err="1"/>
              <a:t>Співаків</a:t>
            </a:r>
            <a:r>
              <a:rPr lang="ru-RU" sz="1400" dirty="0"/>
              <a:t> – </a:t>
            </a:r>
            <a:r>
              <a:rPr lang="ru-RU" sz="1400" dirty="0" err="1"/>
              <a:t>з</a:t>
            </a:r>
            <a:r>
              <a:rPr lang="ru-RU" sz="1400" dirty="0"/>
              <a:t> 1933 року </a:t>
            </a:r>
            <a:r>
              <a:rPr lang="ru-RU" sz="1400" dirty="0" err="1"/>
              <a:t>і</a:t>
            </a:r>
            <a:r>
              <a:rPr lang="ru-RU" sz="1400" dirty="0"/>
              <a:t> по </a:t>
            </a:r>
            <a:r>
              <a:rPr lang="ru-RU" sz="1400" dirty="0" err="1"/>
              <a:t>цей</a:t>
            </a:r>
            <a:r>
              <a:rPr lang="ru-RU" sz="1400" dirty="0"/>
              <a:t> час у </a:t>
            </a:r>
            <a:r>
              <a:rPr lang="ru-RU" sz="1400" dirty="0" err="1"/>
              <a:t>ньому</a:t>
            </a:r>
            <a:r>
              <a:rPr lang="ru-RU" sz="1400" dirty="0"/>
              <a:t> </a:t>
            </a:r>
            <a:r>
              <a:rPr lang="ru-RU" sz="1400" dirty="0" err="1"/>
              <a:t>проводяться</a:t>
            </a:r>
            <a:r>
              <a:rPr lang="ru-RU" sz="1400" dirty="0"/>
              <a:t> </a:t>
            </a:r>
            <a:r>
              <a:rPr lang="ru-RU" sz="1400" dirty="0" err="1"/>
              <a:t>концерти</a:t>
            </a:r>
            <a:r>
              <a:rPr lang="ru-RU" sz="1400" dirty="0"/>
              <a:t>.</a:t>
            </a:r>
          </a:p>
        </p:txBody>
      </p:sp>
      <p:pic>
        <p:nvPicPr>
          <p:cNvPr id="5" name="Рисунок 4" descr="загруженное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055832"/>
            <a:ext cx="3794844" cy="2525296"/>
          </a:xfrm>
          <a:prstGeom prst="rect">
            <a:avLst/>
          </a:prstGeom>
        </p:spPr>
      </p:pic>
      <p:pic>
        <p:nvPicPr>
          <p:cNvPr id="6" name="Рисунок 5" descr="загруженное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093152"/>
            <a:ext cx="4210025" cy="3311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Берлінська</a:t>
            </a:r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телевежа</a:t>
            </a:r>
            <a:r>
              <a:rPr lang="ru-RU" sz="1400" dirty="0"/>
              <a:t> </a:t>
            </a:r>
            <a:r>
              <a:rPr lang="ru-RU" sz="1400" dirty="0" err="1"/>
              <a:t>висотою</a:t>
            </a:r>
            <a:r>
              <a:rPr lang="ru-RU" sz="1400" dirty="0"/>
              <a:t> 368 </a:t>
            </a:r>
            <a:r>
              <a:rPr lang="ru-RU" sz="1400" dirty="0" err="1"/>
              <a:t>метрів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найвищою</a:t>
            </a:r>
            <a:r>
              <a:rPr lang="ru-RU" sz="1400" dirty="0"/>
              <a:t> </a:t>
            </a:r>
            <a:r>
              <a:rPr lang="ru-RU" sz="1400" dirty="0" err="1"/>
              <a:t>будівлею</a:t>
            </a:r>
            <a:r>
              <a:rPr lang="ru-RU" sz="1400" dirty="0"/>
              <a:t> в </a:t>
            </a:r>
            <a:r>
              <a:rPr lang="ru-RU" sz="1400" dirty="0" err="1"/>
              <a:t>Німеччині</a:t>
            </a:r>
            <a:r>
              <a:rPr lang="ru-RU" sz="1400" dirty="0"/>
              <a:t> та другою по </a:t>
            </a:r>
            <a:r>
              <a:rPr lang="ru-RU" sz="1400" dirty="0" err="1"/>
              <a:t>висоті</a:t>
            </a:r>
            <a:r>
              <a:rPr lang="ru-RU" sz="1400" dirty="0"/>
              <a:t> (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московської</a:t>
            </a:r>
            <a:r>
              <a:rPr lang="ru-RU" sz="1400" dirty="0"/>
              <a:t> </a:t>
            </a:r>
            <a:r>
              <a:rPr lang="ru-RU" sz="1400" dirty="0" err="1"/>
              <a:t>телевежі</a:t>
            </a:r>
            <a:r>
              <a:rPr lang="ru-RU" sz="1400" dirty="0"/>
              <a:t>) в </a:t>
            </a:r>
            <a:r>
              <a:rPr lang="ru-RU" sz="1400" dirty="0" err="1"/>
              <a:t>Європі</a:t>
            </a:r>
            <a:r>
              <a:rPr lang="ru-RU" sz="1400" dirty="0"/>
              <a:t>.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побудована</a:t>
            </a:r>
            <a:r>
              <a:rPr lang="ru-RU" sz="1400" dirty="0"/>
              <a:t> за проектом </a:t>
            </a:r>
            <a:r>
              <a:rPr lang="ru-RU" sz="1400" dirty="0" err="1"/>
              <a:t>Фріца</a:t>
            </a:r>
            <a:r>
              <a:rPr lang="ru-RU" sz="1400" dirty="0"/>
              <a:t> </a:t>
            </a:r>
            <a:r>
              <a:rPr lang="ru-RU" sz="1400" dirty="0" err="1"/>
              <a:t>Дітера</a:t>
            </a:r>
            <a:r>
              <a:rPr lang="ru-RU" sz="1400" dirty="0"/>
              <a:t> та Гюнтера Франке у 1966-69 </a:t>
            </a:r>
            <a:r>
              <a:rPr lang="ru-RU" sz="1400" dirty="0" err="1"/>
              <a:t>рр</a:t>
            </a:r>
            <a:r>
              <a:rPr lang="ru-RU" sz="1400" dirty="0"/>
              <a:t>., </a:t>
            </a:r>
            <a:r>
              <a:rPr lang="ru-RU" sz="1400" dirty="0" err="1"/>
              <a:t>знаходиться</a:t>
            </a:r>
            <a:r>
              <a:rPr lang="ru-RU" sz="1400" dirty="0"/>
              <a:t> в самому </a:t>
            </a:r>
            <a:r>
              <a:rPr lang="ru-RU" sz="1400" dirty="0" err="1"/>
              <a:t>центрі</a:t>
            </a:r>
            <a:r>
              <a:rPr lang="ru-RU" sz="1400" dirty="0"/>
              <a:t> </a:t>
            </a:r>
            <a:r>
              <a:rPr lang="ru-RU" sz="1400" dirty="0" err="1"/>
              <a:t>Барліну</a:t>
            </a:r>
            <a:r>
              <a:rPr lang="ru-RU" sz="1400" dirty="0"/>
              <a:t>, на </a:t>
            </a:r>
            <a:r>
              <a:rPr lang="ru-RU" sz="1400" dirty="0" err="1"/>
              <a:t>площі</a:t>
            </a:r>
            <a:r>
              <a:rPr lang="ru-RU" sz="1400" dirty="0"/>
              <a:t> </a:t>
            </a:r>
            <a:r>
              <a:rPr lang="ru-RU" sz="1400" dirty="0" err="1"/>
              <a:t>Александерплатц</a:t>
            </a:r>
            <a:r>
              <a:rPr lang="ru-RU" sz="1400" dirty="0"/>
              <a:t>. </a:t>
            </a:r>
            <a:r>
              <a:rPr lang="ru-RU" sz="1400" dirty="0" err="1"/>
              <a:t>Щорічно</a:t>
            </a:r>
            <a:r>
              <a:rPr lang="ru-RU" sz="1400" dirty="0"/>
              <a:t> на вежу </a:t>
            </a:r>
            <a:r>
              <a:rPr lang="ru-RU" sz="1400" dirty="0" err="1"/>
              <a:t>піднімається</a:t>
            </a:r>
            <a:r>
              <a:rPr lang="ru-RU" sz="1400" dirty="0"/>
              <a:t>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мільйона</a:t>
            </a:r>
            <a:r>
              <a:rPr lang="ru-RU" sz="1400" dirty="0"/>
              <a:t> </a:t>
            </a:r>
            <a:r>
              <a:rPr lang="ru-RU" sz="1400" dirty="0" err="1"/>
              <a:t>відвідувачів</a:t>
            </a:r>
            <a:r>
              <a:rPr lang="ru-RU" sz="1400" dirty="0"/>
              <a:t>. На </a:t>
            </a:r>
            <a:r>
              <a:rPr lang="ru-RU" sz="1400" dirty="0" err="1"/>
              <a:t>висоті</a:t>
            </a:r>
            <a:r>
              <a:rPr lang="ru-RU" sz="1400" dirty="0"/>
              <a:t> 230 </a:t>
            </a:r>
            <a:r>
              <a:rPr lang="ru-RU" sz="1400" dirty="0" err="1"/>
              <a:t>метрів</a:t>
            </a:r>
            <a:r>
              <a:rPr lang="ru-RU" sz="1400" dirty="0"/>
              <a:t> </a:t>
            </a:r>
            <a:r>
              <a:rPr lang="ru-RU" sz="1400" dirty="0" err="1"/>
              <a:t>розміщена</a:t>
            </a:r>
            <a:r>
              <a:rPr lang="ru-RU" sz="1400" dirty="0"/>
              <a:t> велика куля  </a:t>
            </a:r>
            <a:r>
              <a:rPr lang="ru-RU" sz="1400" dirty="0" err="1"/>
              <a:t>виостою</a:t>
            </a:r>
            <a:r>
              <a:rPr lang="ru-RU" sz="1400" dirty="0"/>
              <a:t> 7 </a:t>
            </a:r>
            <a:r>
              <a:rPr lang="ru-RU" sz="1400" dirty="0" err="1"/>
              <a:t>поверхів</a:t>
            </a:r>
            <a:r>
              <a:rPr lang="ru-RU" sz="1400" dirty="0"/>
              <a:t>. </a:t>
            </a:r>
            <a:r>
              <a:rPr lang="ru-RU" sz="1400" dirty="0" err="1"/>
              <a:t>Зверху</a:t>
            </a:r>
            <a:r>
              <a:rPr lang="ru-RU" sz="1400" dirty="0"/>
              <a:t> </a:t>
            </a:r>
            <a:r>
              <a:rPr lang="ru-RU" sz="1400" dirty="0" err="1"/>
              <a:t>кулі</a:t>
            </a:r>
            <a:r>
              <a:rPr lang="ru-RU" sz="1400" dirty="0"/>
              <a:t> – </a:t>
            </a:r>
            <a:r>
              <a:rPr lang="ru-RU" sz="1400" dirty="0" err="1"/>
              <a:t>оглядова</a:t>
            </a:r>
            <a:r>
              <a:rPr lang="ru-RU" sz="1400" dirty="0"/>
              <a:t> площадка, </a:t>
            </a:r>
            <a:r>
              <a:rPr lang="ru-RU" sz="1400" dirty="0" err="1"/>
              <a:t>звідки</a:t>
            </a:r>
            <a:r>
              <a:rPr lang="ru-RU" sz="1400" dirty="0"/>
              <a:t> </a:t>
            </a:r>
            <a:r>
              <a:rPr lang="ru-RU" sz="1400" dirty="0" err="1"/>
              <a:t>відкривається</a:t>
            </a:r>
            <a:r>
              <a:rPr lang="ru-RU" sz="1400" dirty="0"/>
              <a:t> </a:t>
            </a:r>
            <a:r>
              <a:rPr lang="ru-RU" sz="1400" dirty="0" err="1"/>
              <a:t>неперевершений</a:t>
            </a:r>
            <a:r>
              <a:rPr lang="ru-RU" sz="1400" dirty="0"/>
              <a:t> вид на </a:t>
            </a:r>
            <a:r>
              <a:rPr lang="ru-RU" sz="1400" dirty="0" err="1"/>
              <a:t>Берлін</a:t>
            </a:r>
            <a:r>
              <a:rPr lang="ru-RU" sz="1400" dirty="0"/>
              <a:t>, </a:t>
            </a:r>
            <a:r>
              <a:rPr lang="ru-RU" sz="1400" dirty="0" err="1"/>
              <a:t>також</a:t>
            </a:r>
            <a:r>
              <a:rPr lang="ru-RU" sz="1400" dirty="0"/>
              <a:t> там </a:t>
            </a:r>
            <a:r>
              <a:rPr lang="ru-RU" sz="1400" dirty="0" err="1"/>
              <a:t>є</a:t>
            </a:r>
            <a:r>
              <a:rPr lang="ru-RU" sz="1400" dirty="0"/>
              <a:t> теле-кафе на 200 </a:t>
            </a:r>
            <a:r>
              <a:rPr lang="ru-RU" sz="1400" dirty="0" err="1"/>
              <a:t>місць</a:t>
            </a:r>
            <a:r>
              <a:rPr lang="ru-RU" sz="1400" dirty="0"/>
              <a:t>, </a:t>
            </a:r>
            <a:r>
              <a:rPr lang="ru-RU" sz="1400" dirty="0" err="1"/>
              <a:t>повний</a:t>
            </a:r>
            <a:r>
              <a:rPr lang="ru-RU" sz="1400" dirty="0"/>
              <a:t> </a:t>
            </a:r>
            <a:r>
              <a:rPr lang="ru-RU" sz="1400" dirty="0" err="1"/>
              <a:t>оберт</a:t>
            </a:r>
            <a:r>
              <a:rPr lang="ru-RU" sz="1400" dirty="0"/>
              <a:t> </a:t>
            </a:r>
            <a:r>
              <a:rPr lang="ru-RU" sz="1400" dirty="0" err="1"/>
              <a:t>навколо</a:t>
            </a:r>
            <a:r>
              <a:rPr lang="ru-RU" sz="1400" dirty="0"/>
              <a:t> </a:t>
            </a:r>
            <a:r>
              <a:rPr lang="ru-RU" sz="1400" dirty="0" err="1"/>
              <a:t>своєї</a:t>
            </a:r>
            <a:r>
              <a:rPr lang="ru-RU" sz="1400" dirty="0"/>
              <a:t> </a:t>
            </a:r>
            <a:r>
              <a:rPr lang="ru-RU" sz="1400" dirty="0" err="1"/>
              <a:t>осі</a:t>
            </a:r>
            <a:r>
              <a:rPr lang="ru-RU" sz="1400" dirty="0"/>
              <a:t> кафе </a:t>
            </a:r>
            <a:r>
              <a:rPr lang="ru-RU" sz="1400" dirty="0" err="1"/>
              <a:t>робить</a:t>
            </a:r>
            <a:r>
              <a:rPr lang="ru-RU" sz="1400" dirty="0"/>
              <a:t> за </a:t>
            </a:r>
            <a:r>
              <a:rPr lang="ru-RU" sz="1400" dirty="0" err="1"/>
              <a:t>півгодини</a:t>
            </a:r>
            <a:r>
              <a:rPr lang="ru-RU" sz="1400" dirty="0"/>
              <a:t>.</a:t>
            </a:r>
          </a:p>
        </p:txBody>
      </p:sp>
      <p:pic>
        <p:nvPicPr>
          <p:cNvPr id="5" name="Рисунок 4" descr="fernsehtu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204864"/>
            <a:ext cx="2702024" cy="4278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16632"/>
            <a:ext cx="864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Кельнський</a:t>
            </a:r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собор</a:t>
            </a:r>
            <a:r>
              <a:rPr lang="ru-RU" sz="1400" dirty="0"/>
              <a:t> — </a:t>
            </a:r>
            <a:r>
              <a:rPr lang="ru-RU" sz="1400" dirty="0" err="1"/>
              <a:t>римо-католицька</a:t>
            </a:r>
            <a:r>
              <a:rPr lang="ru-RU" sz="1400" dirty="0"/>
              <a:t> </a:t>
            </a:r>
            <a:r>
              <a:rPr lang="ru-RU" sz="1400" dirty="0" err="1"/>
              <a:t>церква</a:t>
            </a:r>
            <a:r>
              <a:rPr lang="ru-RU" sz="1400" dirty="0"/>
              <a:t> в </a:t>
            </a:r>
            <a:r>
              <a:rPr lang="ru-RU" sz="1400" dirty="0" err="1"/>
              <a:t>Кельні</a:t>
            </a:r>
            <a:r>
              <a:rPr lang="ru-RU" sz="1400" dirty="0"/>
              <a:t>, </a:t>
            </a:r>
            <a:r>
              <a:rPr lang="ru-RU" sz="1400" dirty="0" err="1"/>
              <a:t>Німеччина</a:t>
            </a:r>
            <a:r>
              <a:rPr lang="ru-RU" sz="1400" dirty="0"/>
              <a:t>. Тут </a:t>
            </a:r>
            <a:r>
              <a:rPr lang="ru-RU" sz="1400" dirty="0" err="1"/>
              <a:t>знаходиться</a:t>
            </a:r>
            <a:r>
              <a:rPr lang="ru-RU" sz="1400" dirty="0"/>
              <a:t> </a:t>
            </a:r>
            <a:r>
              <a:rPr lang="ru-RU" sz="1400" dirty="0" err="1"/>
              <a:t>осідок</a:t>
            </a:r>
            <a:r>
              <a:rPr lang="ru-RU" sz="1400" dirty="0"/>
              <a:t> </a:t>
            </a:r>
            <a:r>
              <a:rPr lang="ru-RU" sz="1400" dirty="0" err="1"/>
              <a:t>архиєпископа</a:t>
            </a:r>
            <a:r>
              <a:rPr lang="ru-RU" sz="1400" dirty="0"/>
              <a:t> </a:t>
            </a:r>
            <a:r>
              <a:rPr lang="ru-RU" sz="1400" dirty="0" err="1"/>
              <a:t>Кельнського</a:t>
            </a:r>
            <a:r>
              <a:rPr lang="ru-RU" sz="1400" dirty="0"/>
              <a:t>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відомий</a:t>
            </a:r>
            <a:r>
              <a:rPr lang="ru-RU" sz="1400" dirty="0"/>
              <a:t> як </a:t>
            </a:r>
            <a:r>
              <a:rPr lang="ru-RU" sz="1400" dirty="0" err="1"/>
              <a:t>пам’ятник</a:t>
            </a:r>
            <a:r>
              <a:rPr lang="ru-RU" sz="1400" dirty="0"/>
              <a:t> </a:t>
            </a:r>
            <a:r>
              <a:rPr lang="ru-RU" sz="1400" dirty="0" err="1"/>
              <a:t>християнства</a:t>
            </a:r>
            <a:r>
              <a:rPr lang="ru-RU" sz="1400" dirty="0"/>
              <a:t> та </a:t>
            </a:r>
            <a:r>
              <a:rPr lang="ru-RU" sz="1400" dirty="0" err="1"/>
              <a:t>Німецького</a:t>
            </a:r>
            <a:r>
              <a:rPr lang="ru-RU" sz="1400" dirty="0"/>
              <a:t> католицизму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готичної</a:t>
            </a:r>
            <a:r>
              <a:rPr lang="ru-RU" sz="1400" dirty="0"/>
              <a:t> </a:t>
            </a:r>
            <a:r>
              <a:rPr lang="ru-RU" sz="1400" dirty="0" err="1"/>
              <a:t>архітектури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тривалої</a:t>
            </a:r>
            <a:r>
              <a:rPr lang="ru-RU" sz="1400" dirty="0"/>
              <a:t> </a:t>
            </a:r>
            <a:r>
              <a:rPr lang="ru-RU" sz="1400" dirty="0" err="1"/>
              <a:t>віри</a:t>
            </a:r>
            <a:r>
              <a:rPr lang="ru-RU" sz="1400" dirty="0"/>
              <a:t>,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стійкості</a:t>
            </a:r>
            <a:r>
              <a:rPr lang="ru-RU" sz="1400" dirty="0"/>
              <a:t> людей </a:t>
            </a:r>
            <a:r>
              <a:rPr lang="ru-RU" sz="1400" dirty="0" err="1"/>
              <a:t>міста</a:t>
            </a:r>
            <a:r>
              <a:rPr lang="ru-RU" sz="1400" dirty="0"/>
              <a:t>, в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стоїть</a:t>
            </a:r>
            <a:r>
              <a:rPr lang="ru-RU" sz="1400" dirty="0"/>
              <a:t>. </a:t>
            </a:r>
            <a:r>
              <a:rPr lang="ru-RU" sz="1400" dirty="0" err="1"/>
              <a:t>Присвячений</a:t>
            </a:r>
            <a:r>
              <a:rPr lang="ru-RU" sz="1400" dirty="0"/>
              <a:t> Святому Петру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Пресвятій</a:t>
            </a:r>
            <a:r>
              <a:rPr lang="ru-RU" sz="1400" dirty="0"/>
              <a:t> </a:t>
            </a:r>
            <a:r>
              <a:rPr lang="ru-RU" sz="1400" dirty="0" err="1"/>
              <a:t>Діві</a:t>
            </a:r>
            <a:r>
              <a:rPr lang="ru-RU" sz="1400" dirty="0"/>
              <a:t> </a:t>
            </a:r>
            <a:r>
              <a:rPr lang="ru-RU" sz="1400" dirty="0" err="1"/>
              <a:t>Марії</a:t>
            </a:r>
            <a:r>
              <a:rPr lang="ru-RU" sz="1400" dirty="0"/>
              <a:t>. Собор входить до </a:t>
            </a:r>
            <a:r>
              <a:rPr lang="ru-RU" sz="1400" dirty="0" err="1"/>
              <a:t>Світової</a:t>
            </a:r>
            <a:r>
              <a:rPr lang="ru-RU" sz="1400" dirty="0"/>
              <a:t> </a:t>
            </a:r>
            <a:r>
              <a:rPr lang="ru-RU" sz="1400" dirty="0" err="1"/>
              <a:t>спадщини</a:t>
            </a:r>
            <a:r>
              <a:rPr lang="ru-RU" sz="1400" dirty="0"/>
              <a:t>, один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відомих</a:t>
            </a:r>
            <a:r>
              <a:rPr lang="ru-RU" sz="1400" dirty="0"/>
              <a:t> </a:t>
            </a:r>
            <a:r>
              <a:rPr lang="ru-RU" sz="1400" dirty="0" err="1"/>
              <a:t>архітектурних</a:t>
            </a:r>
            <a:r>
              <a:rPr lang="ru-RU" sz="1400" dirty="0"/>
              <a:t> </a:t>
            </a:r>
            <a:r>
              <a:rPr lang="ru-RU" sz="1400" dirty="0" err="1"/>
              <a:t>пам’ятників</a:t>
            </a:r>
            <a:r>
              <a:rPr lang="ru-RU" sz="1400" dirty="0"/>
              <a:t> в </a:t>
            </a:r>
            <a:r>
              <a:rPr lang="ru-RU" sz="1400" dirty="0" err="1"/>
              <a:t>Німеччині</a:t>
            </a:r>
            <a:r>
              <a:rPr lang="ru-RU" sz="1400" dirty="0"/>
              <a:t>, та </a:t>
            </a:r>
            <a:r>
              <a:rPr lang="ru-RU" sz="1400" dirty="0" err="1"/>
              <a:t>найбільш</a:t>
            </a:r>
            <a:r>
              <a:rPr lang="ru-RU" sz="1400" dirty="0"/>
              <a:t> знаменита </a:t>
            </a:r>
            <a:r>
              <a:rPr lang="ru-RU" sz="1400" dirty="0" err="1"/>
              <a:t>пам’ятка</a:t>
            </a:r>
            <a:r>
              <a:rPr lang="ru-RU" sz="1400" dirty="0"/>
              <a:t> Кельна, яку </a:t>
            </a:r>
            <a:r>
              <a:rPr lang="en-TT" sz="1400" dirty="0"/>
              <a:t>UNESCO </a:t>
            </a:r>
            <a:r>
              <a:rPr lang="ru-RU" sz="1400" dirty="0" err="1"/>
              <a:t>описує</a:t>
            </a:r>
            <a:r>
              <a:rPr lang="ru-RU" sz="1400" dirty="0"/>
              <a:t> як «</a:t>
            </a:r>
            <a:r>
              <a:rPr lang="ru-RU" sz="1400" dirty="0" err="1"/>
              <a:t>виняткова</a:t>
            </a:r>
            <a:r>
              <a:rPr lang="ru-RU" sz="1400" dirty="0"/>
              <a:t> робота </a:t>
            </a:r>
            <a:r>
              <a:rPr lang="ru-RU" sz="1400" dirty="0" err="1"/>
              <a:t>людського</a:t>
            </a:r>
            <a:r>
              <a:rPr lang="ru-RU" sz="1400" dirty="0"/>
              <a:t> </a:t>
            </a:r>
            <a:r>
              <a:rPr lang="ru-RU" sz="1400" dirty="0" err="1"/>
              <a:t>творчого</a:t>
            </a:r>
            <a:r>
              <a:rPr lang="ru-RU" sz="1400" dirty="0"/>
              <a:t> </a:t>
            </a:r>
            <a:r>
              <a:rPr lang="ru-RU" sz="1400" dirty="0" err="1"/>
              <a:t>генія</a:t>
            </a:r>
            <a:r>
              <a:rPr lang="ru-RU" sz="1400" dirty="0"/>
              <a:t>».</a:t>
            </a:r>
          </a:p>
          <a:p>
            <a:r>
              <a:rPr lang="ru-RU" sz="1400" dirty="0" err="1"/>
              <a:t>Спорудження</a:t>
            </a:r>
            <a:r>
              <a:rPr lang="ru-RU" sz="1400" dirty="0"/>
              <a:t> </a:t>
            </a:r>
            <a:r>
              <a:rPr lang="ru-RU" sz="1400" dirty="0" err="1"/>
              <a:t>Кельнського</a:t>
            </a:r>
            <a:r>
              <a:rPr lang="ru-RU" sz="1400" dirty="0"/>
              <a:t> собору </a:t>
            </a:r>
            <a:r>
              <a:rPr lang="ru-RU" sz="1400" dirty="0" err="1"/>
              <a:t>почалось</a:t>
            </a:r>
            <a:r>
              <a:rPr lang="ru-RU" sz="1400" dirty="0"/>
              <a:t> в 1248 </a:t>
            </a:r>
            <a:r>
              <a:rPr lang="ru-RU" sz="1400" dirty="0" err="1"/>
              <a:t>році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зайняло</a:t>
            </a:r>
            <a:r>
              <a:rPr lang="ru-RU" sz="1400" dirty="0"/>
              <a:t>,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перервами</a:t>
            </a:r>
            <a:r>
              <a:rPr lang="ru-RU" sz="1400" dirty="0"/>
              <a:t> до </a:t>
            </a:r>
            <a:r>
              <a:rPr lang="ru-RU" sz="1400" dirty="0" err="1"/>
              <a:t>закінчення</a:t>
            </a:r>
            <a:r>
              <a:rPr lang="ru-RU" sz="1400" dirty="0"/>
              <a:t> в 1880 </a:t>
            </a:r>
            <a:r>
              <a:rPr lang="ru-RU" sz="1400" dirty="0" err="1"/>
              <a:t>році</a:t>
            </a:r>
            <a:r>
              <a:rPr lang="ru-RU" sz="1400" dirty="0"/>
              <a:t>, –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ніж</a:t>
            </a:r>
            <a:r>
              <a:rPr lang="ru-RU" sz="1400" dirty="0"/>
              <a:t> 600 </a:t>
            </a:r>
            <a:r>
              <a:rPr lang="ru-RU" sz="1400" dirty="0" err="1"/>
              <a:t>років</a:t>
            </a:r>
            <a:r>
              <a:rPr lang="ru-RU" sz="1400" dirty="0"/>
              <a:t>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завдовжки</a:t>
            </a:r>
            <a:r>
              <a:rPr lang="ru-RU" sz="1400" dirty="0"/>
              <a:t> 144,5 м та </a:t>
            </a:r>
            <a:r>
              <a:rPr lang="ru-RU" sz="1400" dirty="0" err="1"/>
              <a:t>має</a:t>
            </a:r>
            <a:r>
              <a:rPr lang="ru-RU" sz="1400" dirty="0"/>
              <a:t> 86,5 м </a:t>
            </a:r>
            <a:r>
              <a:rPr lang="ru-RU" sz="1400" dirty="0" err="1"/>
              <a:t>ширини</a:t>
            </a:r>
            <a:r>
              <a:rPr lang="ru-RU" sz="1400" dirty="0"/>
              <a:t>, 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дві</a:t>
            </a:r>
            <a:r>
              <a:rPr lang="ru-RU" sz="1400" dirty="0"/>
              <a:t> </a:t>
            </a:r>
            <a:r>
              <a:rPr lang="ru-RU" sz="1400" dirty="0" err="1"/>
              <a:t>вежі</a:t>
            </a:r>
            <a:r>
              <a:rPr lang="ru-RU" sz="1400" dirty="0"/>
              <a:t> </a:t>
            </a:r>
            <a:r>
              <a:rPr lang="ru-RU" sz="1400" dirty="0" err="1"/>
              <a:t>сягають</a:t>
            </a:r>
            <a:r>
              <a:rPr lang="ru-RU" sz="1400" dirty="0"/>
              <a:t> 157 м у </a:t>
            </a:r>
            <a:r>
              <a:rPr lang="ru-RU" sz="1400" dirty="0" err="1"/>
              <a:t>висоту</a:t>
            </a:r>
            <a:r>
              <a:rPr lang="ru-RU" sz="1400" dirty="0"/>
              <a:t>. Через </a:t>
            </a:r>
            <a:r>
              <a:rPr lang="ru-RU" sz="1400" dirty="0" err="1"/>
              <a:t>свої</a:t>
            </a:r>
            <a:r>
              <a:rPr lang="ru-RU" sz="1400" dirty="0"/>
              <a:t> </a:t>
            </a:r>
            <a:r>
              <a:rPr lang="ru-RU" sz="1400" dirty="0" err="1"/>
              <a:t>величезні</a:t>
            </a:r>
            <a:r>
              <a:rPr lang="ru-RU" sz="1400" dirty="0"/>
              <a:t> </a:t>
            </a:r>
            <a:r>
              <a:rPr lang="ru-RU" sz="1400" dirty="0" err="1"/>
              <a:t>дві</a:t>
            </a:r>
            <a:r>
              <a:rPr lang="ru-RU" sz="1400" dirty="0"/>
              <a:t> </a:t>
            </a:r>
            <a:r>
              <a:rPr lang="ru-RU" sz="1400" dirty="0" err="1"/>
              <a:t>вежі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найбільший</a:t>
            </a:r>
            <a:r>
              <a:rPr lang="ru-RU" sz="1400" dirty="0"/>
              <a:t> фасад за </a:t>
            </a:r>
            <a:r>
              <a:rPr lang="ru-RU" sz="1400" dirty="0" err="1"/>
              <a:t>будь-яку</a:t>
            </a:r>
            <a:r>
              <a:rPr lang="ru-RU" sz="1400" dirty="0"/>
              <a:t> </a:t>
            </a:r>
            <a:r>
              <a:rPr lang="ru-RU" sz="1400" dirty="0" err="1"/>
              <a:t>церкву</a:t>
            </a:r>
            <a:r>
              <a:rPr lang="ru-RU" sz="1400" dirty="0"/>
              <a:t> в </a:t>
            </a:r>
            <a:r>
              <a:rPr lang="ru-RU" sz="1400" dirty="0" err="1"/>
              <a:t>світі</a:t>
            </a:r>
            <a:r>
              <a:rPr lang="ru-RU" sz="1400" dirty="0"/>
              <a:t>.</a:t>
            </a:r>
          </a:p>
        </p:txBody>
      </p:sp>
      <p:pic>
        <p:nvPicPr>
          <p:cNvPr id="5" name="Рисунок 4" descr="images (1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69246" y="3933056"/>
            <a:ext cx="4134297" cy="2751187"/>
          </a:xfrm>
          <a:prstGeom prst="rect">
            <a:avLst/>
          </a:prstGeom>
        </p:spPr>
      </p:pic>
      <p:pic>
        <p:nvPicPr>
          <p:cNvPr id="6" name="Рисунок 5" descr="images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276872"/>
            <a:ext cx="4032448" cy="26160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Bodemuse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501008"/>
            <a:ext cx="3600400" cy="29523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188640"/>
            <a:ext cx="8820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Музейний</a:t>
            </a:r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острів</a:t>
            </a:r>
            <a:r>
              <a:rPr lang="ru-RU" sz="1400" dirty="0"/>
              <a:t> – </a:t>
            </a:r>
            <a:r>
              <a:rPr lang="ru-RU" sz="1400" dirty="0" err="1"/>
              <a:t>назва</a:t>
            </a:r>
            <a:r>
              <a:rPr lang="ru-RU" sz="1400" dirty="0"/>
              <a:t>, яку </a:t>
            </a:r>
            <a:r>
              <a:rPr lang="ru-RU" sz="1400" dirty="0" err="1"/>
              <a:t>отримав</a:t>
            </a:r>
            <a:r>
              <a:rPr lang="ru-RU" sz="1400" dirty="0"/>
              <a:t> </a:t>
            </a:r>
            <a:r>
              <a:rPr lang="ru-RU" sz="1400" dirty="0" err="1"/>
              <a:t>північний</a:t>
            </a:r>
            <a:r>
              <a:rPr lang="ru-RU" sz="1400" dirty="0"/>
              <a:t> край острова </a:t>
            </a:r>
            <a:r>
              <a:rPr lang="ru-RU" sz="1400" dirty="0" err="1"/>
              <a:t>Шпрееінзель</a:t>
            </a:r>
            <a:r>
              <a:rPr lang="ru-RU" sz="1400" dirty="0"/>
              <a:t> на </a:t>
            </a:r>
            <a:r>
              <a:rPr lang="ru-RU" sz="1400" dirty="0" err="1"/>
              <a:t>річці</a:t>
            </a:r>
            <a:r>
              <a:rPr lang="ru-RU" sz="1400" dirty="0"/>
              <a:t> Шпрее в </a:t>
            </a:r>
            <a:r>
              <a:rPr lang="ru-RU" sz="1400" dirty="0" err="1"/>
              <a:t>Берліні</a:t>
            </a:r>
            <a:r>
              <a:rPr lang="ru-RU" sz="1400" dirty="0"/>
              <a:t>, де </a:t>
            </a:r>
            <a:r>
              <a:rPr lang="ru-RU" sz="1400" dirty="0" err="1"/>
              <a:t>розташовано</a:t>
            </a:r>
            <a:r>
              <a:rPr lang="ru-RU" sz="1400" dirty="0"/>
              <a:t> ряд </a:t>
            </a:r>
            <a:r>
              <a:rPr lang="ru-RU" sz="1400" dirty="0" err="1"/>
              <a:t>знаменитих</a:t>
            </a:r>
            <a:r>
              <a:rPr lang="ru-RU" sz="1400" dirty="0"/>
              <a:t> </a:t>
            </a:r>
            <a:r>
              <a:rPr lang="ru-RU" sz="1400" dirty="0" err="1"/>
              <a:t>берлінських</a:t>
            </a:r>
            <a:r>
              <a:rPr lang="ru-RU" sz="1400" dirty="0"/>
              <a:t> </a:t>
            </a:r>
            <a:r>
              <a:rPr lang="ru-RU" sz="1400" dirty="0" err="1"/>
              <a:t>музеїв</a:t>
            </a:r>
            <a:r>
              <a:rPr lang="ru-RU" sz="1400" dirty="0"/>
              <a:t>. З 1999 року </a:t>
            </a:r>
            <a:r>
              <a:rPr lang="ru-RU" sz="1400" dirty="0" err="1"/>
              <a:t>унікальний</a:t>
            </a:r>
            <a:r>
              <a:rPr lang="ru-RU" sz="1400" dirty="0"/>
              <a:t> </a:t>
            </a:r>
            <a:r>
              <a:rPr lang="ru-RU" sz="1400" dirty="0" err="1"/>
              <a:t>архітектурний</a:t>
            </a:r>
            <a:r>
              <a:rPr lang="ru-RU" sz="1400" dirty="0"/>
              <a:t> та </a:t>
            </a:r>
            <a:r>
              <a:rPr lang="ru-RU" sz="1400" dirty="0" err="1"/>
              <a:t>культурний</a:t>
            </a:r>
            <a:r>
              <a:rPr lang="ru-RU" sz="1400" dirty="0"/>
              <a:t> ансамбль включений у </a:t>
            </a:r>
            <a:r>
              <a:rPr lang="ru-RU" sz="1400" dirty="0" err="1"/>
              <a:t>Світову</a:t>
            </a:r>
            <a:r>
              <a:rPr lang="ru-RU" sz="1400" dirty="0"/>
              <a:t> </a:t>
            </a:r>
            <a:r>
              <a:rPr lang="ru-RU" sz="1400" dirty="0" err="1"/>
              <a:t>спадщину</a:t>
            </a:r>
            <a:r>
              <a:rPr lang="ru-RU" sz="1400" dirty="0"/>
              <a:t> ЮНЕСКО.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5733256"/>
            <a:ext cx="8640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 </a:t>
            </a:r>
            <a:r>
              <a:rPr lang="ru-RU" sz="1400" dirty="0" err="1"/>
              <a:t>будівлях</a:t>
            </a:r>
            <a:r>
              <a:rPr lang="ru-RU" sz="1400" dirty="0"/>
              <a:t> на Музейному </a:t>
            </a:r>
            <a:r>
              <a:rPr lang="ru-RU" sz="1400" dirty="0" err="1"/>
              <a:t>острові</a:t>
            </a:r>
            <a:r>
              <a:rPr lang="ru-RU" sz="1400" dirty="0"/>
              <a:t> </a:t>
            </a:r>
            <a:r>
              <a:rPr lang="ru-RU" sz="1400" dirty="0" err="1"/>
              <a:t>переважно</a:t>
            </a:r>
            <a:r>
              <a:rPr lang="ru-RU" sz="1400" dirty="0"/>
              <a:t> </a:t>
            </a:r>
            <a:r>
              <a:rPr lang="ru-RU" sz="1400" dirty="0" err="1"/>
              <a:t>розміщені</a:t>
            </a:r>
            <a:r>
              <a:rPr lang="ru-RU" sz="1400" dirty="0"/>
              <a:t> </a:t>
            </a:r>
            <a:r>
              <a:rPr lang="ru-RU" sz="1400" dirty="0" err="1"/>
              <a:t>археологічні</a:t>
            </a:r>
            <a:r>
              <a:rPr lang="ru-RU" sz="1400" dirty="0"/>
              <a:t> </a:t>
            </a:r>
            <a:r>
              <a:rPr lang="ru-RU" sz="1400" dirty="0" err="1"/>
              <a:t>колекції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мистецтво</a:t>
            </a:r>
            <a:r>
              <a:rPr lang="ru-RU" sz="1400" dirty="0"/>
              <a:t> XIX ст. На </a:t>
            </a:r>
            <a:r>
              <a:rPr lang="ru-RU" sz="1400" dirty="0" err="1"/>
              <a:t>острові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відвідати</a:t>
            </a:r>
            <a:r>
              <a:rPr lang="ru-RU" sz="1400" dirty="0"/>
              <a:t> </a:t>
            </a:r>
            <a:r>
              <a:rPr lang="ru-RU" sz="1400" dirty="0" err="1"/>
              <a:t>наступні</a:t>
            </a:r>
            <a:r>
              <a:rPr lang="ru-RU" sz="1400" dirty="0"/>
              <a:t> </a:t>
            </a:r>
            <a:r>
              <a:rPr lang="ru-RU" sz="1400" dirty="0" err="1"/>
              <a:t>місця</a:t>
            </a:r>
            <a:r>
              <a:rPr lang="ru-RU" sz="1400" dirty="0"/>
              <a:t>: </a:t>
            </a:r>
            <a:r>
              <a:rPr lang="ru-RU" sz="1400" dirty="0" err="1"/>
              <a:t>Старий</a:t>
            </a:r>
            <a:r>
              <a:rPr lang="ru-RU" sz="1400" dirty="0"/>
              <a:t> музей, Стара </a:t>
            </a:r>
            <a:r>
              <a:rPr lang="ru-RU" sz="1400" dirty="0" err="1"/>
              <a:t>національна</a:t>
            </a:r>
            <a:r>
              <a:rPr lang="ru-RU" sz="1400" dirty="0"/>
              <a:t> галерея, </a:t>
            </a:r>
            <a:r>
              <a:rPr lang="ru-RU" sz="1400" dirty="0" err="1"/>
              <a:t>Новий</a:t>
            </a:r>
            <a:r>
              <a:rPr lang="ru-RU" sz="1400" dirty="0"/>
              <a:t> музей, </a:t>
            </a:r>
            <a:r>
              <a:rPr lang="ru-RU" sz="1400" dirty="0" err="1"/>
              <a:t>Пергамський</a:t>
            </a:r>
            <a:r>
              <a:rPr lang="ru-RU" sz="1400" dirty="0"/>
              <a:t> музей,  Музей Боде та </a:t>
            </a:r>
            <a:r>
              <a:rPr lang="ru-RU" sz="1400" dirty="0" err="1"/>
              <a:t>Берлінський</a:t>
            </a:r>
            <a:r>
              <a:rPr lang="ru-RU" sz="1400" dirty="0"/>
              <a:t> музей.</a:t>
            </a:r>
          </a:p>
        </p:txBody>
      </p:sp>
      <p:pic>
        <p:nvPicPr>
          <p:cNvPr id="9" name="Рисунок 8" descr="загруженное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993625"/>
            <a:ext cx="3560812" cy="2497883"/>
          </a:xfrm>
          <a:prstGeom prst="rect">
            <a:avLst/>
          </a:prstGeom>
        </p:spPr>
      </p:pic>
      <p:pic>
        <p:nvPicPr>
          <p:cNvPr id="10" name="Рисунок 9" descr="Museumsinse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1052736"/>
            <a:ext cx="3826188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</TotalTime>
  <Words>134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Туристичний проспект Німеччини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Туристичний проспект Німеччини</dc:title>
  <dc:creator>марина</dc:creator>
  <cp:lastModifiedBy>марина</cp:lastModifiedBy>
  <cp:revision>8</cp:revision>
  <dcterms:created xsi:type="dcterms:W3CDTF">2012-12-02T09:41:49Z</dcterms:created>
  <dcterms:modified xsi:type="dcterms:W3CDTF">2012-12-02T10:54:21Z</dcterms:modified>
</cp:coreProperties>
</file>