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0DC7-D13C-42B8-A001-031D659A4312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A154-3CF4-46BE-94FF-57C41328CC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0DC7-D13C-42B8-A001-031D659A4312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A154-3CF4-46BE-94FF-57C41328C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0DC7-D13C-42B8-A001-031D659A4312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A154-3CF4-46BE-94FF-57C41328C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0DC7-D13C-42B8-A001-031D659A4312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A154-3CF4-46BE-94FF-57C41328C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0DC7-D13C-42B8-A001-031D659A4312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34A154-3CF4-46BE-94FF-57C41328CC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0DC7-D13C-42B8-A001-031D659A4312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A154-3CF4-46BE-94FF-57C41328C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0DC7-D13C-42B8-A001-031D659A4312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A154-3CF4-46BE-94FF-57C41328C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0DC7-D13C-42B8-A001-031D659A4312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A154-3CF4-46BE-94FF-57C41328C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0DC7-D13C-42B8-A001-031D659A4312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A154-3CF4-46BE-94FF-57C41328C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0DC7-D13C-42B8-A001-031D659A4312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A154-3CF4-46BE-94FF-57C41328C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0DC7-D13C-42B8-A001-031D659A4312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A154-3CF4-46BE-94FF-57C41328C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B30DC7-D13C-42B8-A001-031D659A4312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34A154-3CF4-46BE-94FF-57C41328CC0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0" dirty="0" smtClean="0"/>
              <a:t>Лісова пожежа</a:t>
            </a:r>
            <a:br>
              <a:rPr lang="uk-UA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uzh-lishosp.com.ua/wp-content/uploads/2013/04/les-siga-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001156" cy="5581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kosiv.info/rda/images/images/08-2012/0308201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858280" cy="629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www.meteoprog.ua/thumbnails/newsweather/cropr_681x280/big_406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14390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vsviti.com.ua/wp-content/uploads/2012/11/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image.tsn.ua/media/images2/original/Aug2010/248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uk-UA" sz="9600" dirty="0" smtClean="0"/>
              <a:t>Кінець</a:t>
            </a:r>
            <a:br>
              <a:rPr lang="uk-UA" sz="9600" dirty="0" smtClean="0"/>
            </a:b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 smtClean="0"/>
              <a:t>Типи</a:t>
            </a:r>
            <a:r>
              <a:rPr lang="ru-RU" b="0" dirty="0" smtClean="0"/>
              <a:t> </a:t>
            </a:r>
            <a:r>
              <a:rPr lang="ru-RU" b="0" dirty="0" err="1" smtClean="0"/>
              <a:t>лісових</a:t>
            </a:r>
            <a:r>
              <a:rPr lang="ru-RU" b="0" dirty="0" smtClean="0"/>
              <a:t> </a:t>
            </a:r>
            <a:r>
              <a:rPr lang="ru-RU" b="0" dirty="0" err="1" smtClean="0"/>
              <a:t>пожеж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айл:Waldbr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42942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6650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Лісові</a:t>
            </a:r>
            <a:r>
              <a:rPr lang="ru-RU" b="1" dirty="0" smtClean="0"/>
              <a:t> </a:t>
            </a:r>
            <a:r>
              <a:rPr lang="ru-RU" b="1" dirty="0" err="1" smtClean="0"/>
              <a:t>низові</a:t>
            </a:r>
            <a:r>
              <a:rPr lang="ru-RU" b="1" dirty="0" smtClean="0"/>
              <a:t> </a:t>
            </a:r>
            <a:r>
              <a:rPr lang="ru-RU" b="1" dirty="0" err="1" smtClean="0"/>
              <a:t>пожежі</a:t>
            </a:r>
            <a:endParaRPr lang="ru-RU" b="1" dirty="0" smtClean="0"/>
          </a:p>
          <a:p>
            <a:r>
              <a:rPr lang="ru-RU" dirty="0" err="1" smtClean="0"/>
              <a:t>Лісові</a:t>
            </a:r>
            <a:r>
              <a:rPr lang="ru-RU" dirty="0" smtClean="0"/>
              <a:t> </a:t>
            </a:r>
            <a:r>
              <a:rPr lang="ru-RU" dirty="0" err="1" smtClean="0"/>
              <a:t>низові</a:t>
            </a:r>
            <a:r>
              <a:rPr lang="ru-RU" dirty="0" smtClean="0"/>
              <a:t> </a:t>
            </a:r>
            <a:r>
              <a:rPr lang="ru-RU" dirty="0" err="1" smtClean="0"/>
              <a:t>пожежі</a:t>
            </a:r>
            <a:r>
              <a:rPr lang="ru-RU" dirty="0" smtClean="0"/>
              <a:t>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 err="1" smtClean="0"/>
              <a:t>горінням</a:t>
            </a:r>
            <a:r>
              <a:rPr lang="ru-RU" dirty="0" smtClean="0"/>
              <a:t> сухого </a:t>
            </a:r>
            <a:r>
              <a:rPr lang="ru-RU" dirty="0" err="1" smtClean="0"/>
              <a:t>трав'яного</a:t>
            </a:r>
            <a:r>
              <a:rPr lang="ru-RU" dirty="0" smtClean="0"/>
              <a:t> покрову, </a:t>
            </a:r>
            <a:r>
              <a:rPr lang="ru-RU" dirty="0" err="1" smtClean="0"/>
              <a:t>лісової</a:t>
            </a:r>
            <a:r>
              <a:rPr lang="ru-RU" dirty="0" smtClean="0"/>
              <a:t> </a:t>
            </a:r>
            <a:r>
              <a:rPr lang="ru-RU" dirty="0" err="1" smtClean="0"/>
              <a:t>підстилки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підліску</a:t>
            </a:r>
            <a:r>
              <a:rPr lang="ru-RU" dirty="0" smtClean="0"/>
              <a:t> без </a:t>
            </a:r>
            <a:r>
              <a:rPr lang="ru-RU" dirty="0" err="1" smtClean="0"/>
              <a:t>захоплення</a:t>
            </a:r>
            <a:r>
              <a:rPr lang="ru-RU" dirty="0" smtClean="0"/>
              <a:t> крон дерев.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фронту </a:t>
            </a:r>
            <a:r>
              <a:rPr lang="ru-RU" dirty="0" err="1" smtClean="0"/>
              <a:t>низової</a:t>
            </a:r>
            <a:r>
              <a:rPr lang="ru-RU" dirty="0" smtClean="0"/>
              <a:t> </a:t>
            </a:r>
            <a:r>
              <a:rPr lang="ru-RU" dirty="0" err="1" smtClean="0"/>
              <a:t>пожежі</a:t>
            </a:r>
            <a:r>
              <a:rPr lang="ru-RU" dirty="0" smtClean="0"/>
              <a:t> становить </a:t>
            </a:r>
            <a:r>
              <a:rPr lang="ru-RU" dirty="0" err="1" smtClean="0"/>
              <a:t>від</a:t>
            </a:r>
            <a:r>
              <a:rPr lang="ru-RU" dirty="0" smtClean="0"/>
              <a:t> 0,3-1 м/</a:t>
            </a:r>
            <a:r>
              <a:rPr lang="ru-RU" dirty="0" err="1" smtClean="0"/>
              <a:t>хв</a:t>
            </a:r>
            <a:r>
              <a:rPr lang="ru-RU" dirty="0" smtClean="0"/>
              <a:t> (</a:t>
            </a:r>
            <a:r>
              <a:rPr lang="ru-RU" dirty="0" err="1" smtClean="0"/>
              <a:t>слабка</a:t>
            </a:r>
            <a:r>
              <a:rPr lang="ru-RU" dirty="0" smtClean="0"/>
              <a:t> </a:t>
            </a:r>
            <a:r>
              <a:rPr lang="ru-RU" dirty="0" err="1" smtClean="0"/>
              <a:t>пожежа</a:t>
            </a:r>
            <a:r>
              <a:rPr lang="ru-RU" dirty="0" smtClean="0"/>
              <a:t>) до 16 м/</a:t>
            </a:r>
            <a:r>
              <a:rPr lang="ru-RU" dirty="0" err="1" smtClean="0"/>
              <a:t>хв</a:t>
            </a:r>
            <a:r>
              <a:rPr lang="ru-RU" dirty="0" smtClean="0"/>
              <a:t> (сильна </a:t>
            </a:r>
            <a:r>
              <a:rPr lang="ru-RU" dirty="0" err="1" smtClean="0"/>
              <a:t>пожежа</a:t>
            </a:r>
            <a:r>
              <a:rPr lang="ru-RU" dirty="0" smtClean="0"/>
              <a:t>),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полум'я</a:t>
            </a:r>
            <a:r>
              <a:rPr lang="ru-RU" dirty="0" smtClean="0"/>
              <a:t> — 1-2 м, максимальна температура на </a:t>
            </a:r>
            <a:r>
              <a:rPr lang="ru-RU" dirty="0" err="1" smtClean="0"/>
              <a:t>кромці</a:t>
            </a:r>
            <a:r>
              <a:rPr lang="ru-RU" dirty="0" smtClean="0"/>
              <a:t> </a:t>
            </a:r>
            <a:r>
              <a:rPr lang="ru-RU" dirty="0" err="1" smtClean="0"/>
              <a:t>пожежі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900 °С.</a:t>
            </a:r>
          </a:p>
          <a:p>
            <a:r>
              <a:rPr lang="ru-RU" b="1" dirty="0" err="1" smtClean="0"/>
              <a:t>Лісові</a:t>
            </a:r>
            <a:r>
              <a:rPr lang="ru-RU" b="1" dirty="0" smtClean="0"/>
              <a:t> </a:t>
            </a:r>
            <a:r>
              <a:rPr lang="ru-RU" b="1" dirty="0" err="1" smtClean="0"/>
              <a:t>верхові</a:t>
            </a:r>
            <a:r>
              <a:rPr lang="ru-RU" b="1" dirty="0" smtClean="0"/>
              <a:t> </a:t>
            </a:r>
            <a:r>
              <a:rPr lang="ru-RU" b="1" dirty="0" err="1" smtClean="0"/>
              <a:t>пожежі</a:t>
            </a:r>
            <a:endParaRPr lang="ru-RU" b="1" dirty="0" smtClean="0"/>
          </a:p>
          <a:p>
            <a:r>
              <a:rPr lang="ru-RU" dirty="0" err="1" smtClean="0"/>
              <a:t>Лісові</a:t>
            </a:r>
            <a:r>
              <a:rPr lang="ru-RU" dirty="0" smtClean="0"/>
              <a:t> </a:t>
            </a:r>
            <a:r>
              <a:rPr lang="ru-RU" dirty="0" err="1" smtClean="0"/>
              <a:t>верхові</a:t>
            </a:r>
            <a:r>
              <a:rPr lang="ru-RU" dirty="0" smtClean="0"/>
              <a:t> </a:t>
            </a:r>
            <a:r>
              <a:rPr lang="ru-RU" dirty="0" err="1" smtClean="0"/>
              <a:t>пожежі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, як правило,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низових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 err="1" smtClean="0"/>
              <a:t>горінням</a:t>
            </a:r>
            <a:r>
              <a:rPr lang="ru-RU" dirty="0" smtClean="0"/>
              <a:t> крон дерев. При </a:t>
            </a:r>
            <a:r>
              <a:rPr lang="ru-RU" dirty="0" err="1" smtClean="0"/>
              <a:t>швидкій</a:t>
            </a:r>
            <a:r>
              <a:rPr lang="ru-RU" dirty="0" smtClean="0"/>
              <a:t> </a:t>
            </a:r>
            <a:r>
              <a:rPr lang="ru-RU" dirty="0" err="1" smtClean="0"/>
              <a:t>верховій</a:t>
            </a:r>
            <a:r>
              <a:rPr lang="ru-RU" dirty="0" smtClean="0"/>
              <a:t> </a:t>
            </a:r>
            <a:r>
              <a:rPr lang="ru-RU" dirty="0" err="1" smtClean="0"/>
              <a:t>пожежі</a:t>
            </a:r>
            <a:r>
              <a:rPr lang="ru-RU" dirty="0" smtClean="0"/>
              <a:t> </a:t>
            </a:r>
            <a:r>
              <a:rPr lang="ru-RU" dirty="0" err="1" smtClean="0"/>
              <a:t>полум'я</a:t>
            </a:r>
            <a:r>
              <a:rPr lang="ru-RU" dirty="0" smtClean="0"/>
              <a:t> </a:t>
            </a:r>
            <a:r>
              <a:rPr lang="ru-RU" dirty="0" err="1" smtClean="0"/>
              <a:t>розповсюджується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крони</a:t>
            </a:r>
            <a:r>
              <a:rPr lang="ru-RU" dirty="0" smtClean="0"/>
              <a:t> на крону </a:t>
            </a:r>
            <a:r>
              <a:rPr lang="ru-RU" dirty="0" err="1" smtClean="0"/>
              <a:t>з</a:t>
            </a:r>
            <a:r>
              <a:rPr lang="ru-RU" dirty="0" smtClean="0"/>
              <a:t> великою </a:t>
            </a:r>
            <a:r>
              <a:rPr lang="ru-RU" dirty="0" err="1" smtClean="0"/>
              <a:t>швидкістю</a:t>
            </a:r>
            <a:r>
              <a:rPr lang="ru-RU" dirty="0" smtClean="0"/>
              <a:t>, яка </a:t>
            </a:r>
            <a:r>
              <a:rPr lang="ru-RU" dirty="0" err="1" smtClean="0"/>
              <a:t>досягає</a:t>
            </a:r>
            <a:r>
              <a:rPr lang="ru-RU" dirty="0" smtClean="0"/>
              <a:t> 8-25 км/год, </a:t>
            </a:r>
            <a:r>
              <a:rPr lang="ru-RU" dirty="0" err="1" smtClean="0"/>
              <a:t>залишаючи</a:t>
            </a:r>
            <a:r>
              <a:rPr lang="ru-RU" dirty="0" smtClean="0"/>
              <a:t> </a:t>
            </a:r>
            <a:r>
              <a:rPr lang="ru-RU" dirty="0" err="1" smtClean="0"/>
              <a:t>деколи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незайманого</a:t>
            </a:r>
            <a:r>
              <a:rPr lang="ru-RU" dirty="0" smtClean="0"/>
              <a:t> вогнем </a:t>
            </a:r>
            <a:r>
              <a:rPr lang="ru-RU" dirty="0" err="1" smtClean="0"/>
              <a:t>лісу</a:t>
            </a:r>
            <a:r>
              <a:rPr lang="ru-RU" dirty="0" smtClean="0"/>
              <a:t>. При </a:t>
            </a:r>
            <a:r>
              <a:rPr lang="ru-RU" dirty="0" err="1" smtClean="0"/>
              <a:t>стійкій</a:t>
            </a:r>
            <a:r>
              <a:rPr lang="ru-RU" dirty="0" smtClean="0"/>
              <a:t> </a:t>
            </a:r>
            <a:r>
              <a:rPr lang="ru-RU" dirty="0" err="1" smtClean="0"/>
              <a:t>верховій</a:t>
            </a:r>
            <a:r>
              <a:rPr lang="ru-RU" dirty="0" smtClean="0"/>
              <a:t> </a:t>
            </a:r>
            <a:r>
              <a:rPr lang="ru-RU" dirty="0" err="1" smtClean="0"/>
              <a:t>пожежі</a:t>
            </a:r>
            <a:r>
              <a:rPr lang="ru-RU" dirty="0" smtClean="0"/>
              <a:t> вогнем </a:t>
            </a:r>
            <a:r>
              <a:rPr lang="ru-RU" dirty="0" err="1" smtClean="0"/>
              <a:t>охоплені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крони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стовбури</a:t>
            </a:r>
            <a:r>
              <a:rPr lang="ru-RU" dirty="0" smtClean="0"/>
              <a:t> дерев. </a:t>
            </a:r>
            <a:r>
              <a:rPr lang="ru-RU" dirty="0" err="1" smtClean="0"/>
              <a:t>Полум'я</a:t>
            </a:r>
            <a:r>
              <a:rPr lang="ru-RU" dirty="0" smtClean="0"/>
              <a:t> </a:t>
            </a:r>
            <a:r>
              <a:rPr lang="ru-RU" dirty="0" err="1" smtClean="0"/>
              <a:t>розповсюджується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-5-8 км/год, </a:t>
            </a:r>
            <a:r>
              <a:rPr lang="ru-RU" dirty="0" err="1" smtClean="0"/>
              <a:t>охоплює</a:t>
            </a:r>
            <a:r>
              <a:rPr lang="ru-RU" dirty="0" smtClean="0"/>
              <a:t> весь </a:t>
            </a:r>
            <a:r>
              <a:rPr lang="ru-RU" dirty="0" err="1" smtClean="0"/>
              <a:t>ліс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Ґрунтового</a:t>
            </a:r>
            <a:r>
              <a:rPr lang="ru-RU" dirty="0" smtClean="0"/>
              <a:t> шару до </a:t>
            </a:r>
            <a:r>
              <a:rPr lang="ru-RU" dirty="0" err="1" smtClean="0"/>
              <a:t>верхівок</a:t>
            </a:r>
            <a:r>
              <a:rPr lang="ru-RU" dirty="0" smtClean="0"/>
              <a:t> дерев.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Лісові</a:t>
            </a:r>
            <a:r>
              <a:rPr lang="ru-RU" b="1" dirty="0" smtClean="0"/>
              <a:t> </a:t>
            </a:r>
            <a:r>
              <a:rPr lang="ru-RU" b="1" dirty="0" err="1" smtClean="0"/>
              <a:t>підземні</a:t>
            </a:r>
            <a:r>
              <a:rPr lang="ru-RU" b="1" dirty="0" smtClean="0"/>
              <a:t> </a:t>
            </a:r>
            <a:r>
              <a:rPr lang="ru-RU" b="1" dirty="0" err="1" smtClean="0"/>
              <a:t>пожежі</a:t>
            </a:r>
            <a:endParaRPr lang="ru-RU" b="1" dirty="0" smtClean="0"/>
          </a:p>
          <a:p>
            <a:r>
              <a:rPr lang="ru-RU" dirty="0" err="1" smtClean="0"/>
              <a:t>Підземні</a:t>
            </a:r>
            <a:r>
              <a:rPr lang="ru-RU" dirty="0" smtClean="0"/>
              <a:t> (</a:t>
            </a:r>
            <a:r>
              <a:rPr lang="ru-RU" dirty="0" err="1" smtClean="0"/>
              <a:t>ґрунтові</a:t>
            </a:r>
            <a:r>
              <a:rPr lang="ru-RU" dirty="0" smtClean="0"/>
              <a:t>) </a:t>
            </a:r>
            <a:r>
              <a:rPr lang="ru-RU" dirty="0" err="1" smtClean="0"/>
              <a:t>пожежі</a:t>
            </a:r>
            <a:r>
              <a:rPr lang="ru-RU" dirty="0" smtClean="0"/>
              <a:t> в </a:t>
            </a:r>
            <a:r>
              <a:rPr lang="ru-RU" dirty="0" err="1" smtClean="0"/>
              <a:t>лісі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загорянням</a:t>
            </a:r>
            <a:r>
              <a:rPr lang="ru-RU" dirty="0" smtClean="0"/>
              <a:t> торфу, яке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можливим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осушення</a:t>
            </a:r>
            <a:r>
              <a:rPr lang="ru-RU" dirty="0" smtClean="0"/>
              <a:t> </a:t>
            </a:r>
            <a:r>
              <a:rPr lang="ru-RU" dirty="0" err="1" smtClean="0"/>
              <a:t>боліт</a:t>
            </a:r>
            <a:r>
              <a:rPr lang="ru-RU" dirty="0" smtClean="0"/>
              <a:t>. </a:t>
            </a:r>
            <a:r>
              <a:rPr lang="ru-RU" dirty="0" err="1" smtClean="0"/>
              <a:t>Поширюються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до 1 км на </a:t>
            </a:r>
            <a:r>
              <a:rPr lang="ru-RU" dirty="0" err="1" smtClean="0"/>
              <a:t>добу</a:t>
            </a:r>
            <a:r>
              <a:rPr lang="ru-RU" dirty="0" smtClean="0"/>
              <a:t>.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малопомітні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поширюватися</a:t>
            </a:r>
            <a:r>
              <a:rPr lang="ru-RU" dirty="0" smtClean="0"/>
              <a:t> на </a:t>
            </a:r>
            <a:r>
              <a:rPr lang="ru-RU" dirty="0" err="1" smtClean="0"/>
              <a:t>глибину</a:t>
            </a:r>
            <a:r>
              <a:rPr lang="ru-RU" dirty="0" smtClean="0"/>
              <a:t> до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метрів</a:t>
            </a:r>
            <a:r>
              <a:rPr lang="ru-RU" dirty="0" smtClean="0"/>
              <a:t>,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</a:t>
            </a:r>
            <a:r>
              <a:rPr lang="ru-RU" dirty="0" err="1" smtClean="0"/>
              <a:t>додаткову</a:t>
            </a:r>
            <a:r>
              <a:rPr lang="ru-RU" dirty="0" smtClean="0"/>
              <a:t> </a:t>
            </a:r>
            <a:r>
              <a:rPr lang="ru-RU" dirty="0" err="1" smtClean="0"/>
              <a:t>небезпеку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вкрай</a:t>
            </a:r>
            <a:r>
              <a:rPr lang="ru-RU" dirty="0" smtClean="0"/>
              <a:t> погано </a:t>
            </a:r>
            <a:r>
              <a:rPr lang="ru-RU" dirty="0" err="1" smtClean="0"/>
              <a:t>піддаються</a:t>
            </a:r>
            <a:r>
              <a:rPr lang="ru-RU" dirty="0" smtClean="0"/>
              <a:t> </a:t>
            </a:r>
            <a:r>
              <a:rPr lang="ru-RU" dirty="0" err="1" smtClean="0"/>
              <a:t>гасінню</a:t>
            </a:r>
            <a:r>
              <a:rPr lang="ru-RU" dirty="0" smtClean="0"/>
              <a:t> (Торф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горіти</a:t>
            </a:r>
            <a:r>
              <a:rPr lang="ru-RU" dirty="0" smtClean="0"/>
              <a:t> без доступу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водою). Для </a:t>
            </a:r>
            <a:r>
              <a:rPr lang="ru-RU" dirty="0" err="1" smtClean="0"/>
              <a:t>гасіння</a:t>
            </a:r>
            <a:r>
              <a:rPr lang="ru-RU" dirty="0" smtClean="0"/>
              <a:t> таких </a:t>
            </a:r>
            <a:r>
              <a:rPr lang="ru-RU" dirty="0" err="1" smtClean="0"/>
              <a:t>пожеж</a:t>
            </a:r>
            <a:r>
              <a:rPr lang="ru-RU" dirty="0" smtClean="0"/>
              <a:t> </a:t>
            </a:r>
            <a:r>
              <a:rPr lang="ru-RU" dirty="0" err="1" smtClean="0"/>
              <a:t>необхідна</a:t>
            </a:r>
            <a:r>
              <a:rPr lang="ru-RU" dirty="0" smtClean="0"/>
              <a:t> </a:t>
            </a:r>
            <a:r>
              <a:rPr lang="ru-RU" dirty="0" err="1" smtClean="0"/>
              <a:t>попередня</a:t>
            </a:r>
            <a:r>
              <a:rPr lang="ru-RU" dirty="0" smtClean="0"/>
              <a:t> </a:t>
            </a:r>
            <a:r>
              <a:rPr lang="ru-RU" dirty="0" err="1" smtClean="0"/>
              <a:t>розвідка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upload.wikimedia.org/wikipedia/commons/thumb/3/3c/Waldbrand-Bodenfeuer.jpg/220px-Waldbrand-Bodenfeu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92922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Причини </a:t>
            </a:r>
            <a:r>
              <a:rPr lang="ru-RU" b="0" dirty="0" err="1" smtClean="0"/>
              <a:t>виникнення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Серед</a:t>
            </a:r>
            <a:r>
              <a:rPr lang="ru-RU" dirty="0" smtClean="0"/>
              <a:t> причин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лісових</a:t>
            </a:r>
            <a:r>
              <a:rPr lang="ru-RU" dirty="0" smtClean="0"/>
              <a:t> </a:t>
            </a:r>
            <a:r>
              <a:rPr lang="ru-RU" dirty="0" err="1" smtClean="0"/>
              <a:t>пожеж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антропогенний</a:t>
            </a:r>
            <a:r>
              <a:rPr lang="ru-RU" dirty="0" smtClean="0"/>
              <a:t> фактор (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статистичними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вини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96–98% </a:t>
            </a:r>
            <a:r>
              <a:rPr lang="ru-RU" dirty="0" err="1" smtClean="0"/>
              <a:t>лісових</a:t>
            </a:r>
            <a:r>
              <a:rPr lang="ru-RU" dirty="0" smtClean="0"/>
              <a:t> </a:t>
            </a:r>
            <a:r>
              <a:rPr lang="ru-RU" dirty="0" err="1" smtClean="0"/>
              <a:t>пожеж</a:t>
            </a:r>
            <a:r>
              <a:rPr lang="ru-RU" dirty="0" smtClean="0"/>
              <a:t>). Тому </a:t>
            </a:r>
            <a:r>
              <a:rPr lang="ru-RU" dirty="0" err="1" smtClean="0"/>
              <a:t>особливої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вимагають</a:t>
            </a:r>
            <a:r>
              <a:rPr lang="ru-RU" dirty="0" smtClean="0"/>
              <a:t> </a:t>
            </a:r>
            <a:r>
              <a:rPr lang="ru-RU" dirty="0" err="1" smtClean="0"/>
              <a:t>лісові</a:t>
            </a:r>
            <a:r>
              <a:rPr lang="ru-RU" dirty="0" smtClean="0"/>
              <a:t> </a:t>
            </a:r>
            <a:r>
              <a:rPr lang="ru-RU" dirty="0" err="1" smtClean="0"/>
              <a:t>масиви</a:t>
            </a:r>
            <a:r>
              <a:rPr lang="ru-RU" dirty="0" smtClean="0"/>
              <a:t>,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великих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, </a:t>
            </a:r>
            <a:r>
              <a:rPr lang="ru-RU" dirty="0" err="1" smtClean="0"/>
              <a:t>лікувально-оздоровчих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, </a:t>
            </a:r>
            <a:r>
              <a:rPr lang="ru-RU" dirty="0" err="1" smtClean="0"/>
              <a:t>шляхів</a:t>
            </a:r>
            <a:r>
              <a:rPr lang="ru-RU" dirty="0" smtClean="0"/>
              <a:t>, </a:t>
            </a:r>
            <a:r>
              <a:rPr lang="ru-RU" dirty="0" err="1" smtClean="0"/>
              <a:t>електромереж</a:t>
            </a:r>
            <a:r>
              <a:rPr lang="ru-RU" dirty="0" smtClean="0"/>
              <a:t>.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кліматичні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(</a:t>
            </a:r>
            <a:r>
              <a:rPr lang="ru-RU" dirty="0" err="1" smtClean="0"/>
              <a:t>висока</a:t>
            </a:r>
            <a:r>
              <a:rPr lang="ru-RU" dirty="0" smtClean="0"/>
              <a:t> температура </a:t>
            </a:r>
            <a:r>
              <a:rPr lang="ru-RU" dirty="0" err="1" smtClean="0"/>
              <a:t>повітря</a:t>
            </a:r>
            <a:r>
              <a:rPr lang="ru-RU" dirty="0" smtClean="0"/>
              <a:t>, невелика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підвищують</a:t>
            </a:r>
            <a:r>
              <a:rPr lang="ru-RU" dirty="0" smtClean="0"/>
              <a:t>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загоряння</a:t>
            </a:r>
            <a:r>
              <a:rPr lang="ru-RU" dirty="0" smtClean="0"/>
              <a:t> та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пожежі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 метою </a:t>
            </a:r>
            <a:r>
              <a:rPr lang="ru-RU" dirty="0" err="1" smtClean="0"/>
              <a:t>виявлення</a:t>
            </a:r>
            <a:r>
              <a:rPr lang="ru-RU" dirty="0" smtClean="0"/>
              <a:t> та </a:t>
            </a:r>
            <a:r>
              <a:rPr lang="ru-RU" dirty="0" err="1" smtClean="0"/>
              <a:t>притягнення</a:t>
            </a:r>
            <a:r>
              <a:rPr lang="ru-RU" dirty="0" smtClean="0"/>
              <a:t> до </a:t>
            </a:r>
            <a:r>
              <a:rPr lang="ru-RU" dirty="0" err="1" smtClean="0"/>
              <a:t>адміністративної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r>
              <a:rPr lang="ru-RU" dirty="0" smtClean="0"/>
              <a:t> </a:t>
            </a:r>
            <a:r>
              <a:rPr lang="ru-RU" dirty="0" err="1" smtClean="0"/>
              <a:t>порушників</a:t>
            </a:r>
            <a:r>
              <a:rPr lang="ru-RU" dirty="0" smtClean="0"/>
              <a:t> правил </a:t>
            </a:r>
            <a:r>
              <a:rPr lang="ru-RU" dirty="0" err="1" smtClean="0"/>
              <a:t>пожежної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створено </a:t>
            </a:r>
            <a:r>
              <a:rPr lang="ru-RU" dirty="0" err="1" smtClean="0"/>
              <a:t>бригади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пожежної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для </a:t>
            </a:r>
            <a:r>
              <a:rPr lang="ru-RU" dirty="0" err="1" smtClean="0"/>
              <a:t>патрулювання</a:t>
            </a:r>
            <a:r>
              <a:rPr lang="ru-RU" dirty="0" smtClean="0"/>
              <a:t> </a:t>
            </a:r>
            <a:r>
              <a:rPr lang="ru-RU" dirty="0" err="1" smtClean="0"/>
              <a:t>лісових</a:t>
            </a:r>
            <a:r>
              <a:rPr lang="ru-RU" dirty="0" smtClean="0"/>
              <a:t> </a:t>
            </a:r>
            <a:r>
              <a:rPr lang="ru-RU" dirty="0" err="1" smtClean="0"/>
              <a:t>масивів</a:t>
            </a:r>
            <a:r>
              <a:rPr lang="ru-RU" dirty="0" smtClean="0"/>
              <a:t> у </a:t>
            </a:r>
            <a:r>
              <a:rPr lang="ru-RU" dirty="0" err="1" smtClean="0"/>
              <a:t>вихідні</a:t>
            </a:r>
            <a:r>
              <a:rPr lang="ru-RU" dirty="0" smtClean="0"/>
              <a:t> та </a:t>
            </a:r>
            <a:r>
              <a:rPr lang="ru-RU" dirty="0" err="1" smtClean="0"/>
              <a:t>святкові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. </a:t>
            </a:r>
            <a:r>
              <a:rPr lang="ru-RU" dirty="0" err="1" smtClean="0"/>
              <a:t>Така</a:t>
            </a:r>
            <a:r>
              <a:rPr lang="ru-RU" dirty="0" smtClean="0"/>
              <a:t> практика дала </a:t>
            </a:r>
            <a:r>
              <a:rPr lang="ru-RU" dirty="0" err="1" smtClean="0"/>
              <a:t>позитивні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. </a:t>
            </a:r>
            <a:r>
              <a:rPr lang="ru-RU" dirty="0" err="1" smtClean="0"/>
              <a:t>Протягом</a:t>
            </a:r>
            <a:r>
              <a:rPr lang="ru-RU" dirty="0" smtClean="0"/>
              <a:t> 2001 року </a:t>
            </a:r>
            <a:r>
              <a:rPr lang="ru-RU" dirty="0" err="1" smtClean="0"/>
              <a:t>було</a:t>
            </a:r>
            <a:r>
              <a:rPr lang="ru-RU" dirty="0" smtClean="0"/>
              <a:t> проведено </a:t>
            </a:r>
            <a:r>
              <a:rPr lang="ru-RU" dirty="0" err="1" smtClean="0"/>
              <a:t>понад</a:t>
            </a:r>
            <a:r>
              <a:rPr lang="ru-RU" dirty="0" smtClean="0"/>
              <a:t> 18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рейдів</a:t>
            </a:r>
            <a:r>
              <a:rPr lang="ru-RU" dirty="0" smtClean="0"/>
              <a:t>, </a:t>
            </a:r>
            <a:r>
              <a:rPr lang="ru-RU" dirty="0" err="1" smtClean="0"/>
              <a:t>виявлено</a:t>
            </a:r>
            <a:r>
              <a:rPr lang="ru-RU" dirty="0" smtClean="0"/>
              <a:t> та оштрафовано 4100 </a:t>
            </a:r>
            <a:r>
              <a:rPr lang="ru-RU" dirty="0" err="1" smtClean="0"/>
              <a:t>порушників</a:t>
            </a:r>
            <a:r>
              <a:rPr lang="ru-RU" dirty="0" smtClean="0"/>
              <a:t>. Сума </a:t>
            </a:r>
            <a:r>
              <a:rPr lang="ru-RU" dirty="0" err="1" smtClean="0"/>
              <a:t>штрафів</a:t>
            </a:r>
            <a:r>
              <a:rPr lang="ru-RU" dirty="0" smtClean="0"/>
              <a:t> </a:t>
            </a:r>
            <a:r>
              <a:rPr lang="ru-RU" dirty="0" err="1" smtClean="0"/>
              <a:t>склала</a:t>
            </a:r>
            <a:r>
              <a:rPr lang="ru-RU" dirty="0" smtClean="0"/>
              <a:t> 83,8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гривень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Файл:Simi Valley fire California U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28690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/>
          <a:lstStyle/>
          <a:p>
            <a:r>
              <a:rPr lang="ru-RU" dirty="0" smtClean="0"/>
              <a:t>За таких умов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надійної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пожеж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неможливим</a:t>
            </a:r>
            <a:r>
              <a:rPr lang="ru-RU" dirty="0" smtClean="0"/>
              <a:t> без </a:t>
            </a:r>
            <a:r>
              <a:rPr lang="ru-RU" dirty="0" err="1" smtClean="0"/>
              <a:t>належної</a:t>
            </a:r>
            <a:r>
              <a:rPr lang="ru-RU" dirty="0" smtClean="0"/>
              <a:t> </a:t>
            </a:r>
            <a:r>
              <a:rPr lang="ru-RU" dirty="0" err="1" smtClean="0"/>
              <a:t>матеріально-технічної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, яка б включала </a:t>
            </a:r>
            <a:r>
              <a:rPr lang="ru-RU" dirty="0" err="1" smtClean="0"/>
              <a:t>високоефективні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виявлення</a:t>
            </a:r>
            <a:r>
              <a:rPr lang="ru-RU" dirty="0" smtClean="0"/>
              <a:t> та </a:t>
            </a:r>
            <a:r>
              <a:rPr lang="ru-RU" dirty="0" err="1" smtClean="0"/>
              <a:t>гасіння</a:t>
            </a:r>
            <a:r>
              <a:rPr lang="ru-RU" dirty="0" smtClean="0"/>
              <a:t> </a:t>
            </a:r>
            <a:r>
              <a:rPr lang="ru-RU" dirty="0" err="1" smtClean="0"/>
              <a:t>пожеж</a:t>
            </a:r>
            <a:endParaRPr lang="ru-RU" dirty="0" smtClean="0"/>
          </a:p>
          <a:p>
            <a:r>
              <a:rPr lang="ru-RU" dirty="0" smtClean="0"/>
              <a:t>Тому в л</a:t>
            </a:r>
            <a:r>
              <a:rPr lang="uk-UA" dirty="0" err="1" smtClean="0"/>
              <a:t>ісі</a:t>
            </a:r>
            <a:r>
              <a:rPr lang="uk-UA" dirty="0" smtClean="0"/>
              <a:t> не можна палити великих вогнищ в лісі це теж може призвести до пожежі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665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поведінки</a:t>
            </a:r>
            <a:r>
              <a:rPr lang="ru-RU" dirty="0" smtClean="0"/>
              <a:t> при </a:t>
            </a:r>
            <a:r>
              <a:rPr lang="ru-RU" dirty="0" err="1" smtClean="0"/>
              <a:t>лісовій</a:t>
            </a:r>
            <a:r>
              <a:rPr lang="ru-RU" dirty="0" smtClean="0"/>
              <a:t> </a:t>
            </a:r>
            <a:r>
              <a:rPr lang="ru-RU" dirty="0" err="1" smtClean="0"/>
              <a:t>пожежі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 smtClean="0"/>
              <a:t>пожежах</a:t>
            </a:r>
            <a:r>
              <a:rPr lang="ru-RU" dirty="0" smtClean="0"/>
              <a:t> треба </a:t>
            </a:r>
            <a:r>
              <a:rPr lang="ru-RU" dirty="0" err="1" smtClean="0"/>
              <a:t>остерігатися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, </a:t>
            </a:r>
            <a:r>
              <a:rPr lang="ru-RU" dirty="0" err="1" smtClean="0"/>
              <a:t>задимленості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загазованості</a:t>
            </a:r>
            <a:r>
              <a:rPr lang="ru-RU" dirty="0" smtClean="0"/>
              <a:t>, </a:t>
            </a:r>
            <a:r>
              <a:rPr lang="ru-RU" dirty="0" err="1" smtClean="0"/>
              <a:t>вибухів</a:t>
            </a:r>
            <a:r>
              <a:rPr lang="ru-RU" dirty="0" smtClean="0"/>
              <a:t>, </a:t>
            </a:r>
            <a:r>
              <a:rPr lang="ru-RU" dirty="0" err="1" smtClean="0"/>
              <a:t>падіння</a:t>
            </a:r>
            <a:r>
              <a:rPr lang="ru-RU" dirty="0" smtClean="0"/>
              <a:t> дерев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будівель</a:t>
            </a:r>
            <a:r>
              <a:rPr lang="ru-RU" dirty="0" smtClean="0"/>
              <a:t>, </a:t>
            </a:r>
            <a:r>
              <a:rPr lang="ru-RU" dirty="0" err="1" smtClean="0"/>
              <a:t>провалів</a:t>
            </a:r>
            <a:r>
              <a:rPr lang="ru-RU" dirty="0" smtClean="0"/>
              <a:t> у </a:t>
            </a:r>
            <a:r>
              <a:rPr lang="ru-RU" dirty="0" err="1" smtClean="0"/>
              <a:t>прогорілий</a:t>
            </a:r>
            <a:r>
              <a:rPr lang="ru-RU" dirty="0" smtClean="0"/>
              <a:t> </a:t>
            </a:r>
            <a:r>
              <a:rPr lang="ru-RU" dirty="0" err="1" smtClean="0"/>
              <a:t>ґрунт</a:t>
            </a:r>
            <a:endParaRPr lang="ru-RU" dirty="0" smtClean="0"/>
          </a:p>
          <a:p>
            <a:r>
              <a:rPr lang="ru-RU" dirty="0" err="1" smtClean="0"/>
              <a:t>небезпечно</a:t>
            </a:r>
            <a:r>
              <a:rPr lang="ru-RU" dirty="0" smtClean="0"/>
              <a:t> </a:t>
            </a:r>
            <a:r>
              <a:rPr lang="ru-RU" dirty="0" err="1" smtClean="0"/>
              <a:t>входити</a:t>
            </a:r>
            <a:r>
              <a:rPr lang="ru-RU" dirty="0" smtClean="0"/>
              <a:t> в зону </a:t>
            </a:r>
            <a:r>
              <a:rPr lang="ru-RU" dirty="0" err="1" smtClean="0"/>
              <a:t>задимлення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видимість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10 м</a:t>
            </a:r>
          </a:p>
          <a:p>
            <a:r>
              <a:rPr lang="ru-RU" dirty="0" smtClean="0"/>
              <a:t>перед </a:t>
            </a:r>
            <a:r>
              <a:rPr lang="ru-RU" dirty="0" err="1" smtClean="0"/>
              <a:t>тим</a:t>
            </a:r>
            <a:r>
              <a:rPr lang="ru-RU" dirty="0" smtClean="0"/>
              <a:t>, як </a:t>
            </a:r>
            <a:r>
              <a:rPr lang="ru-RU" dirty="0" err="1" smtClean="0"/>
              <a:t>увійти</a:t>
            </a:r>
            <a:r>
              <a:rPr lang="ru-RU" dirty="0" smtClean="0"/>
              <a:t> в </a:t>
            </a:r>
            <a:r>
              <a:rPr lang="ru-RU" dirty="0" err="1" smtClean="0"/>
              <a:t>палаюче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, треба </a:t>
            </a:r>
            <a:r>
              <a:rPr lang="ru-RU" dirty="0" err="1" smtClean="0"/>
              <a:t>накритися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головою </a:t>
            </a:r>
            <a:r>
              <a:rPr lang="ru-RU" dirty="0" err="1" smtClean="0"/>
              <a:t>вологим</a:t>
            </a:r>
            <a:r>
              <a:rPr lang="ru-RU" dirty="0" smtClean="0"/>
              <a:t> </a:t>
            </a:r>
            <a:r>
              <a:rPr lang="ru-RU" dirty="0" err="1" smtClean="0"/>
              <a:t>простирадлом</a:t>
            </a:r>
            <a:r>
              <a:rPr lang="ru-RU" dirty="0" smtClean="0"/>
              <a:t>, </a:t>
            </a:r>
            <a:r>
              <a:rPr lang="ru-RU" dirty="0" err="1" smtClean="0"/>
              <a:t>плащем</a:t>
            </a:r>
            <a:r>
              <a:rPr lang="ru-RU" dirty="0" smtClean="0"/>
              <a:t>, шматком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endParaRPr lang="ru-RU" dirty="0" smtClean="0"/>
          </a:p>
          <a:p>
            <a:r>
              <a:rPr lang="ru-RU" dirty="0" err="1" smtClean="0"/>
              <a:t>двері</a:t>
            </a:r>
            <a:r>
              <a:rPr lang="ru-RU" dirty="0" smtClean="0"/>
              <a:t> в </a:t>
            </a:r>
            <a:r>
              <a:rPr lang="ru-RU" dirty="0" err="1" smtClean="0"/>
              <a:t>задимлене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 треба </a:t>
            </a:r>
            <a:r>
              <a:rPr lang="ru-RU" dirty="0" err="1" smtClean="0"/>
              <a:t>відчиняти</a:t>
            </a:r>
            <a:r>
              <a:rPr lang="ru-RU" dirty="0" smtClean="0"/>
              <a:t> </a:t>
            </a:r>
            <a:r>
              <a:rPr lang="ru-RU" dirty="0" err="1" smtClean="0"/>
              <a:t>обережно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запобігти</a:t>
            </a:r>
            <a:r>
              <a:rPr lang="ru-RU" dirty="0" smtClean="0"/>
              <a:t> </a:t>
            </a:r>
            <a:r>
              <a:rPr lang="ru-RU" dirty="0" err="1" smtClean="0"/>
              <a:t>спалаху</a:t>
            </a:r>
            <a:r>
              <a:rPr lang="ru-RU" dirty="0" smtClean="0"/>
              <a:t> </a:t>
            </a:r>
            <a:r>
              <a:rPr lang="ru-RU" dirty="0" err="1" smtClean="0"/>
              <a:t>полум'я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швидкого</a:t>
            </a:r>
            <a:r>
              <a:rPr lang="ru-RU" dirty="0" smtClean="0"/>
              <a:t> притоку </a:t>
            </a:r>
            <a:r>
              <a:rPr lang="ru-RU" dirty="0" err="1" smtClean="0"/>
              <a:t>свіжого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задимленому</a:t>
            </a:r>
            <a:r>
              <a:rPr lang="ru-RU" dirty="0" smtClean="0"/>
              <a:t> </a:t>
            </a:r>
            <a:r>
              <a:rPr lang="ru-RU" dirty="0" err="1" smtClean="0"/>
              <a:t>приміщенні</a:t>
            </a:r>
            <a:r>
              <a:rPr lang="ru-RU" dirty="0" smtClean="0"/>
              <a:t> треба </a:t>
            </a:r>
            <a:r>
              <a:rPr lang="ru-RU" dirty="0" err="1" smtClean="0"/>
              <a:t>плазувати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чадного газу треба </a:t>
            </a:r>
            <a:r>
              <a:rPr lang="ru-RU" dirty="0" err="1" smtClean="0"/>
              <a:t>дихати</a:t>
            </a:r>
            <a:r>
              <a:rPr lang="ru-RU" dirty="0" smtClean="0"/>
              <a:t> через </a:t>
            </a:r>
            <a:r>
              <a:rPr lang="ru-RU" dirty="0" err="1" smtClean="0"/>
              <a:t>вологу</a:t>
            </a:r>
            <a:r>
              <a:rPr lang="ru-RU" dirty="0" smtClean="0"/>
              <a:t> тканину</a:t>
            </a:r>
          </a:p>
          <a:p>
            <a:r>
              <a:rPr lang="ru-RU" dirty="0" err="1" smtClean="0"/>
              <a:t>якщо</a:t>
            </a:r>
            <a:r>
              <a:rPr lang="ru-RU" dirty="0" smtClean="0"/>
              <a:t> на </a:t>
            </a:r>
            <a:r>
              <a:rPr lang="ru-RU" dirty="0" err="1" smtClean="0"/>
              <a:t>людині</a:t>
            </a:r>
            <a:r>
              <a:rPr lang="ru-RU" dirty="0" smtClean="0"/>
              <a:t> </a:t>
            </a:r>
            <a:r>
              <a:rPr lang="ru-RU" dirty="0" err="1" smtClean="0"/>
              <a:t>загорівся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, треба </a:t>
            </a:r>
            <a:r>
              <a:rPr lang="ru-RU" dirty="0" err="1" smtClean="0"/>
              <a:t>лягти</a:t>
            </a:r>
            <a:r>
              <a:rPr lang="ru-RU" dirty="0" smtClean="0"/>
              <a:t> на землю та </a:t>
            </a:r>
            <a:r>
              <a:rPr lang="ru-RU" dirty="0" err="1" smtClean="0"/>
              <a:t>збити</a:t>
            </a:r>
            <a:r>
              <a:rPr lang="ru-RU" dirty="0" smtClean="0"/>
              <a:t> </a:t>
            </a:r>
            <a:r>
              <a:rPr lang="ru-RU" dirty="0" err="1" smtClean="0"/>
              <a:t>полум'я</a:t>
            </a:r>
            <a:r>
              <a:rPr lang="ru-RU" dirty="0" smtClean="0"/>
              <a:t>, </a:t>
            </a:r>
            <a:r>
              <a:rPr lang="ru-RU" dirty="0" err="1" smtClean="0"/>
              <a:t>бігти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роздує</a:t>
            </a:r>
            <a:r>
              <a:rPr lang="ru-RU" dirty="0" smtClean="0"/>
              <a:t> </a:t>
            </a:r>
            <a:r>
              <a:rPr lang="ru-RU" dirty="0" err="1" smtClean="0"/>
              <a:t>полум'я</a:t>
            </a:r>
            <a:endParaRPr lang="ru-RU" dirty="0" smtClean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побачите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 в </a:t>
            </a:r>
            <a:r>
              <a:rPr lang="ru-RU" dirty="0" err="1" smtClean="0"/>
              <a:t>палаючому</a:t>
            </a:r>
            <a:r>
              <a:rPr lang="ru-RU" dirty="0" smtClean="0"/>
              <a:t> </a:t>
            </a:r>
            <a:r>
              <a:rPr lang="ru-RU" dirty="0" err="1" smtClean="0"/>
              <a:t>одязі</a:t>
            </a:r>
            <a:r>
              <a:rPr lang="ru-RU" dirty="0" smtClean="0"/>
              <a:t>, накиньте на </a:t>
            </a:r>
            <a:r>
              <a:rPr lang="ru-RU" dirty="0" err="1" smtClean="0"/>
              <a:t>неї</a:t>
            </a:r>
            <a:r>
              <a:rPr lang="ru-RU" dirty="0" smtClean="0"/>
              <a:t> пальто, плащ, </a:t>
            </a:r>
            <a:r>
              <a:rPr lang="ru-RU" dirty="0" err="1" smtClean="0"/>
              <a:t>будь-яке</a:t>
            </a:r>
            <a:r>
              <a:rPr lang="ru-RU" dirty="0" smtClean="0"/>
              <a:t> </a:t>
            </a:r>
            <a:r>
              <a:rPr lang="ru-RU" dirty="0" err="1" smtClean="0"/>
              <a:t>простирадло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щільно</a:t>
            </a:r>
            <a:r>
              <a:rPr lang="ru-RU" dirty="0" smtClean="0"/>
              <a:t> </a:t>
            </a:r>
            <a:r>
              <a:rPr lang="ru-RU" dirty="0" err="1" smtClean="0"/>
              <a:t>притисніть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 smtClean="0"/>
              <a:t>гасінні</a:t>
            </a:r>
            <a:r>
              <a:rPr lang="ru-RU" dirty="0" smtClean="0"/>
              <a:t> </a:t>
            </a:r>
            <a:r>
              <a:rPr lang="ru-RU" dirty="0" err="1" smtClean="0"/>
              <a:t>пожежі</a:t>
            </a:r>
            <a:r>
              <a:rPr lang="ru-RU" dirty="0" smtClean="0"/>
              <a:t> </a:t>
            </a:r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вогнегасники</a:t>
            </a:r>
            <a:r>
              <a:rPr lang="ru-RU" dirty="0" smtClean="0"/>
              <a:t>, воду, </a:t>
            </a:r>
            <a:r>
              <a:rPr lang="ru-RU" dirty="0" err="1" smtClean="0"/>
              <a:t>пісок</a:t>
            </a:r>
            <a:r>
              <a:rPr lang="ru-RU" dirty="0" smtClean="0"/>
              <a:t>, землю, </a:t>
            </a:r>
            <a:r>
              <a:rPr lang="ru-RU" dirty="0" err="1" smtClean="0"/>
              <a:t>простирадла</a:t>
            </a:r>
            <a:r>
              <a:rPr lang="ru-RU" dirty="0" smtClean="0"/>
              <a:t>,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endParaRPr lang="ru-RU" dirty="0" smtClean="0"/>
          </a:p>
          <a:p>
            <a:r>
              <a:rPr lang="ru-RU" dirty="0" err="1" smtClean="0"/>
              <a:t>виходити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пожежі</a:t>
            </a:r>
            <a:r>
              <a:rPr lang="ru-RU" dirty="0" smtClean="0"/>
              <a:t> треба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вітру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у тому </a:t>
            </a:r>
            <a:r>
              <a:rPr lang="ru-RU" dirty="0" err="1" smtClean="0"/>
              <a:t>напрямку</a:t>
            </a:r>
            <a:r>
              <a:rPr lang="ru-RU" dirty="0" smtClean="0"/>
              <a:t>, </a:t>
            </a:r>
            <a:r>
              <a:rPr lang="ru-RU" dirty="0" err="1" smtClean="0"/>
              <a:t>звідки</a:t>
            </a:r>
            <a:r>
              <a:rPr lang="ru-RU" dirty="0" smtClean="0"/>
              <a:t> </a:t>
            </a:r>
            <a:r>
              <a:rPr lang="ru-RU" dirty="0" err="1" smtClean="0"/>
              <a:t>дує</a:t>
            </a:r>
            <a:r>
              <a:rPr lang="ru-RU" dirty="0" smtClean="0"/>
              <a:t> </a:t>
            </a:r>
            <a:r>
              <a:rPr lang="ru-RU" dirty="0" err="1" smtClean="0"/>
              <a:t>вітер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 smtClean="0"/>
              <a:t>гасінні</a:t>
            </a:r>
            <a:r>
              <a:rPr lang="ru-RU" dirty="0" smtClean="0"/>
              <a:t> </a:t>
            </a:r>
            <a:r>
              <a:rPr lang="ru-RU" dirty="0" err="1" smtClean="0"/>
              <a:t>лісових</a:t>
            </a:r>
            <a:r>
              <a:rPr lang="ru-RU" dirty="0" smtClean="0"/>
              <a:t> </a:t>
            </a:r>
            <a:r>
              <a:rPr lang="ru-RU" dirty="0" err="1" smtClean="0"/>
              <a:t>пожеж</a:t>
            </a:r>
            <a:r>
              <a:rPr lang="ru-RU" dirty="0" smtClean="0"/>
              <a:t> </a:t>
            </a:r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гілля</a:t>
            </a:r>
            <a:r>
              <a:rPr lang="ru-RU" dirty="0" smtClean="0"/>
              <a:t> </a:t>
            </a:r>
            <a:r>
              <a:rPr lang="ru-RU" dirty="0" err="1" smtClean="0"/>
              <a:t>листяних</a:t>
            </a:r>
            <a:r>
              <a:rPr lang="ru-RU" dirty="0" smtClean="0"/>
              <a:t> дерев (</a:t>
            </a:r>
            <a:r>
              <a:rPr lang="ru-RU" dirty="0" err="1" smtClean="0"/>
              <a:t>берези</a:t>
            </a:r>
            <a:r>
              <a:rPr lang="ru-RU" dirty="0" smtClean="0"/>
              <a:t>, </a:t>
            </a:r>
            <a:r>
              <a:rPr lang="ru-RU" dirty="0" err="1" smtClean="0"/>
              <a:t>ліщини</a:t>
            </a:r>
            <a:r>
              <a:rPr lang="ru-RU" dirty="0" smtClean="0"/>
              <a:t>), </a:t>
            </a:r>
            <a:r>
              <a:rPr lang="ru-RU" dirty="0" err="1" smtClean="0"/>
              <a:t>лопати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; </a:t>
            </a:r>
            <a:r>
              <a:rPr lang="ru-RU" dirty="0" err="1" smtClean="0"/>
              <a:t>гілками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захльостувати</a:t>
            </a:r>
            <a:r>
              <a:rPr lang="ru-RU" dirty="0" smtClean="0"/>
              <a:t> край </a:t>
            </a:r>
            <a:r>
              <a:rPr lang="ru-RU" dirty="0" err="1" smtClean="0"/>
              <a:t>пожежі</a:t>
            </a:r>
            <a:r>
              <a:rPr lang="ru-RU" dirty="0" smtClean="0"/>
              <a:t>, за </a:t>
            </a:r>
            <a:r>
              <a:rPr lang="ru-RU" dirty="0" err="1" smtClean="0"/>
              <a:t>допомогою</a:t>
            </a:r>
            <a:r>
              <a:rPr lang="ru-RU" dirty="0" smtClean="0"/>
              <a:t> лопат </a:t>
            </a:r>
            <a:r>
              <a:rPr lang="ru-RU" dirty="0" err="1" smtClean="0"/>
              <a:t>засипати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ґрунтом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</TotalTime>
  <Words>581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Лісова пожежа </vt:lpstr>
      <vt:lpstr>Типи лісових пожеж </vt:lpstr>
      <vt:lpstr>Слайд 3</vt:lpstr>
      <vt:lpstr>Слайд 4</vt:lpstr>
      <vt:lpstr>Слайд 5</vt:lpstr>
      <vt:lpstr>Причини виникнення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Кінець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Лісова пожежа </dc:title>
  <dc:creator>User</dc:creator>
  <cp:lastModifiedBy>User</cp:lastModifiedBy>
  <cp:revision>2</cp:revision>
  <dcterms:created xsi:type="dcterms:W3CDTF">2013-09-16T17:40:34Z</dcterms:created>
  <dcterms:modified xsi:type="dcterms:W3CDTF">2013-09-16T17:52:25Z</dcterms:modified>
</cp:coreProperties>
</file>