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AF463A-BC7C-46EE-9F1E-7F377CCA4891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AF463A-BC7C-46EE-9F1E-7F377CCA4891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AF463A-BC7C-46EE-9F1E-7F377CCA4891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AF463A-BC7C-46EE-9F1E-7F377CCA4891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514600"/>
            <a:ext cx="7772400" cy="1470025"/>
          </a:xfrm>
        </p:spPr>
        <p:txBody>
          <a:bodyPr/>
          <a:lstStyle/>
          <a:p>
            <a:r>
              <a:rPr lang="ru-RU" dirty="0" smtClean="0"/>
              <a:t>Культура </a:t>
            </a:r>
            <a:r>
              <a:rPr lang="ru-RU" dirty="0" err="1" smtClean="0"/>
              <a:t>Росії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1828800"/>
            <a:ext cx="8305800" cy="3078162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Фольклор </a:t>
            </a:r>
            <a:r>
              <a:rPr lang="ru-RU" sz="3600" dirty="0" smtClean="0"/>
              <a:t> 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ru-RU" sz="2200" dirty="0" err="1" smtClean="0"/>
              <a:t>Російські</a:t>
            </a:r>
            <a:r>
              <a:rPr lang="ru-RU" sz="2200" dirty="0" smtClean="0"/>
              <a:t> </a:t>
            </a:r>
            <a:r>
              <a:rPr lang="ru-RU" sz="2200" dirty="0" err="1" smtClean="0"/>
              <a:t>оповіді</a:t>
            </a:r>
            <a:r>
              <a:rPr lang="ru-RU" sz="2200" dirty="0" smtClean="0"/>
              <a:t> </a:t>
            </a:r>
            <a:r>
              <a:rPr lang="ru-RU" sz="2200" dirty="0" err="1" smtClean="0"/>
              <a:t>діляться</a:t>
            </a:r>
            <a:r>
              <a:rPr lang="ru-RU" sz="2200" dirty="0" smtClean="0"/>
              <a:t> на </a:t>
            </a:r>
            <a:r>
              <a:rPr lang="ru-RU" sz="2200" dirty="0" err="1" smtClean="0"/>
              <a:t>казки</a:t>
            </a:r>
            <a:r>
              <a:rPr lang="ru-RU" sz="2200" dirty="0" smtClean="0"/>
              <a:t> </a:t>
            </a:r>
            <a:r>
              <a:rPr lang="ru-RU" sz="2200" dirty="0" err="1" smtClean="0"/>
              <a:t>і</a:t>
            </a:r>
            <a:r>
              <a:rPr lang="ru-RU" sz="2200" dirty="0" smtClean="0"/>
              <a:t> </a:t>
            </a:r>
            <a:r>
              <a:rPr lang="ru-RU" sz="2200" dirty="0" err="1" smtClean="0"/>
              <a:t>билини</a:t>
            </a:r>
            <a:r>
              <a:rPr lang="ru-RU" sz="2200" dirty="0" smtClean="0"/>
              <a:t> . Героями </a:t>
            </a:r>
            <a:r>
              <a:rPr lang="ru-RU" sz="2200" dirty="0" err="1" smtClean="0"/>
              <a:t>казок</a:t>
            </a:r>
            <a:r>
              <a:rPr lang="ru-RU" sz="2200" dirty="0" smtClean="0"/>
              <a:t> </a:t>
            </a:r>
            <a:r>
              <a:rPr lang="ru-RU" sz="2200" dirty="0" err="1" smtClean="0"/>
              <a:t>є</a:t>
            </a:r>
            <a:r>
              <a:rPr lang="ru-RU" sz="2200" dirty="0" smtClean="0"/>
              <a:t> </a:t>
            </a:r>
            <a:r>
              <a:rPr lang="ru-RU" sz="2200" dirty="0" err="1" smtClean="0"/>
              <a:t>вигадані</a:t>
            </a:r>
            <a:r>
              <a:rPr lang="ru-RU" sz="2200" dirty="0" smtClean="0"/>
              <a:t> </a:t>
            </a:r>
            <a:r>
              <a:rPr lang="ru-RU" sz="2200" dirty="0" err="1" smtClean="0"/>
              <a:t>персонажі</a:t>
            </a:r>
            <a:r>
              <a:rPr lang="ru-RU" sz="2200" dirty="0" smtClean="0"/>
              <a:t> , часто </a:t>
            </a:r>
            <a:r>
              <a:rPr lang="ru-RU" sz="2200" dirty="0" err="1" smtClean="0"/>
              <a:t>чарівні</a:t>
            </a:r>
            <a:r>
              <a:rPr lang="ru-RU" sz="2200" dirty="0" smtClean="0"/>
              <a:t> </a:t>
            </a:r>
            <a:r>
              <a:rPr lang="ru-RU" sz="2200" dirty="0" err="1" smtClean="0"/>
              <a:t>тварини</a:t>
            </a:r>
            <a:r>
              <a:rPr lang="ru-RU" sz="2200" dirty="0" smtClean="0"/>
              <a:t> ( </a:t>
            </a:r>
            <a:r>
              <a:rPr lang="ru-RU" sz="2200" dirty="0" err="1" smtClean="0"/>
              <a:t>вовки</a:t>
            </a:r>
            <a:r>
              <a:rPr lang="ru-RU" sz="2200" dirty="0" smtClean="0"/>
              <a:t> , Курочка Ряба , Гуси- </a:t>
            </a:r>
            <a:r>
              <a:rPr lang="ru-RU" sz="2200" dirty="0" err="1" smtClean="0"/>
              <a:t>лебеді</a:t>
            </a:r>
            <a:r>
              <a:rPr lang="ru-RU" sz="2200" dirty="0" smtClean="0"/>
              <a:t> , Кот- </a:t>
            </a:r>
            <a:r>
              <a:rPr lang="ru-RU" sz="2200" dirty="0" err="1" smtClean="0"/>
              <a:t>Баюн</a:t>
            </a:r>
            <a:r>
              <a:rPr lang="ru-RU" sz="2200" dirty="0" smtClean="0"/>
              <a:t> , Коник- </a:t>
            </a:r>
            <a:r>
              <a:rPr lang="ru-RU" sz="2200" dirty="0" err="1" smtClean="0"/>
              <a:t>Горбоконик</a:t>
            </a:r>
            <a:r>
              <a:rPr lang="ru-RU" sz="2200" dirty="0" smtClean="0"/>
              <a:t> , </a:t>
            </a:r>
            <a:r>
              <a:rPr lang="ru-RU" sz="2200" dirty="0" err="1" smtClean="0"/>
              <a:t>Царівна</a:t>
            </a:r>
            <a:r>
              <a:rPr lang="ru-RU" sz="2200" dirty="0" smtClean="0"/>
              <a:t> -жаба ) </a:t>
            </a:r>
            <a:r>
              <a:rPr lang="ru-RU" sz="2200" dirty="0" err="1" smtClean="0"/>
              <a:t>або</a:t>
            </a:r>
            <a:r>
              <a:rPr lang="ru-RU" sz="2200" dirty="0" smtClean="0"/>
              <a:t> </a:t>
            </a:r>
            <a:r>
              <a:rPr lang="ru-RU" sz="2200" dirty="0" err="1" smtClean="0"/>
              <a:t>божественні</a:t>
            </a:r>
            <a:r>
              <a:rPr lang="ru-RU" sz="2200" dirty="0" smtClean="0"/>
              <a:t> </a:t>
            </a:r>
            <a:r>
              <a:rPr lang="ru-RU" sz="2200" dirty="0" err="1" smtClean="0"/>
              <a:t>істоти</a:t>
            </a:r>
            <a:r>
              <a:rPr lang="ru-RU" sz="2200" dirty="0" smtClean="0"/>
              <a:t> </a:t>
            </a:r>
            <a:r>
              <a:rPr lang="ru-RU" sz="2200" dirty="0" smtClean="0"/>
              <a:t>(Баба- </a:t>
            </a:r>
            <a:r>
              <a:rPr lang="ru-RU" sz="2200" dirty="0" smtClean="0"/>
              <a:t>Яга , Чудо- </a:t>
            </a:r>
            <a:r>
              <a:rPr lang="ru-RU" sz="2200" dirty="0" err="1" smtClean="0"/>
              <a:t>юдо</a:t>
            </a:r>
            <a:r>
              <a:rPr lang="ru-RU" sz="2200" dirty="0" smtClean="0"/>
              <a:t> , Жар -</a:t>
            </a:r>
            <a:r>
              <a:rPr lang="ru-RU" sz="2200" dirty="0" err="1" smtClean="0"/>
              <a:t>птиця</a:t>
            </a:r>
            <a:r>
              <a:rPr lang="ru-RU" sz="2200" dirty="0" smtClean="0"/>
              <a:t>) </a:t>
            </a:r>
            <a:r>
              <a:rPr lang="ru-RU" sz="2200" dirty="0" smtClean="0"/>
              <a:t>. </a:t>
            </a:r>
            <a:r>
              <a:rPr lang="ru-RU" sz="2200" dirty="0" smtClean="0"/>
              <a:t>Героями </a:t>
            </a:r>
            <a:r>
              <a:rPr lang="ru-RU" sz="2200" dirty="0" err="1" smtClean="0"/>
              <a:t>билин</a:t>
            </a:r>
            <a:r>
              <a:rPr lang="ru-RU" sz="2200" dirty="0" smtClean="0"/>
              <a:t> як правило </a:t>
            </a:r>
            <a:r>
              <a:rPr lang="ru-RU" sz="2200" dirty="0" err="1" smtClean="0"/>
              <a:t>є</a:t>
            </a:r>
            <a:r>
              <a:rPr lang="ru-RU" sz="2200" dirty="0" smtClean="0"/>
              <a:t> особи , </a:t>
            </a:r>
            <a:r>
              <a:rPr lang="ru-RU" sz="2200" dirty="0" err="1" smtClean="0"/>
              <a:t>яким</a:t>
            </a:r>
            <a:r>
              <a:rPr lang="ru-RU" sz="2200" dirty="0" smtClean="0"/>
              <a:t> </a:t>
            </a:r>
            <a:r>
              <a:rPr lang="ru-RU" sz="2200" dirty="0" err="1" smtClean="0"/>
              <a:t>приписується</a:t>
            </a:r>
            <a:r>
              <a:rPr lang="ru-RU" sz="2200" dirty="0" smtClean="0"/>
              <a:t> </a:t>
            </a:r>
            <a:r>
              <a:rPr lang="ru-RU" sz="2200" dirty="0" err="1" smtClean="0"/>
              <a:t>реальне</a:t>
            </a:r>
            <a:r>
              <a:rPr lang="ru-RU" sz="2200" dirty="0" smtClean="0"/>
              <a:t> </a:t>
            </a:r>
            <a:r>
              <a:rPr lang="ru-RU" sz="2200" dirty="0" err="1" smtClean="0"/>
              <a:t>історичне</a:t>
            </a:r>
            <a:r>
              <a:rPr lang="ru-RU" sz="2200" dirty="0" smtClean="0"/>
              <a:t> </a:t>
            </a:r>
            <a:r>
              <a:rPr lang="ru-RU" sz="2200" dirty="0" err="1" smtClean="0"/>
              <a:t>існування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князі</a:t>
            </a:r>
            <a:r>
              <a:rPr lang="ru-RU" sz="2200" dirty="0" smtClean="0"/>
              <a:t> </a:t>
            </a:r>
            <a:r>
              <a:rPr lang="ru-RU" sz="2200" dirty="0" smtClean="0"/>
              <a:t>(</a:t>
            </a:r>
            <a:r>
              <a:rPr lang="ru-RU" sz="2200" dirty="0" err="1" smtClean="0"/>
              <a:t>Володимир</a:t>
            </a:r>
            <a:r>
              <a:rPr lang="ru-RU" sz="2200" dirty="0" smtClean="0"/>
              <a:t> </a:t>
            </a:r>
            <a:r>
              <a:rPr lang="ru-RU" sz="2200" dirty="0" err="1" smtClean="0"/>
              <a:t>Святий</a:t>
            </a:r>
            <a:r>
              <a:rPr lang="ru-RU" sz="2200" dirty="0" smtClean="0"/>
              <a:t>) </a:t>
            </a:r>
            <a:r>
              <a:rPr lang="ru-RU" sz="2200" dirty="0" err="1" smtClean="0"/>
              <a:t>або</a:t>
            </a:r>
            <a:r>
              <a:rPr lang="ru-RU" sz="2200" dirty="0" smtClean="0"/>
              <a:t> </a:t>
            </a:r>
            <a:r>
              <a:rPr lang="ru-RU" sz="2200" dirty="0" err="1" smtClean="0"/>
              <a:t>богатирі</a:t>
            </a:r>
            <a:r>
              <a:rPr lang="ru-RU" sz="2200" dirty="0" smtClean="0"/>
              <a:t> (</a:t>
            </a:r>
            <a:r>
              <a:rPr lang="ru-RU" sz="2200" dirty="0" err="1" smtClean="0"/>
              <a:t>Ілля</a:t>
            </a:r>
            <a:r>
              <a:rPr lang="ru-RU" sz="2200" dirty="0" smtClean="0"/>
              <a:t> </a:t>
            </a:r>
            <a:r>
              <a:rPr lang="ru-RU" sz="2200" dirty="0" err="1" smtClean="0"/>
              <a:t>Муромець</a:t>
            </a:r>
            <a:r>
              <a:rPr lang="ru-RU" sz="2200" dirty="0" smtClean="0"/>
              <a:t> , </a:t>
            </a:r>
            <a:r>
              <a:rPr lang="ru-RU" sz="2200" dirty="0" err="1" smtClean="0"/>
              <a:t>Альоша</a:t>
            </a:r>
            <a:r>
              <a:rPr lang="ru-RU" sz="2200" dirty="0" smtClean="0"/>
              <a:t> Попович , </a:t>
            </a:r>
            <a:r>
              <a:rPr lang="ru-RU" sz="2200" dirty="0" err="1" smtClean="0"/>
              <a:t>Добриня</a:t>
            </a:r>
            <a:r>
              <a:rPr lang="ru-RU" sz="2200" dirty="0" smtClean="0"/>
              <a:t> </a:t>
            </a:r>
            <a:r>
              <a:rPr lang="ru-RU" sz="2200" dirty="0" err="1" smtClean="0"/>
              <a:t>Микитич</a:t>
            </a:r>
            <a:r>
              <a:rPr lang="ru-RU" sz="2200" dirty="0" smtClean="0"/>
              <a:t> , Скопин- </a:t>
            </a:r>
            <a:r>
              <a:rPr lang="ru-RU" sz="2200" dirty="0" err="1" smtClean="0"/>
              <a:t>Шуйський</a:t>
            </a:r>
            <a:r>
              <a:rPr lang="ru-RU" sz="2200" dirty="0" smtClean="0"/>
              <a:t> ) , ворогами </a:t>
            </a:r>
            <a:r>
              <a:rPr lang="ru-RU" sz="2200" dirty="0" err="1" smtClean="0"/>
              <a:t>яких</a:t>
            </a:r>
            <a:r>
              <a:rPr lang="ru-RU" sz="2200" dirty="0" smtClean="0"/>
              <a:t> </a:t>
            </a:r>
            <a:r>
              <a:rPr lang="ru-RU" sz="2200" dirty="0" err="1" smtClean="0"/>
              <a:t>є</a:t>
            </a:r>
            <a:r>
              <a:rPr lang="ru-RU" sz="2200" dirty="0" smtClean="0"/>
              <a:t> </a:t>
            </a:r>
            <a:r>
              <a:rPr lang="ru-RU" sz="2200" dirty="0" err="1" smtClean="0"/>
              <a:t>історичні</a:t>
            </a:r>
            <a:r>
              <a:rPr lang="ru-RU" sz="2200" dirty="0" smtClean="0"/>
              <a:t> супротивники </a:t>
            </a:r>
            <a:r>
              <a:rPr lang="ru-RU" sz="2200" dirty="0" err="1" smtClean="0"/>
              <a:t>Русі</a:t>
            </a:r>
            <a:r>
              <a:rPr lang="ru-RU" sz="2200" dirty="0" smtClean="0"/>
              <a:t>: " </a:t>
            </a:r>
            <a:r>
              <a:rPr lang="ru-RU" sz="2200" dirty="0" err="1" smtClean="0"/>
              <a:t>військо</a:t>
            </a:r>
            <a:r>
              <a:rPr lang="ru-RU" sz="2200" dirty="0" smtClean="0"/>
              <a:t> </a:t>
            </a:r>
            <a:r>
              <a:rPr lang="ru-RU" sz="2200" dirty="0" err="1" smtClean="0"/>
              <a:t>бусурманську</a:t>
            </a:r>
            <a:r>
              <a:rPr lang="ru-RU" sz="2200" dirty="0" smtClean="0"/>
              <a:t> " </a:t>
            </a:r>
            <a:r>
              <a:rPr lang="ru-RU" sz="2200" dirty="0" err="1" smtClean="0"/>
              <a:t>і</a:t>
            </a:r>
            <a:r>
              <a:rPr lang="ru-RU" sz="2200" dirty="0" smtClean="0"/>
              <a:t> " хан </a:t>
            </a:r>
            <a:r>
              <a:rPr lang="ru-RU" sz="2200" dirty="0" err="1" smtClean="0"/>
              <a:t>татарський</a:t>
            </a:r>
            <a:r>
              <a:rPr lang="ru-RU" sz="2200" dirty="0" smtClean="0"/>
              <a:t> " ( Идолище </a:t>
            </a:r>
            <a:r>
              <a:rPr lang="ru-RU" sz="2200" dirty="0" err="1" smtClean="0"/>
              <a:t>Погане</a:t>
            </a:r>
            <a:r>
              <a:rPr lang="ru-RU" sz="2200" dirty="0" smtClean="0"/>
              <a:t> ) . </a:t>
            </a:r>
            <a:r>
              <a:rPr lang="ru-RU" sz="2200" dirty="0" err="1" smtClean="0"/>
              <a:t>Дії</a:t>
            </a:r>
            <a:r>
              <a:rPr lang="ru-RU" sz="2200" dirty="0" smtClean="0"/>
              <a:t> </a:t>
            </a:r>
            <a:r>
              <a:rPr lang="ru-RU" sz="2200" dirty="0" err="1" smtClean="0"/>
              <a:t>билин</a:t>
            </a:r>
            <a:r>
              <a:rPr lang="ru-RU" sz="2200" dirty="0" smtClean="0"/>
              <a:t> як правило </a:t>
            </a:r>
            <a:r>
              <a:rPr lang="ru-RU" sz="2200" dirty="0" err="1" smtClean="0"/>
              <a:t>розгортаються</a:t>
            </a:r>
            <a:r>
              <a:rPr lang="ru-RU" sz="2200" dirty="0" smtClean="0"/>
              <a:t> </a:t>
            </a:r>
            <a:r>
              <a:rPr lang="ru-RU" sz="2200" dirty="0" err="1" smtClean="0"/>
              <a:t>навколо</a:t>
            </a:r>
            <a:r>
              <a:rPr lang="ru-RU" sz="2200" dirty="0" smtClean="0"/>
              <a:t> стольного граду </a:t>
            </a:r>
            <a:r>
              <a:rPr lang="ru-RU" sz="2200" dirty="0" err="1" smtClean="0"/>
              <a:t>Київ</a:t>
            </a:r>
            <a:r>
              <a:rPr lang="ru-RU" sz="2200" dirty="0" smtClean="0"/>
              <a:t> .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1236154060_69a872d0219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3733800"/>
            <a:ext cx="4641273" cy="304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4648200" cy="6126162"/>
          </a:xfrm>
        </p:spPr>
        <p:txBody>
          <a:bodyPr>
            <a:noAutofit/>
          </a:bodyPr>
          <a:lstStyle/>
          <a:p>
            <a:r>
              <a:rPr lang="ru-RU" sz="2400" dirty="0" smtClean="0"/>
              <a:t>Народна </a:t>
            </a:r>
            <a:r>
              <a:rPr lang="ru-RU" sz="2400" dirty="0" err="1" smtClean="0"/>
              <a:t>музична</a:t>
            </a:r>
            <a:r>
              <a:rPr lang="ru-RU" sz="2400" dirty="0" smtClean="0"/>
              <a:t> </a:t>
            </a:r>
            <a:r>
              <a:rPr lang="ru-RU" sz="2400" dirty="0" err="1" smtClean="0"/>
              <a:t>творчість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ru-RU" sz="1800" dirty="0" smtClean="0"/>
              <a:t>Част</a:t>
            </a:r>
            <a:r>
              <a:rPr lang="uk-UA" sz="1800" dirty="0" err="1" smtClean="0"/>
              <a:t>ів</a:t>
            </a:r>
            <a:r>
              <a:rPr lang="ru-RU" sz="1800" dirty="0" err="1" smtClean="0"/>
              <a:t>ка</a:t>
            </a:r>
            <a:r>
              <a:rPr lang="ru-RU" sz="1800" dirty="0" smtClean="0"/>
              <a:t> </a:t>
            </a:r>
            <a:r>
              <a:rPr lang="ru-RU" sz="1800" dirty="0" smtClean="0"/>
              <a:t>- коротка </a:t>
            </a:r>
            <a:r>
              <a:rPr lang="ru-RU" sz="1800" dirty="0" err="1" smtClean="0"/>
              <a:t>російська</a:t>
            </a:r>
            <a:r>
              <a:rPr lang="ru-RU" sz="1800" dirty="0" smtClean="0"/>
              <a:t> народна </a:t>
            </a:r>
            <a:r>
              <a:rPr lang="ru-RU" sz="1800" dirty="0" err="1" smtClean="0"/>
              <a:t>пісня</a:t>
            </a:r>
            <a:r>
              <a:rPr lang="ru-RU" sz="1800" dirty="0" smtClean="0"/>
              <a:t> , </a:t>
            </a:r>
            <a:r>
              <a:rPr lang="ru-RU" sz="1800" dirty="0" err="1" smtClean="0"/>
              <a:t>зазвичай</a:t>
            </a:r>
            <a:r>
              <a:rPr lang="ru-RU" sz="1800" dirty="0" smtClean="0"/>
              <a:t> , </a:t>
            </a:r>
            <a:r>
              <a:rPr lang="ru-RU" sz="1800" dirty="0" err="1" smtClean="0"/>
              <a:t>гумористичного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змісту</a:t>
            </a:r>
            <a:r>
              <a:rPr lang="ru-RU" sz="1800" dirty="0" smtClean="0"/>
              <a:t> 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передається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зазвичай</a:t>
            </a:r>
            <a:r>
              <a:rPr lang="ru-RU" sz="1800" dirty="0" smtClean="0"/>
              <a:t> </a:t>
            </a:r>
            <a:r>
              <a:rPr lang="ru-RU" sz="1800" dirty="0" err="1" smtClean="0"/>
              <a:t>усно</a:t>
            </a:r>
            <a:r>
              <a:rPr lang="ru-RU" sz="1800" dirty="0" smtClean="0"/>
              <a:t>. Таким чином , </a:t>
            </a:r>
            <a:r>
              <a:rPr lang="ru-RU" sz="1800" dirty="0" err="1" smtClean="0"/>
              <a:t>частівка</a:t>
            </a:r>
            <a:r>
              <a:rPr lang="ru-RU" sz="1800" dirty="0" smtClean="0"/>
              <a:t> </a:t>
            </a:r>
            <a:r>
              <a:rPr lang="ru-RU" sz="1800" dirty="0" err="1" smtClean="0"/>
              <a:t>є</a:t>
            </a:r>
            <a:r>
              <a:rPr lang="ru-RU" sz="1800" dirty="0" smtClean="0"/>
              <a:t> </a:t>
            </a:r>
            <a:r>
              <a:rPr lang="ru-RU" sz="1800" dirty="0" err="1" smtClean="0"/>
              <a:t>елементом</a:t>
            </a:r>
            <a:r>
              <a:rPr lang="ru-RU" sz="1800" dirty="0" smtClean="0"/>
              <a:t> фольклору. Особливого </a:t>
            </a:r>
            <a:r>
              <a:rPr lang="ru-RU" sz="1800" dirty="0" err="1" smtClean="0"/>
              <a:t>розвитку</a:t>
            </a:r>
            <a:r>
              <a:rPr lang="ru-RU" sz="1800" dirty="0" smtClean="0"/>
              <a:t> </a:t>
            </a:r>
            <a:r>
              <a:rPr lang="ru-RU" sz="1800" dirty="0" err="1" smtClean="0"/>
              <a:t>усно</a:t>
            </a:r>
            <a:r>
              <a:rPr lang="ru-RU" sz="1800" dirty="0" smtClean="0"/>
              <a:t> </a:t>
            </a:r>
            <a:r>
              <a:rPr lang="ru-RU" sz="1800" dirty="0" err="1" smtClean="0"/>
              <a:t>творчість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отримує</a:t>
            </a:r>
            <a:r>
              <a:rPr lang="ru-RU" sz="1800" dirty="0" smtClean="0"/>
              <a:t> в областях , </a:t>
            </a:r>
            <a:r>
              <a:rPr lang="ru-RU" sz="1800" dirty="0" err="1" smtClean="0"/>
              <a:t>заборонених</a:t>
            </a:r>
            <a:r>
              <a:rPr lang="ru-RU" sz="1800" dirty="0" smtClean="0"/>
              <a:t> цензурою. У </a:t>
            </a:r>
            <a:r>
              <a:rPr lang="ru-RU" sz="1800" dirty="0" err="1" smtClean="0"/>
              <a:t>передрадянських</a:t>
            </a:r>
            <a:r>
              <a:rPr lang="ru-RU" sz="1800" dirty="0" smtClean="0"/>
              <a:t> </a:t>
            </a:r>
            <a:r>
              <a:rPr lang="ru-RU" sz="1800" dirty="0" err="1" smtClean="0"/>
              <a:t>епоху</a:t>
            </a:r>
            <a:r>
              <a:rPr lang="ru-RU" sz="1800" dirty="0" smtClean="0"/>
              <a:t> , до таких тем </a:t>
            </a:r>
            <a:r>
              <a:rPr lang="ru-RU" sz="1800" dirty="0" err="1" smtClean="0"/>
              <a:t>ставилася</a:t>
            </a:r>
            <a:r>
              <a:rPr lang="ru-RU" sz="1800" dirty="0" smtClean="0"/>
              <a:t> </a:t>
            </a:r>
            <a:r>
              <a:rPr lang="ru-RU" sz="1800" dirty="0" err="1" smtClean="0"/>
              <a:t>релігія</a:t>
            </a:r>
            <a:r>
              <a:rPr lang="ru-RU" sz="1800" dirty="0" smtClean="0"/>
              <a:t> </a:t>
            </a:r>
            <a:r>
              <a:rPr lang="ru-RU" sz="1800" dirty="0" smtClean="0"/>
              <a:t>.Текст </a:t>
            </a:r>
            <a:r>
              <a:rPr lang="ru-RU" sz="1800" dirty="0" err="1" smtClean="0"/>
              <a:t>частівки</a:t>
            </a:r>
            <a:r>
              <a:rPr lang="ru-RU" sz="1800" dirty="0" smtClean="0"/>
              <a:t> - </a:t>
            </a:r>
            <a:r>
              <a:rPr lang="ru-RU" sz="1800" dirty="0" err="1" smtClean="0"/>
              <a:t>зазвичай</a:t>
            </a:r>
            <a:r>
              <a:rPr lang="ru-RU" sz="1800" dirty="0" smtClean="0"/>
              <a:t> </a:t>
            </a:r>
            <a:r>
              <a:rPr lang="ru-RU" sz="1800" dirty="0" err="1" smtClean="0"/>
              <a:t>чотиривірш</a:t>
            </a:r>
            <a:r>
              <a:rPr lang="ru-RU" sz="1800" dirty="0" smtClean="0"/>
              <a:t>, </a:t>
            </a:r>
            <a:r>
              <a:rPr lang="ru-RU" sz="1800" dirty="0" smtClean="0"/>
              <a:t>в </a:t>
            </a:r>
            <a:r>
              <a:rPr lang="ru-RU" sz="1800" dirty="0" err="1" smtClean="0"/>
              <a:t>якому</a:t>
            </a:r>
            <a:r>
              <a:rPr lang="ru-RU" sz="1800" dirty="0" smtClean="0"/>
              <a:t> </a:t>
            </a:r>
            <a:r>
              <a:rPr lang="ru-RU" sz="1800" dirty="0" err="1" smtClean="0"/>
              <a:t>римуються</a:t>
            </a:r>
            <a:r>
              <a:rPr lang="ru-RU" sz="1800" dirty="0" smtClean="0"/>
              <a:t> 2 </a:t>
            </a:r>
            <a:r>
              <a:rPr lang="ru-RU" sz="1800" dirty="0" smtClean="0"/>
              <a:t>- </a:t>
            </a:r>
            <a:r>
              <a:rPr lang="ru-RU" sz="1800" dirty="0" err="1" smtClean="0"/>
              <a:t>ий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4- </a:t>
            </a:r>
            <a:r>
              <a:rPr lang="ru-RU" sz="1800" dirty="0" err="1" smtClean="0"/>
              <a:t>ий</a:t>
            </a:r>
            <a:r>
              <a:rPr lang="ru-RU" sz="1800" dirty="0" smtClean="0"/>
              <a:t> рядок </a:t>
            </a:r>
            <a:r>
              <a:rPr lang="ru-RU" sz="1800" dirty="0" smtClean="0"/>
              <a:t>(</a:t>
            </a:r>
            <a:r>
              <a:rPr lang="ru-RU" sz="1800" dirty="0" err="1" smtClean="0"/>
              <a:t>іноді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перехресно</a:t>
            </a:r>
            <a:r>
              <a:rPr lang="ru-RU" sz="1800" dirty="0" smtClean="0"/>
              <a:t> </a:t>
            </a:r>
            <a:r>
              <a:rPr lang="ru-RU" sz="1800" dirty="0" err="1" smtClean="0"/>
              <a:t>римуються</a:t>
            </a:r>
            <a:r>
              <a:rPr lang="ru-RU" sz="1800" dirty="0" smtClean="0"/>
              <a:t> все рядка). Характерною </a:t>
            </a:r>
            <a:r>
              <a:rPr lang="ru-RU" sz="1800" dirty="0" err="1" smtClean="0"/>
              <a:t>рисою</a:t>
            </a:r>
            <a:r>
              <a:rPr lang="ru-RU" sz="1800" dirty="0" smtClean="0"/>
              <a:t> </a:t>
            </a:r>
            <a:r>
              <a:rPr lang="ru-RU" sz="1800" dirty="0" err="1" smtClean="0"/>
              <a:t>мови</a:t>
            </a:r>
            <a:r>
              <a:rPr lang="ru-RU" sz="1800" dirty="0" smtClean="0"/>
              <a:t> </a:t>
            </a:r>
            <a:r>
              <a:rPr lang="ru-RU" sz="1800" dirty="0" err="1" smtClean="0"/>
              <a:t>частівки</a:t>
            </a:r>
            <a:r>
              <a:rPr lang="ru-RU" sz="1800" dirty="0" smtClean="0"/>
              <a:t> </a:t>
            </a:r>
            <a:r>
              <a:rPr lang="ru-RU" sz="1800" dirty="0" err="1" smtClean="0"/>
              <a:t>є</a:t>
            </a:r>
            <a:r>
              <a:rPr lang="ru-RU" sz="1800" dirty="0" smtClean="0"/>
              <a:t> </a:t>
            </a:r>
            <a:r>
              <a:rPr lang="ru-RU" sz="1800" dirty="0" err="1" smtClean="0"/>
              <a:t>його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виразність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багатство</a:t>
            </a:r>
            <a:r>
              <a:rPr lang="ru-RU" sz="1800" dirty="0" smtClean="0"/>
              <a:t> </a:t>
            </a:r>
            <a:r>
              <a:rPr lang="ru-RU" sz="1800" dirty="0" err="1" smtClean="0"/>
              <a:t>мовних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засобів</a:t>
            </a:r>
            <a:r>
              <a:rPr lang="ru-RU" sz="1800" dirty="0" smtClean="0"/>
              <a:t> , часто </a:t>
            </a:r>
            <a:r>
              <a:rPr lang="ru-RU" sz="1800" dirty="0" err="1" smtClean="0"/>
              <a:t>виходить</a:t>
            </a:r>
            <a:r>
              <a:rPr lang="ru-RU" sz="1800" dirty="0" smtClean="0"/>
              <a:t> за рамки </a:t>
            </a:r>
            <a:r>
              <a:rPr lang="ru-RU" sz="1800" dirty="0" err="1" smtClean="0"/>
              <a:t>літературної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мови</a:t>
            </a:r>
            <a:r>
              <a:rPr lang="ru-RU" sz="1800" dirty="0" smtClean="0"/>
              <a:t> . </a:t>
            </a:r>
            <a:r>
              <a:rPr lang="ru-RU" sz="1800" dirty="0" err="1" smtClean="0"/>
              <a:t>Частівка</a:t>
            </a:r>
            <a:r>
              <a:rPr lang="ru-RU" sz="1800" dirty="0" smtClean="0"/>
              <a:t> </a:t>
            </a:r>
            <a:r>
              <a:rPr lang="ru-RU" sz="1800" dirty="0" smtClean="0"/>
              <a:t>часто </a:t>
            </a:r>
            <a:r>
              <a:rPr lang="ru-RU" sz="1800" dirty="0" err="1" smtClean="0"/>
              <a:t>виконується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під</a:t>
            </a:r>
            <a:r>
              <a:rPr lang="ru-RU" sz="1800" dirty="0" smtClean="0"/>
              <a:t> </a:t>
            </a:r>
            <a:r>
              <a:rPr lang="ru-RU" sz="1800" dirty="0" err="1" smtClean="0"/>
              <a:t>акомпанемент</a:t>
            </a:r>
            <a:r>
              <a:rPr lang="ru-RU" sz="1800" dirty="0" smtClean="0"/>
              <a:t> </a:t>
            </a:r>
            <a:r>
              <a:rPr lang="ru-RU" sz="1800" dirty="0" err="1" smtClean="0"/>
              <a:t>гармоні</a:t>
            </a:r>
            <a:r>
              <a:rPr lang="ru-RU" sz="1800" dirty="0" smtClean="0"/>
              <a:t> </a:t>
            </a:r>
            <a:r>
              <a:rPr lang="ru-RU" sz="1800" dirty="0" err="1" smtClean="0"/>
              <a:t>або</a:t>
            </a:r>
            <a:r>
              <a:rPr lang="ru-RU" sz="1800" dirty="0" smtClean="0"/>
              <a:t> балалайки . </a:t>
            </a:r>
            <a:r>
              <a:rPr lang="ru-RU" sz="1800" dirty="0" err="1" smtClean="0"/>
              <a:t>Виникла</a:t>
            </a:r>
            <a:r>
              <a:rPr lang="ru-RU" sz="1800" dirty="0" smtClean="0"/>
              <a:t> в </a:t>
            </a:r>
            <a:r>
              <a:rPr lang="ru-RU" sz="1800" dirty="0" err="1" smtClean="0"/>
              <a:t>останній</a:t>
            </a:r>
            <a:r>
              <a:rPr lang="ru-RU" sz="1800" dirty="0" smtClean="0"/>
              <a:t> </a:t>
            </a:r>
            <a:r>
              <a:rPr lang="ru-RU" sz="1800" dirty="0" err="1" smtClean="0"/>
              <a:t>третині</a:t>
            </a:r>
            <a:r>
              <a:rPr lang="ru-RU" sz="1800" dirty="0" smtClean="0"/>
              <a:t> XIX </a:t>
            </a:r>
            <a:r>
              <a:rPr lang="ru-RU" sz="1800" dirty="0" err="1" smtClean="0"/>
              <a:t>століття</a:t>
            </a:r>
            <a:r>
              <a:rPr lang="ru-RU" sz="1800" dirty="0" smtClean="0"/>
              <a:t> як </a:t>
            </a:r>
            <a:r>
              <a:rPr lang="ru-RU" sz="1800" dirty="0" err="1" smtClean="0"/>
              <a:t>елемент</a:t>
            </a:r>
            <a:r>
              <a:rPr lang="ru-RU" sz="1800" dirty="0" smtClean="0"/>
              <a:t> </a:t>
            </a:r>
            <a:r>
              <a:rPr lang="ru-RU" sz="1800" dirty="0" err="1" smtClean="0"/>
              <a:t>сільського</a:t>
            </a:r>
            <a:r>
              <a:rPr lang="ru-RU" sz="1800" dirty="0" smtClean="0"/>
              <a:t> фольклору , </a:t>
            </a:r>
            <a:r>
              <a:rPr lang="ru-RU" sz="1800" dirty="0" err="1" smtClean="0"/>
              <a:t>але</a:t>
            </a:r>
            <a:r>
              <a:rPr lang="ru-RU" sz="1800" dirty="0" smtClean="0"/>
              <a:t> </a:t>
            </a:r>
            <a:r>
              <a:rPr lang="ru-RU" sz="1800" dirty="0" err="1" smtClean="0"/>
              <a:t>найбільший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розвиток</a:t>
            </a:r>
            <a:r>
              <a:rPr lang="ru-RU" sz="1800" dirty="0" smtClean="0"/>
              <a:t> </a:t>
            </a:r>
            <a:r>
              <a:rPr lang="ru-RU" sz="1800" dirty="0" err="1" smtClean="0"/>
              <a:t>отримала</a:t>
            </a:r>
            <a:r>
              <a:rPr lang="ru-RU" sz="1800" dirty="0" smtClean="0"/>
              <a:t> </a:t>
            </a:r>
            <a:r>
              <a:rPr lang="ru-RU" sz="1800" dirty="0" err="1" smtClean="0"/>
              <a:t>після</a:t>
            </a:r>
            <a:r>
              <a:rPr lang="ru-RU" sz="1800" dirty="0" smtClean="0"/>
              <a:t> </a:t>
            </a:r>
            <a:r>
              <a:rPr lang="ru-RU" sz="1800" dirty="0" err="1" smtClean="0"/>
              <a:t>становлення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радянської</a:t>
            </a:r>
            <a:r>
              <a:rPr lang="ru-RU" sz="1800" dirty="0" smtClean="0"/>
              <a:t> </a:t>
            </a:r>
            <a:r>
              <a:rPr lang="ru-RU" sz="1800" dirty="0" err="1" smtClean="0"/>
              <a:t>влади</a:t>
            </a:r>
            <a:r>
              <a:rPr lang="en-US" sz="1800" dirty="0" smtClean="0"/>
              <a:t>.</a:t>
            </a:r>
            <a:endParaRPr lang="ru-RU" sz="1800" dirty="0"/>
          </a:p>
        </p:txBody>
      </p:sp>
      <p:pic>
        <p:nvPicPr>
          <p:cNvPr id="4" name="Рисунок 3" descr="9_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2126" y="1752600"/>
            <a:ext cx="3728493" cy="352894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731838"/>
            <a:ext cx="4724400" cy="6126162"/>
          </a:xfrm>
        </p:spPr>
        <p:txBody>
          <a:bodyPr>
            <a:normAutofit fontScale="90000"/>
          </a:bodyPr>
          <a:lstStyle/>
          <a:p>
            <a:r>
              <a:rPr lang="ru-RU" sz="3600" dirty="0" err="1" smtClean="0"/>
              <a:t>Художні</a:t>
            </a:r>
            <a:r>
              <a:rPr lang="ru-RU" sz="3600" dirty="0" smtClean="0"/>
              <a:t> </a:t>
            </a:r>
            <a:r>
              <a:rPr lang="ru-RU" sz="3600" dirty="0" err="1" smtClean="0"/>
              <a:t>промисли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700" dirty="0" smtClean="0"/>
              <a:t>Хохлома </a:t>
            </a:r>
            <a:r>
              <a:rPr lang="ru-RU" sz="2700" dirty="0" err="1" smtClean="0"/>
              <a:t>являє</a:t>
            </a:r>
            <a:r>
              <a:rPr lang="ru-RU" sz="2700" dirty="0" smtClean="0"/>
              <a:t> собою </a:t>
            </a:r>
            <a:r>
              <a:rPr lang="ru-RU" sz="2700" dirty="0" err="1" smtClean="0"/>
              <a:t>декоративний</a:t>
            </a:r>
            <a:r>
              <a:rPr lang="ru-RU" sz="2700" dirty="0" smtClean="0"/>
              <a:t> </a:t>
            </a:r>
            <a:r>
              <a:rPr lang="ru-RU" sz="2700" dirty="0" err="1" smtClean="0"/>
              <a:t>розпис</a:t>
            </a:r>
            <a:r>
              <a:rPr lang="ru-RU" sz="2700" dirty="0" smtClean="0"/>
              <a:t> </a:t>
            </a:r>
            <a:r>
              <a:rPr lang="ru-RU" sz="2700" dirty="0" err="1" smtClean="0"/>
              <a:t>дерев'яного</a:t>
            </a:r>
            <a:r>
              <a:rPr lang="ru-RU" sz="2700" dirty="0" smtClean="0"/>
              <a:t> посуду та </a:t>
            </a:r>
            <a:r>
              <a:rPr lang="ru-RU" sz="2700" dirty="0" err="1" smtClean="0"/>
              <a:t>меблів</a:t>
            </a:r>
            <a:r>
              <a:rPr lang="ru-RU" sz="2700" dirty="0" smtClean="0"/>
              <a:t>, </a:t>
            </a:r>
            <a:r>
              <a:rPr lang="ru-RU" sz="2700" dirty="0" err="1" smtClean="0"/>
              <a:t>виконану</a:t>
            </a:r>
            <a:r>
              <a:rPr lang="ru-RU" sz="2700" dirty="0" smtClean="0"/>
              <a:t> </a:t>
            </a:r>
            <a:r>
              <a:rPr lang="ru-RU" sz="2700" dirty="0" err="1" smtClean="0"/>
              <a:t>чорним</a:t>
            </a:r>
            <a:r>
              <a:rPr lang="ru-RU" sz="2700" dirty="0" smtClean="0"/>
              <a:t> </a:t>
            </a:r>
            <a:r>
              <a:rPr lang="ru-RU" sz="2700" dirty="0" err="1" smtClean="0"/>
              <a:t>і</a:t>
            </a:r>
            <a:r>
              <a:rPr lang="ru-RU" sz="2700" dirty="0" smtClean="0"/>
              <a:t> </a:t>
            </a:r>
            <a:r>
              <a:rPr lang="ru-RU" sz="2700" dirty="0" err="1" smtClean="0"/>
              <a:t>червоним</a:t>
            </a:r>
            <a:r>
              <a:rPr lang="ru-RU" sz="2700" dirty="0" smtClean="0"/>
              <a:t> (а </a:t>
            </a:r>
            <a:r>
              <a:rPr lang="ru-RU" sz="2700" dirty="0" err="1" smtClean="0"/>
              <a:t>також</a:t>
            </a:r>
            <a:r>
              <a:rPr lang="ru-RU" sz="2700" dirty="0" smtClean="0"/>
              <a:t>, </a:t>
            </a:r>
            <a:r>
              <a:rPr lang="ru-RU" sz="2700" dirty="0" err="1" smtClean="0"/>
              <a:t>зрідка</a:t>
            </a:r>
            <a:r>
              <a:rPr lang="ru-RU" sz="2700" dirty="0" smtClean="0"/>
              <a:t>, зеленим) </a:t>
            </a:r>
            <a:r>
              <a:rPr lang="ru-RU" sz="2700" dirty="0" err="1" smtClean="0"/>
              <a:t>кольором</a:t>
            </a:r>
            <a:r>
              <a:rPr lang="ru-RU" sz="2700" dirty="0" smtClean="0"/>
              <a:t> по золотистому фону. На дерево при </a:t>
            </a:r>
            <a:r>
              <a:rPr lang="ru-RU" sz="2700" dirty="0" err="1" smtClean="0"/>
              <a:t>виконанні</a:t>
            </a:r>
            <a:r>
              <a:rPr lang="ru-RU" sz="2700" dirty="0" smtClean="0"/>
              <a:t> </a:t>
            </a:r>
            <a:r>
              <a:rPr lang="ru-RU" sz="2700" dirty="0" err="1" smtClean="0"/>
              <a:t>розпису</a:t>
            </a:r>
            <a:r>
              <a:rPr lang="ru-RU" sz="2700" dirty="0" smtClean="0"/>
              <a:t> наноситься не </a:t>
            </a:r>
            <a:r>
              <a:rPr lang="ru-RU" sz="2700" dirty="0" err="1" smtClean="0"/>
              <a:t>золотий</a:t>
            </a:r>
            <a:r>
              <a:rPr lang="ru-RU" sz="2700" dirty="0" smtClean="0"/>
              <a:t>, а </a:t>
            </a:r>
            <a:r>
              <a:rPr lang="ru-RU" sz="2700" dirty="0" err="1" smtClean="0"/>
              <a:t>срібний</a:t>
            </a:r>
            <a:r>
              <a:rPr lang="ru-RU" sz="2700" dirty="0" smtClean="0"/>
              <a:t> </a:t>
            </a:r>
            <a:r>
              <a:rPr lang="ru-RU" sz="2700" dirty="0" err="1" smtClean="0"/>
              <a:t>олов'яний</a:t>
            </a:r>
            <a:r>
              <a:rPr lang="ru-RU" sz="2700" dirty="0" smtClean="0"/>
              <a:t> порошок. </a:t>
            </a:r>
            <a:r>
              <a:rPr lang="ru-RU" sz="2700" dirty="0" err="1" smtClean="0"/>
              <a:t>Після</a:t>
            </a:r>
            <a:r>
              <a:rPr lang="ru-RU" sz="2700" dirty="0" smtClean="0"/>
              <a:t> </a:t>
            </a:r>
            <a:r>
              <a:rPr lang="ru-RU" sz="2700" dirty="0" err="1" smtClean="0"/>
              <a:t>цього</a:t>
            </a:r>
            <a:r>
              <a:rPr lang="ru-RU" sz="2700" dirty="0" smtClean="0"/>
              <a:t> </a:t>
            </a:r>
            <a:r>
              <a:rPr lang="ru-RU" sz="2700" dirty="0" err="1" smtClean="0"/>
              <a:t>виріб</a:t>
            </a:r>
            <a:r>
              <a:rPr lang="ru-RU" sz="2700" dirty="0" smtClean="0"/>
              <a:t> </a:t>
            </a:r>
            <a:r>
              <a:rPr lang="ru-RU" sz="2700" dirty="0" err="1" smtClean="0"/>
              <a:t>покривається</a:t>
            </a:r>
            <a:r>
              <a:rPr lang="ru-RU" sz="2700" dirty="0" smtClean="0"/>
              <a:t> </a:t>
            </a:r>
            <a:r>
              <a:rPr lang="ru-RU" sz="2700" dirty="0" err="1" smtClean="0"/>
              <a:t>спеціальним</a:t>
            </a:r>
            <a:r>
              <a:rPr lang="ru-RU" sz="2700" dirty="0" smtClean="0"/>
              <a:t> складом </a:t>
            </a:r>
            <a:r>
              <a:rPr lang="ru-RU" sz="2700" dirty="0" err="1" smtClean="0"/>
              <a:t>і</a:t>
            </a:r>
            <a:r>
              <a:rPr lang="ru-RU" sz="2700" dirty="0" smtClean="0"/>
              <a:t> </a:t>
            </a:r>
            <a:r>
              <a:rPr lang="ru-RU" sz="2700" dirty="0" err="1" smtClean="0"/>
              <a:t>три-чотири</a:t>
            </a:r>
            <a:r>
              <a:rPr lang="ru-RU" sz="2700" dirty="0" smtClean="0"/>
              <a:t> рази </a:t>
            </a:r>
            <a:r>
              <a:rPr lang="ru-RU" sz="2700" dirty="0" err="1" smtClean="0"/>
              <a:t>обробляється</a:t>
            </a:r>
            <a:r>
              <a:rPr lang="ru-RU" sz="2700" dirty="0" smtClean="0"/>
              <a:t> в </a:t>
            </a:r>
            <a:r>
              <a:rPr lang="ru-RU" sz="2700" dirty="0" err="1" smtClean="0"/>
              <a:t>печі</a:t>
            </a:r>
            <a:r>
              <a:rPr lang="ru-RU" sz="2700" dirty="0" smtClean="0"/>
              <a:t>, </a:t>
            </a:r>
            <a:r>
              <a:rPr lang="ru-RU" sz="2700" dirty="0" err="1" smtClean="0"/>
              <a:t>чим</a:t>
            </a:r>
            <a:r>
              <a:rPr lang="ru-RU" sz="2700" dirty="0" smtClean="0"/>
              <a:t> </a:t>
            </a:r>
            <a:r>
              <a:rPr lang="ru-RU" sz="2700" dirty="0" err="1" smtClean="0"/>
              <a:t>досягається</a:t>
            </a:r>
            <a:r>
              <a:rPr lang="ru-RU" sz="2700" dirty="0" smtClean="0"/>
              <a:t> </a:t>
            </a:r>
            <a:r>
              <a:rPr lang="ru-RU" sz="2700" dirty="0" err="1" smtClean="0"/>
              <a:t>унікальний</a:t>
            </a:r>
            <a:r>
              <a:rPr lang="ru-RU" sz="2700" dirty="0" smtClean="0"/>
              <a:t> </a:t>
            </a:r>
            <a:r>
              <a:rPr lang="ru-RU" sz="2700" dirty="0" err="1" smtClean="0"/>
              <a:t>медово-золотий</a:t>
            </a:r>
            <a:r>
              <a:rPr lang="ru-RU" sz="2700" dirty="0" smtClean="0"/>
              <a:t> </a:t>
            </a:r>
            <a:r>
              <a:rPr lang="ru-RU" sz="2700" dirty="0" err="1" smtClean="0"/>
              <a:t>колір</a:t>
            </a:r>
            <a:r>
              <a:rPr lang="ru-RU" sz="2700" dirty="0" smtClean="0"/>
              <a:t>, </a:t>
            </a:r>
            <a:r>
              <a:rPr lang="ru-RU" sz="2700" dirty="0" err="1" smtClean="0"/>
              <a:t>що</a:t>
            </a:r>
            <a:r>
              <a:rPr lang="ru-RU" sz="2700" dirty="0" smtClean="0"/>
              <a:t> </a:t>
            </a:r>
            <a:r>
              <a:rPr lang="ru-RU" sz="2700" dirty="0" err="1" smtClean="0"/>
              <a:t>надає</a:t>
            </a:r>
            <a:r>
              <a:rPr lang="ru-RU" sz="2700" dirty="0" smtClean="0"/>
              <a:t> </a:t>
            </a:r>
            <a:r>
              <a:rPr lang="ru-RU" sz="2700" dirty="0" smtClean="0"/>
              <a:t>легкому </a:t>
            </a:r>
            <a:r>
              <a:rPr lang="ru-RU" sz="2700" dirty="0" err="1" smtClean="0"/>
              <a:t>дерев'яному</a:t>
            </a:r>
            <a:r>
              <a:rPr lang="ru-RU" sz="2700" dirty="0" smtClean="0"/>
              <a:t> </a:t>
            </a:r>
            <a:r>
              <a:rPr lang="ru-RU" sz="2700" dirty="0" smtClean="0"/>
              <a:t>посуду </a:t>
            </a:r>
            <a:r>
              <a:rPr lang="ru-RU" sz="2700" dirty="0" err="1" smtClean="0"/>
              <a:t>ефект</a:t>
            </a:r>
            <a:r>
              <a:rPr lang="ru-RU" sz="2700" dirty="0" smtClean="0"/>
              <a:t> </a:t>
            </a:r>
            <a:r>
              <a:rPr lang="ru-RU" sz="2700" dirty="0" err="1" smtClean="0"/>
              <a:t>масивності</a:t>
            </a:r>
            <a:r>
              <a:rPr lang="ru-RU" sz="2700" dirty="0" smtClean="0"/>
              <a:t>.</a:t>
            </a:r>
            <a:endParaRPr lang="ru-RU" sz="2700" dirty="0"/>
          </a:p>
        </p:txBody>
      </p:sp>
      <p:pic>
        <p:nvPicPr>
          <p:cNvPr id="4" name="Рисунок 3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400" y="-1970"/>
            <a:ext cx="3749713" cy="3769108"/>
          </a:xfrm>
          <a:prstGeom prst="rect">
            <a:avLst/>
          </a:prstGeom>
        </p:spPr>
      </p:pic>
      <p:pic>
        <p:nvPicPr>
          <p:cNvPr id="5" name="Рисунок 4" descr="3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0613" y="3810000"/>
            <a:ext cx="3976151" cy="304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4495800" cy="6202362"/>
          </a:xfrm>
        </p:spPr>
        <p:txBody>
          <a:bodyPr>
            <a:normAutofit fontScale="90000"/>
          </a:bodyPr>
          <a:lstStyle/>
          <a:p>
            <a:r>
              <a:rPr lang="ru-RU" sz="3600" dirty="0" err="1" smtClean="0"/>
              <a:t>Матрьошка</a:t>
            </a:r>
            <a:r>
              <a:rPr lang="ru-RU" sz="3600" dirty="0" smtClean="0"/>
              <a:t> - </a:t>
            </a:r>
            <a:r>
              <a:rPr lang="ru-RU" sz="3600" dirty="0" err="1" smtClean="0"/>
              <a:t>російська</a:t>
            </a:r>
            <a:r>
              <a:rPr lang="ru-RU" sz="3600" dirty="0" smtClean="0"/>
              <a:t> </a:t>
            </a:r>
            <a:r>
              <a:rPr lang="ru-RU" sz="3600" dirty="0" err="1" smtClean="0"/>
              <a:t>дерев'яна</a:t>
            </a:r>
            <a:r>
              <a:rPr lang="ru-RU" sz="3600" dirty="0" smtClean="0"/>
              <a:t> </a:t>
            </a:r>
            <a:r>
              <a:rPr lang="ru-RU" sz="3600" dirty="0" err="1" smtClean="0"/>
              <a:t>іграшка</a:t>
            </a:r>
            <a:r>
              <a:rPr lang="ru-RU" sz="3600" dirty="0" smtClean="0"/>
              <a:t> у </a:t>
            </a:r>
            <a:r>
              <a:rPr lang="ru-RU" sz="3600" dirty="0" err="1" smtClean="0"/>
              <a:t>вигляді</a:t>
            </a:r>
            <a:r>
              <a:rPr lang="ru-RU" sz="3600" dirty="0" smtClean="0"/>
              <a:t> </a:t>
            </a:r>
            <a:r>
              <a:rPr lang="ru-RU" sz="3600" dirty="0" err="1" smtClean="0"/>
              <a:t>розписної</a:t>
            </a:r>
            <a:r>
              <a:rPr lang="ru-RU" sz="3600" dirty="0" smtClean="0"/>
              <a:t> </a:t>
            </a:r>
            <a:r>
              <a:rPr lang="ru-RU" sz="3600" dirty="0" err="1" smtClean="0"/>
              <a:t>порожнистої</a:t>
            </a:r>
            <a:r>
              <a:rPr lang="ru-RU" sz="3600" dirty="0" smtClean="0"/>
              <a:t> ляльки, </a:t>
            </a:r>
            <a:r>
              <a:rPr lang="ru-RU" sz="3600" dirty="0" err="1" smtClean="0"/>
              <a:t>всередині</a:t>
            </a:r>
            <a:r>
              <a:rPr lang="ru-RU" sz="3600" dirty="0" smtClean="0"/>
              <a:t> </a:t>
            </a:r>
            <a:r>
              <a:rPr lang="ru-RU" sz="3600" dirty="0" err="1" smtClean="0"/>
              <a:t>якої</a:t>
            </a:r>
            <a:r>
              <a:rPr lang="ru-RU" sz="3600" dirty="0" smtClean="0"/>
              <a:t> </a:t>
            </a:r>
            <a:r>
              <a:rPr lang="ru-RU" sz="3600" dirty="0" err="1" smtClean="0"/>
              <a:t>знаходяться</a:t>
            </a:r>
            <a:r>
              <a:rPr lang="ru-RU" sz="3600" dirty="0" smtClean="0"/>
              <a:t> </a:t>
            </a:r>
            <a:r>
              <a:rPr lang="ru-RU" sz="3600" dirty="0" err="1" smtClean="0"/>
              <a:t>подібні</a:t>
            </a:r>
            <a:r>
              <a:rPr lang="ru-RU" sz="3600" dirty="0" smtClean="0"/>
              <a:t> </a:t>
            </a:r>
            <a:r>
              <a:rPr lang="ru-RU" sz="3600" dirty="0" err="1" smtClean="0"/>
              <a:t>їй</a:t>
            </a:r>
            <a:r>
              <a:rPr lang="ru-RU" sz="3600" dirty="0" smtClean="0"/>
              <a:t> ляльки </a:t>
            </a:r>
            <a:r>
              <a:rPr lang="ru-RU" sz="3600" dirty="0" err="1" smtClean="0"/>
              <a:t>меншого</a:t>
            </a:r>
            <a:r>
              <a:rPr lang="ru-RU" sz="3600" dirty="0" smtClean="0"/>
              <a:t> </a:t>
            </a:r>
            <a:r>
              <a:rPr lang="ru-RU" sz="3600" dirty="0" err="1" smtClean="0"/>
              <a:t>розміру</a:t>
            </a:r>
            <a:r>
              <a:rPr lang="ru-RU" sz="3600" dirty="0" smtClean="0"/>
              <a:t>. </a:t>
            </a:r>
            <a:r>
              <a:rPr lang="ru-RU" sz="3600" dirty="0" err="1" smtClean="0"/>
              <a:t>Традиційна</a:t>
            </a:r>
            <a:r>
              <a:rPr lang="ru-RU" sz="3600" dirty="0" smtClean="0"/>
              <a:t> </a:t>
            </a:r>
            <a:r>
              <a:rPr lang="ru-RU" sz="3600" dirty="0" err="1" smtClean="0"/>
              <a:t>розпис</a:t>
            </a:r>
            <a:r>
              <a:rPr lang="ru-RU" sz="3600" dirty="0" smtClean="0"/>
              <a:t> </a:t>
            </a:r>
            <a:r>
              <a:rPr lang="ru-RU" sz="3600" dirty="0" err="1" smtClean="0"/>
              <a:t>матрьошки</a:t>
            </a:r>
            <a:r>
              <a:rPr lang="ru-RU" sz="3600" dirty="0" smtClean="0"/>
              <a:t> часто </a:t>
            </a:r>
            <a:r>
              <a:rPr lang="ru-RU" sz="3600" dirty="0" err="1" smtClean="0"/>
              <a:t>зображує</a:t>
            </a:r>
            <a:r>
              <a:rPr lang="ru-RU" sz="3600" dirty="0" smtClean="0"/>
              <a:t> </a:t>
            </a:r>
            <a:r>
              <a:rPr lang="ru-RU" sz="3600" dirty="0" err="1" smtClean="0"/>
              <a:t>селянських</a:t>
            </a:r>
            <a:r>
              <a:rPr lang="ru-RU" sz="3600" dirty="0" smtClean="0"/>
              <a:t> </a:t>
            </a:r>
            <a:r>
              <a:rPr lang="ru-RU" sz="3600" dirty="0" err="1" smtClean="0"/>
              <a:t>дівчат</a:t>
            </a:r>
            <a:r>
              <a:rPr lang="ru-RU" sz="3600" dirty="0" smtClean="0"/>
              <a:t> у </a:t>
            </a:r>
            <a:r>
              <a:rPr lang="ru-RU" sz="3600" dirty="0" err="1" smtClean="0"/>
              <a:t>традиційних</a:t>
            </a:r>
            <a:r>
              <a:rPr lang="ru-RU" sz="3600" dirty="0" smtClean="0"/>
              <a:t> нарядах.</a:t>
            </a:r>
            <a:endParaRPr lang="ru-RU" sz="3600" dirty="0"/>
          </a:p>
        </p:txBody>
      </p:sp>
      <p:pic>
        <p:nvPicPr>
          <p:cNvPr id="4" name="Рисунок 3" descr="750px-Russian-Matroshka_no_b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600" y="3489960"/>
            <a:ext cx="4210050" cy="3368040"/>
          </a:xfrm>
          <a:prstGeom prst="rect">
            <a:avLst/>
          </a:prstGeom>
        </p:spPr>
      </p:pic>
      <p:pic>
        <p:nvPicPr>
          <p:cNvPr id="5" name="Рисунок 4" descr="Babushka_doll_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0" y="152400"/>
            <a:ext cx="4114800" cy="370332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3962400" cy="6126162"/>
          </a:xfrm>
        </p:spPr>
        <p:txBody>
          <a:bodyPr>
            <a:normAutofit fontScale="90000"/>
          </a:bodyPr>
          <a:lstStyle/>
          <a:p>
            <a:r>
              <a:rPr lang="ru-RU" sz="2400" dirty="0" err="1" smtClean="0"/>
              <a:t>Живопис</a:t>
            </a:r>
            <a:r>
              <a:rPr lang="ru-RU" sz="2400" dirty="0" smtClean="0"/>
              <a:t>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900" dirty="0" err="1" smtClean="0"/>
              <a:t>Перші</a:t>
            </a:r>
            <a:r>
              <a:rPr lang="ru-RU" sz="1900" dirty="0" smtClean="0"/>
              <a:t> </a:t>
            </a:r>
            <a:r>
              <a:rPr lang="ru-RU" sz="1900" dirty="0" err="1" smtClean="0"/>
              <a:t>реалістичні</a:t>
            </a:r>
            <a:r>
              <a:rPr lang="ru-RU" sz="1900" dirty="0" smtClean="0"/>
              <a:t> </a:t>
            </a:r>
            <a:r>
              <a:rPr lang="ru-RU" sz="1900" dirty="0" err="1" smtClean="0"/>
              <a:t>портрети</a:t>
            </a:r>
            <a:r>
              <a:rPr lang="ru-RU" sz="1900" dirty="0" smtClean="0"/>
              <a:t> </a:t>
            </a:r>
            <a:r>
              <a:rPr lang="ru-RU" sz="1900" dirty="0" err="1" smtClean="0"/>
              <a:t>з'являються</a:t>
            </a:r>
            <a:r>
              <a:rPr lang="ru-RU" sz="1900" dirty="0" smtClean="0"/>
              <a:t> в </a:t>
            </a:r>
            <a:r>
              <a:rPr lang="ru-RU" sz="1900" dirty="0" err="1" smtClean="0"/>
              <a:t>Росії</a:t>
            </a:r>
            <a:r>
              <a:rPr lang="ru-RU" sz="1900" dirty="0" smtClean="0"/>
              <a:t> </a:t>
            </a:r>
            <a:r>
              <a:rPr lang="ru-RU" sz="1900" dirty="0" err="1" smtClean="0"/>
              <a:t>в</a:t>
            </a:r>
            <a:r>
              <a:rPr lang="ru-RU" sz="1900" dirty="0" smtClean="0"/>
              <a:t> </a:t>
            </a:r>
            <a:r>
              <a:rPr lang="en-US" sz="1900" dirty="0" smtClean="0"/>
              <a:t>XVII </a:t>
            </a:r>
            <a:r>
              <a:rPr lang="ru-RU" sz="1900" dirty="0" err="1" smtClean="0"/>
              <a:t>столітті</a:t>
            </a:r>
            <a:r>
              <a:rPr lang="ru-RU" sz="1900" dirty="0" smtClean="0"/>
              <a:t> , в </a:t>
            </a:r>
            <a:r>
              <a:rPr lang="ru-RU" sz="1900" dirty="0" err="1" smtClean="0"/>
              <a:t>середині</a:t>
            </a:r>
            <a:r>
              <a:rPr lang="ru-RU" sz="1900" dirty="0" smtClean="0"/>
              <a:t> - </a:t>
            </a:r>
            <a:r>
              <a:rPr lang="ru-RU" sz="1900" dirty="0" err="1" smtClean="0"/>
              <a:t>кінці</a:t>
            </a:r>
            <a:r>
              <a:rPr lang="ru-RU" sz="1900" dirty="0" smtClean="0"/>
              <a:t> </a:t>
            </a:r>
            <a:r>
              <a:rPr lang="en-US" sz="1900" dirty="0" smtClean="0"/>
              <a:t>XVIII </a:t>
            </a:r>
            <a:r>
              <a:rPr lang="ru-RU" sz="1900" dirty="0" err="1" smtClean="0"/>
              <a:t>століття</a:t>
            </a:r>
            <a:r>
              <a:rPr lang="ru-RU" sz="1900" dirty="0" smtClean="0"/>
              <a:t> в </a:t>
            </a:r>
            <a:r>
              <a:rPr lang="ru-RU" sz="1900" dirty="0" err="1" smtClean="0"/>
              <a:t>Росії</a:t>
            </a:r>
            <a:r>
              <a:rPr lang="ru-RU" sz="1900" dirty="0" smtClean="0"/>
              <a:t> </a:t>
            </a:r>
            <a:r>
              <a:rPr lang="ru-RU" sz="1900" dirty="0" err="1" smtClean="0"/>
              <a:t>з'являються</a:t>
            </a:r>
            <a:r>
              <a:rPr lang="ru-RU" sz="1900" dirty="0" smtClean="0"/>
              <a:t> </a:t>
            </a:r>
            <a:r>
              <a:rPr lang="ru-RU" sz="1900" dirty="0" err="1" smtClean="0"/>
              <a:t>такі</a:t>
            </a:r>
            <a:r>
              <a:rPr lang="ru-RU" sz="1900" dirty="0" smtClean="0"/>
              <a:t> </a:t>
            </a:r>
            <a:r>
              <a:rPr lang="ru-RU" sz="1900" dirty="0" err="1" smtClean="0"/>
              <a:t>великі</a:t>
            </a:r>
            <a:r>
              <a:rPr lang="ru-RU" sz="1900" dirty="0" smtClean="0"/>
              <a:t> </a:t>
            </a:r>
            <a:r>
              <a:rPr lang="ru-RU" sz="1900" dirty="0" err="1" smtClean="0"/>
              <a:t>живописці</a:t>
            </a:r>
            <a:r>
              <a:rPr lang="ru-RU" sz="1900" dirty="0" smtClean="0"/>
              <a:t> , як </a:t>
            </a:r>
            <a:r>
              <a:rPr lang="ru-RU" sz="1900" dirty="0" err="1" smtClean="0"/>
              <a:t>Левицький</a:t>
            </a:r>
            <a:r>
              <a:rPr lang="ru-RU" sz="1900" dirty="0" smtClean="0"/>
              <a:t> та </a:t>
            </a:r>
            <a:r>
              <a:rPr lang="ru-RU" sz="1900" dirty="0" err="1" smtClean="0"/>
              <a:t>Боровиковський</a:t>
            </a:r>
            <a:r>
              <a:rPr lang="ru-RU" sz="1900" dirty="0" smtClean="0"/>
              <a:t> </a:t>
            </a:r>
            <a:r>
              <a:rPr lang="ru-RU" sz="1900" dirty="0" smtClean="0"/>
              <a:t>. </a:t>
            </a:r>
            <a:r>
              <a:rPr lang="ru-RU" sz="1900" dirty="0" err="1" smtClean="0"/>
              <a:t>Російська</a:t>
            </a:r>
            <a:r>
              <a:rPr lang="ru-RU" sz="1900" dirty="0" smtClean="0"/>
              <a:t> </a:t>
            </a:r>
            <a:r>
              <a:rPr lang="ru-RU" sz="1900" dirty="0" err="1" smtClean="0"/>
              <a:t>живопис</a:t>
            </a:r>
            <a:r>
              <a:rPr lang="ru-RU" sz="1900" dirty="0" smtClean="0"/>
              <a:t> </a:t>
            </a:r>
            <a:r>
              <a:rPr lang="ru-RU" sz="1900" dirty="0" err="1" smtClean="0"/>
              <a:t>з</a:t>
            </a:r>
            <a:r>
              <a:rPr lang="ru-RU" sz="1900" dirty="0" smtClean="0"/>
              <a:t> того часу </a:t>
            </a:r>
            <a:r>
              <a:rPr lang="ru-RU" sz="1900" dirty="0" err="1" smtClean="0"/>
              <a:t>слідувала</a:t>
            </a:r>
            <a:r>
              <a:rPr lang="ru-RU" sz="1900" dirty="0" smtClean="0"/>
              <a:t> </a:t>
            </a:r>
            <a:r>
              <a:rPr lang="ru-RU" sz="1900" dirty="0" err="1" smtClean="0"/>
              <a:t>загальносвітовим</a:t>
            </a:r>
            <a:r>
              <a:rPr lang="ru-RU" sz="1900" dirty="0" smtClean="0"/>
              <a:t> </a:t>
            </a:r>
            <a:r>
              <a:rPr lang="ru-RU" sz="1900" dirty="0" err="1" smtClean="0"/>
              <a:t>тенденціям</a:t>
            </a:r>
            <a:r>
              <a:rPr lang="ru-RU" sz="1900" dirty="0" smtClean="0"/>
              <a:t>. </a:t>
            </a:r>
            <a:r>
              <a:rPr lang="ru-RU" sz="1900" dirty="0" err="1" smtClean="0"/>
              <a:t>Видатні</a:t>
            </a:r>
            <a:r>
              <a:rPr lang="ru-RU" sz="1900" dirty="0" smtClean="0"/>
              <a:t> художники </a:t>
            </a:r>
            <a:r>
              <a:rPr lang="ru-RU" sz="1900" dirty="0" err="1" smtClean="0"/>
              <a:t>першої</a:t>
            </a:r>
            <a:r>
              <a:rPr lang="ru-RU" sz="1900" dirty="0" smtClean="0"/>
              <a:t> </a:t>
            </a:r>
            <a:r>
              <a:rPr lang="ru-RU" sz="1900" dirty="0" err="1" smtClean="0"/>
              <a:t>половини</a:t>
            </a:r>
            <a:r>
              <a:rPr lang="ru-RU" sz="1900" dirty="0" smtClean="0"/>
              <a:t> </a:t>
            </a:r>
            <a:r>
              <a:rPr lang="en-US" sz="1900" dirty="0" smtClean="0"/>
              <a:t>XIX </a:t>
            </a:r>
            <a:r>
              <a:rPr lang="ru-RU" sz="1900" dirty="0" err="1" smtClean="0"/>
              <a:t>століття</a:t>
            </a:r>
            <a:r>
              <a:rPr lang="ru-RU" sz="1900" dirty="0" smtClean="0"/>
              <a:t>: </a:t>
            </a:r>
            <a:r>
              <a:rPr lang="ru-RU" sz="1900" dirty="0" err="1" smtClean="0"/>
              <a:t>Кіпренський</a:t>
            </a:r>
            <a:r>
              <a:rPr lang="ru-RU" sz="1900" dirty="0" smtClean="0"/>
              <a:t> , Брюллов , </a:t>
            </a:r>
            <a:r>
              <a:rPr lang="ru-RU" sz="1900" dirty="0" err="1" smtClean="0"/>
              <a:t>Іванов</a:t>
            </a:r>
            <a:r>
              <a:rPr lang="ru-RU" sz="1900" dirty="0" smtClean="0"/>
              <a:t> </a:t>
            </a:r>
            <a:r>
              <a:rPr lang="ru-RU" sz="1900" dirty="0" smtClean="0"/>
              <a:t>(«</a:t>
            </a:r>
            <a:r>
              <a:rPr lang="ru-RU" sz="1900" dirty="0" err="1" smtClean="0"/>
              <a:t>Явище</a:t>
            </a:r>
            <a:r>
              <a:rPr lang="ru-RU" sz="1900" dirty="0" smtClean="0"/>
              <a:t> Христа народу </a:t>
            </a:r>
            <a:r>
              <a:rPr lang="ru-RU" sz="1900" dirty="0" smtClean="0"/>
              <a:t>»).У </a:t>
            </a:r>
            <a:r>
              <a:rPr lang="ru-RU" sz="1900" dirty="0" err="1" smtClean="0"/>
              <a:t>другій</a:t>
            </a:r>
            <a:r>
              <a:rPr lang="ru-RU" sz="1900" dirty="0" smtClean="0"/>
              <a:t> </a:t>
            </a:r>
            <a:r>
              <a:rPr lang="ru-RU" sz="1900" dirty="0" err="1" smtClean="0"/>
              <a:t>половині</a:t>
            </a:r>
            <a:r>
              <a:rPr lang="ru-RU" sz="1900" dirty="0" smtClean="0"/>
              <a:t> </a:t>
            </a:r>
            <a:r>
              <a:rPr lang="en-US" sz="1900" dirty="0" smtClean="0"/>
              <a:t>XIX </a:t>
            </a:r>
            <a:r>
              <a:rPr lang="ru-RU" sz="1900" dirty="0" err="1" smtClean="0"/>
              <a:t>століття</a:t>
            </a:r>
            <a:r>
              <a:rPr lang="ru-RU" sz="1900" dirty="0" smtClean="0"/>
              <a:t> </a:t>
            </a:r>
            <a:r>
              <a:rPr lang="ru-RU" sz="1900" dirty="0" err="1" smtClean="0"/>
              <a:t>відбувся</a:t>
            </a:r>
            <a:r>
              <a:rPr lang="ru-RU" sz="1900" dirty="0" smtClean="0"/>
              <a:t> </a:t>
            </a:r>
            <a:r>
              <a:rPr lang="ru-RU" sz="1900" dirty="0" err="1" smtClean="0"/>
              <a:t>розквіт</a:t>
            </a:r>
            <a:r>
              <a:rPr lang="ru-RU" sz="1900" dirty="0" smtClean="0"/>
              <a:t> </a:t>
            </a:r>
            <a:r>
              <a:rPr lang="ru-RU" sz="1900" dirty="0" err="1" smtClean="0"/>
              <a:t>реалістичного</a:t>
            </a:r>
            <a:r>
              <a:rPr lang="ru-RU" sz="1900" dirty="0" smtClean="0"/>
              <a:t> </a:t>
            </a:r>
            <a:r>
              <a:rPr lang="ru-RU" sz="1900" dirty="0" err="1" smtClean="0"/>
              <a:t>живопису</a:t>
            </a:r>
            <a:r>
              <a:rPr lang="ru-RU" sz="1900" dirty="0" smtClean="0"/>
              <a:t> . </a:t>
            </a:r>
            <a:r>
              <a:rPr lang="ru-RU" sz="1900" dirty="0" err="1" smtClean="0"/>
              <a:t>Було</a:t>
            </a:r>
            <a:r>
              <a:rPr lang="ru-RU" sz="1900" dirty="0" smtClean="0"/>
              <a:t> </a:t>
            </a:r>
            <a:r>
              <a:rPr lang="ru-RU" sz="1900" dirty="0" err="1" smtClean="0"/>
              <a:t>засновано</a:t>
            </a:r>
            <a:r>
              <a:rPr lang="ru-RU" sz="1900" dirty="0" smtClean="0"/>
              <a:t> </a:t>
            </a:r>
            <a:r>
              <a:rPr lang="ru-RU" sz="1900" dirty="0" err="1" smtClean="0"/>
              <a:t>творче</a:t>
            </a:r>
            <a:r>
              <a:rPr lang="ru-RU" sz="1900" dirty="0" smtClean="0"/>
              <a:t> </a:t>
            </a:r>
            <a:r>
              <a:rPr lang="ru-RU" sz="1900" dirty="0" err="1" smtClean="0"/>
              <a:t>об'єднання</a:t>
            </a:r>
            <a:r>
              <a:rPr lang="ru-RU" sz="1900" dirty="0" smtClean="0"/>
              <a:t> </a:t>
            </a:r>
            <a:r>
              <a:rPr lang="ru-RU" sz="1900" dirty="0" err="1" smtClean="0"/>
              <a:t>російських</a:t>
            </a:r>
            <a:r>
              <a:rPr lang="ru-RU" sz="1900" dirty="0" smtClean="0"/>
              <a:t> </a:t>
            </a:r>
            <a:r>
              <a:rPr lang="ru-RU" sz="1900" dirty="0" err="1" smtClean="0"/>
              <a:t>художників</a:t>
            </a:r>
            <a:r>
              <a:rPr lang="ru-RU" sz="1900" dirty="0" smtClean="0"/>
              <a:t> « </a:t>
            </a:r>
            <a:r>
              <a:rPr lang="ru-RU" sz="1900" dirty="0" err="1" smtClean="0"/>
              <a:t>Товариство</a:t>
            </a:r>
            <a:r>
              <a:rPr lang="ru-RU" sz="1900" dirty="0" smtClean="0"/>
              <a:t> </a:t>
            </a:r>
            <a:r>
              <a:rPr lang="ru-RU" sz="1900" dirty="0" err="1" smtClean="0"/>
              <a:t>пересувних</a:t>
            </a:r>
            <a:r>
              <a:rPr lang="ru-RU" sz="1900" dirty="0" smtClean="0"/>
              <a:t> </a:t>
            </a:r>
            <a:r>
              <a:rPr lang="ru-RU" sz="1900" dirty="0" err="1" smtClean="0"/>
              <a:t>художніх</a:t>
            </a:r>
            <a:r>
              <a:rPr lang="ru-RU" sz="1900" dirty="0" smtClean="0"/>
              <a:t> </a:t>
            </a:r>
            <a:r>
              <a:rPr lang="ru-RU" sz="1900" dirty="0" err="1" smtClean="0"/>
              <a:t>виставок</a:t>
            </a:r>
            <a:r>
              <a:rPr lang="ru-RU" sz="1900" dirty="0" smtClean="0"/>
              <a:t>» ( «передвижники » ) , до </a:t>
            </a:r>
            <a:r>
              <a:rPr lang="ru-RU" sz="1900" dirty="0" err="1" smtClean="0"/>
              <a:t>якого</a:t>
            </a:r>
            <a:r>
              <a:rPr lang="ru-RU" sz="1900" dirty="0" smtClean="0"/>
              <a:t> входили </a:t>
            </a:r>
            <a:r>
              <a:rPr lang="ru-RU" sz="1900" dirty="0" err="1" smtClean="0"/>
              <a:t>такі</a:t>
            </a:r>
            <a:r>
              <a:rPr lang="ru-RU" sz="1900" dirty="0" smtClean="0"/>
              <a:t> </a:t>
            </a:r>
            <a:r>
              <a:rPr lang="ru-RU" sz="1900" dirty="0" err="1" smtClean="0"/>
              <a:t>великі</a:t>
            </a:r>
            <a:r>
              <a:rPr lang="ru-RU" sz="1900" dirty="0" smtClean="0"/>
              <a:t> художники , як Васнецов , </a:t>
            </a:r>
            <a:r>
              <a:rPr lang="ru-RU" sz="1900" dirty="0" err="1" smtClean="0"/>
              <a:t>Крамськой</a:t>
            </a:r>
            <a:r>
              <a:rPr lang="ru-RU" sz="1900" dirty="0" smtClean="0"/>
              <a:t> , </a:t>
            </a:r>
            <a:r>
              <a:rPr lang="ru-RU" sz="1900" dirty="0" err="1" smtClean="0"/>
              <a:t>Шишкін</a:t>
            </a:r>
            <a:r>
              <a:rPr lang="ru-RU" sz="1900" dirty="0" smtClean="0"/>
              <a:t> , </a:t>
            </a:r>
            <a:r>
              <a:rPr lang="ru-RU" sz="1900" dirty="0" err="1" smtClean="0"/>
              <a:t>Куїнджі</a:t>
            </a:r>
            <a:r>
              <a:rPr lang="ru-RU" sz="1900" dirty="0" smtClean="0"/>
              <a:t> , Суриков , </a:t>
            </a:r>
            <a:r>
              <a:rPr lang="ru-RU" sz="1900" dirty="0" err="1" smtClean="0"/>
              <a:t>Рєпін</a:t>
            </a:r>
            <a:r>
              <a:rPr lang="ru-RU" sz="1900" dirty="0" smtClean="0"/>
              <a:t> , Саврасов </a:t>
            </a:r>
            <a:r>
              <a:rPr lang="ru-RU" sz="1900" dirty="0" smtClean="0"/>
              <a:t>.На </a:t>
            </a:r>
            <a:r>
              <a:rPr lang="ru-RU" sz="1900" dirty="0" err="1" smtClean="0"/>
              <a:t>рубежі</a:t>
            </a:r>
            <a:r>
              <a:rPr lang="ru-RU" sz="1900" dirty="0" smtClean="0"/>
              <a:t> </a:t>
            </a:r>
            <a:r>
              <a:rPr lang="en-US" sz="1900" dirty="0" smtClean="0"/>
              <a:t>XIX -XX </a:t>
            </a:r>
            <a:r>
              <a:rPr lang="ru-RU" sz="1900" dirty="0" err="1" smtClean="0"/>
              <a:t>століть</a:t>
            </a:r>
            <a:r>
              <a:rPr lang="ru-RU" sz="1900" dirty="0" smtClean="0"/>
              <a:t> </a:t>
            </a:r>
            <a:r>
              <a:rPr lang="ru-RU" sz="1900" dirty="0" err="1" smtClean="0"/>
              <a:t>діяло</a:t>
            </a:r>
            <a:r>
              <a:rPr lang="ru-RU" sz="1900" dirty="0" smtClean="0"/>
              <a:t> </a:t>
            </a:r>
            <a:r>
              <a:rPr lang="ru-RU" sz="1900" dirty="0" err="1" smtClean="0"/>
              <a:t>об'єднання</a:t>
            </a:r>
            <a:r>
              <a:rPr lang="ru-RU" sz="1900" dirty="0" smtClean="0"/>
              <a:t> « </a:t>
            </a:r>
            <a:r>
              <a:rPr lang="ru-RU" sz="1900" dirty="0" err="1" smtClean="0"/>
              <a:t>Світ</a:t>
            </a:r>
            <a:r>
              <a:rPr lang="ru-RU" sz="1900" dirty="0" smtClean="0"/>
              <a:t> </a:t>
            </a:r>
            <a:r>
              <a:rPr lang="ru-RU" sz="1900" dirty="0" err="1" smtClean="0"/>
              <a:t>мистецтва</a:t>
            </a:r>
            <a:r>
              <a:rPr lang="ru-RU" sz="1900" dirty="0" smtClean="0"/>
              <a:t>». </a:t>
            </a:r>
            <a:endParaRPr lang="ru-RU" sz="1900" dirty="0"/>
          </a:p>
        </p:txBody>
      </p:sp>
      <p:pic>
        <p:nvPicPr>
          <p:cNvPr id="4" name="Рисунок 3" descr="Die_drei_Bogaty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400" y="228600"/>
            <a:ext cx="4687019" cy="3105150"/>
          </a:xfrm>
          <a:prstGeom prst="rect">
            <a:avLst/>
          </a:prstGeom>
        </p:spPr>
      </p:pic>
      <p:pic>
        <p:nvPicPr>
          <p:cNvPr id="5" name="Рисунок 4" descr="800px-Repin_Cossack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400" y="3581400"/>
            <a:ext cx="4701153" cy="277368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343400" cy="6126162"/>
          </a:xfrm>
        </p:spPr>
        <p:txBody>
          <a:bodyPr>
            <a:normAutofit fontScale="90000"/>
          </a:bodyPr>
          <a:lstStyle/>
          <a:p>
            <a:r>
              <a:rPr lang="ru-RU" sz="1800" dirty="0" smtClean="0"/>
              <a:t>Аж до </a:t>
            </a:r>
            <a:r>
              <a:rPr lang="en-US" sz="1800" dirty="0" smtClean="0"/>
              <a:t>XVIII </a:t>
            </a:r>
            <a:r>
              <a:rPr lang="ru-RU" sz="1800" dirty="0" err="1" smtClean="0"/>
              <a:t>століття</a:t>
            </a:r>
            <a:r>
              <a:rPr lang="ru-RU" sz="1800" dirty="0" smtClean="0"/>
              <a:t> </a:t>
            </a:r>
            <a:r>
              <a:rPr lang="ru-RU" sz="1800" dirty="0" err="1" smtClean="0"/>
              <a:t>світської</a:t>
            </a:r>
            <a:r>
              <a:rPr lang="ru-RU" sz="1800" dirty="0" smtClean="0"/>
              <a:t> </a:t>
            </a:r>
            <a:r>
              <a:rPr lang="ru-RU" sz="1800" dirty="0" err="1" smtClean="0"/>
              <a:t>літератури</a:t>
            </a:r>
            <a:r>
              <a:rPr lang="ru-RU" sz="1800" dirty="0" smtClean="0"/>
              <a:t> в </a:t>
            </a:r>
            <a:r>
              <a:rPr lang="ru-RU" sz="1800" dirty="0" err="1" smtClean="0"/>
              <a:t>Росії</a:t>
            </a:r>
            <a:r>
              <a:rPr lang="ru-RU" sz="1800" dirty="0" smtClean="0"/>
              <a:t> практично не </a:t>
            </a:r>
            <a:r>
              <a:rPr lang="ru-RU" sz="1800" dirty="0" err="1" smtClean="0"/>
              <a:t>існувало</a:t>
            </a:r>
            <a:r>
              <a:rPr lang="ru-RU" sz="1800" dirty="0" smtClean="0"/>
              <a:t>. </a:t>
            </a:r>
            <a:r>
              <a:rPr lang="ru-RU" sz="1800" dirty="0" err="1" smtClean="0"/>
              <a:t>Існує</a:t>
            </a:r>
            <a:r>
              <a:rPr lang="ru-RU" sz="1800" dirty="0" smtClean="0"/>
              <a:t> </a:t>
            </a:r>
            <a:r>
              <a:rPr lang="ru-RU" sz="1800" dirty="0" err="1" smtClean="0"/>
              <a:t>кілька</a:t>
            </a:r>
            <a:r>
              <a:rPr lang="ru-RU" sz="1800" dirty="0" smtClean="0"/>
              <a:t> </a:t>
            </a:r>
            <a:r>
              <a:rPr lang="ru-RU" sz="1800" dirty="0" err="1" smtClean="0"/>
              <a:t>пам'яток</a:t>
            </a:r>
            <a:r>
              <a:rPr lang="ru-RU" sz="1800" dirty="0" smtClean="0"/>
              <a:t> </a:t>
            </a:r>
            <a:r>
              <a:rPr lang="ru-RU" sz="1800" dirty="0" err="1" smtClean="0"/>
              <a:t>давньоруської</a:t>
            </a:r>
            <a:r>
              <a:rPr lang="ru-RU" sz="1800" dirty="0" smtClean="0"/>
              <a:t> </a:t>
            </a:r>
            <a:r>
              <a:rPr lang="ru-RU" sz="1800" dirty="0" err="1" smtClean="0"/>
              <a:t>літератури</a:t>
            </a:r>
            <a:r>
              <a:rPr lang="ru-RU" sz="1800" dirty="0" smtClean="0"/>
              <a:t> </a:t>
            </a:r>
            <a:r>
              <a:rPr lang="ru-RU" sz="1800" dirty="0" err="1" smtClean="0"/>
              <a:t>релігійного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чи</a:t>
            </a:r>
            <a:r>
              <a:rPr lang="ru-RU" sz="1800" dirty="0" smtClean="0"/>
              <a:t> </a:t>
            </a:r>
            <a:r>
              <a:rPr lang="ru-RU" sz="1800" dirty="0" err="1" smtClean="0"/>
              <a:t>літописного</a:t>
            </a:r>
            <a:r>
              <a:rPr lang="ru-RU" sz="1800" dirty="0" smtClean="0"/>
              <a:t> характеру - «</a:t>
            </a:r>
            <a:r>
              <a:rPr lang="ru-RU" sz="1800" dirty="0" err="1" smtClean="0"/>
              <a:t>Повість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временних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літ</a:t>
            </a:r>
            <a:r>
              <a:rPr lang="ru-RU" sz="1800" dirty="0" smtClean="0"/>
              <a:t>» , «Слово о полку </a:t>
            </a:r>
            <a:r>
              <a:rPr lang="ru-RU" sz="1800" dirty="0" err="1" smtClean="0"/>
              <a:t>Ігоревім</a:t>
            </a:r>
            <a:r>
              <a:rPr lang="ru-RU" sz="1800" dirty="0" smtClean="0"/>
              <a:t>» , « </a:t>
            </a:r>
            <a:r>
              <a:rPr lang="ru-RU" sz="1800" dirty="0" err="1" smtClean="0"/>
              <a:t>Моління</a:t>
            </a:r>
            <a:r>
              <a:rPr lang="ru-RU" sz="1800" dirty="0" smtClean="0"/>
              <a:t> Данила Заточника » , « </a:t>
            </a:r>
            <a:r>
              <a:rPr lang="ru-RU" sz="1800" dirty="0" err="1" smtClean="0"/>
              <a:t>Задонщина</a:t>
            </a:r>
            <a:r>
              <a:rPr lang="ru-RU" sz="1800" dirty="0" smtClean="0"/>
              <a:t> » , </a:t>
            </a:r>
            <a:r>
              <a:rPr lang="ru-RU" sz="1800" dirty="0" err="1" smtClean="0"/>
              <a:t>Житіє</a:t>
            </a:r>
            <a:r>
              <a:rPr lang="ru-RU" sz="1800" dirty="0" smtClean="0"/>
              <a:t> </a:t>
            </a:r>
            <a:r>
              <a:rPr lang="ru-RU" sz="1800" dirty="0" err="1" smtClean="0"/>
              <a:t>Олександра</a:t>
            </a:r>
            <a:r>
              <a:rPr lang="ru-RU" sz="1800" dirty="0" smtClean="0"/>
              <a:t> </a:t>
            </a:r>
            <a:r>
              <a:rPr lang="ru-RU" sz="1800" dirty="0" err="1" smtClean="0"/>
              <a:t>Невського</a:t>
            </a:r>
            <a:r>
              <a:rPr lang="ru-RU" sz="1800" dirty="0" smtClean="0"/>
              <a:t> та </a:t>
            </a:r>
            <a:r>
              <a:rPr lang="ru-RU" sz="1800" dirty="0" err="1" smtClean="0"/>
              <a:t>інші</a:t>
            </a:r>
            <a:r>
              <a:rPr lang="ru-RU" sz="1800" dirty="0" smtClean="0"/>
              <a:t> </a:t>
            </a:r>
            <a:r>
              <a:rPr lang="ru-RU" sz="1800" dirty="0" err="1" smtClean="0"/>
              <a:t>житія</a:t>
            </a:r>
            <a:r>
              <a:rPr lang="ru-RU" sz="1800" dirty="0" smtClean="0"/>
              <a:t> . </a:t>
            </a:r>
            <a:r>
              <a:rPr lang="ru-RU" sz="1800" dirty="0" err="1" smtClean="0"/>
              <a:t>Автори</a:t>
            </a:r>
            <a:r>
              <a:rPr lang="ru-RU" sz="1800" dirty="0" smtClean="0"/>
              <a:t> </a:t>
            </a:r>
            <a:r>
              <a:rPr lang="ru-RU" sz="1800" dirty="0" err="1" smtClean="0"/>
              <a:t>цих</a:t>
            </a:r>
            <a:r>
              <a:rPr lang="ru-RU" sz="1800" dirty="0" smtClean="0"/>
              <a:t> </a:t>
            </a:r>
            <a:r>
              <a:rPr lang="ru-RU" sz="1800" dirty="0" err="1" smtClean="0"/>
              <a:t>творів</a:t>
            </a:r>
            <a:r>
              <a:rPr lang="ru-RU" sz="1800" dirty="0" smtClean="0"/>
              <a:t> </a:t>
            </a:r>
            <a:r>
              <a:rPr lang="ru-RU" sz="1800" dirty="0" err="1" smtClean="0"/>
              <a:t>нині</a:t>
            </a:r>
            <a:r>
              <a:rPr lang="ru-RU" sz="1800" dirty="0" smtClean="0"/>
              <a:t> </a:t>
            </a:r>
            <a:r>
              <a:rPr lang="ru-RU" sz="1800" dirty="0" err="1" smtClean="0"/>
              <a:t>невідомі</a:t>
            </a:r>
            <a:r>
              <a:rPr lang="ru-RU" sz="1800" dirty="0" smtClean="0"/>
              <a:t>. Народна </a:t>
            </a:r>
            <a:r>
              <a:rPr lang="ru-RU" sz="1800" dirty="0" err="1" smtClean="0"/>
              <a:t>творчість</a:t>
            </a:r>
            <a:r>
              <a:rPr lang="ru-RU" sz="1800" dirty="0" smtClean="0"/>
              <a:t> того </a:t>
            </a:r>
            <a:r>
              <a:rPr lang="ru-RU" sz="1800" dirty="0" err="1" smtClean="0"/>
              <a:t>періоду</a:t>
            </a:r>
            <a:r>
              <a:rPr lang="ru-RU" sz="1800" dirty="0" smtClean="0"/>
              <a:t> представлено </a:t>
            </a:r>
            <a:r>
              <a:rPr lang="ru-RU" sz="1800" dirty="0" err="1" smtClean="0"/>
              <a:t>самобутнім</a:t>
            </a:r>
            <a:r>
              <a:rPr lang="ru-RU" sz="1800" dirty="0" smtClean="0"/>
              <a:t> жанром </a:t>
            </a:r>
            <a:r>
              <a:rPr lang="ru-RU" sz="1800" dirty="0" err="1" smtClean="0"/>
              <a:t>билини</a:t>
            </a:r>
            <a:r>
              <a:rPr lang="ru-RU" sz="1800" dirty="0" smtClean="0"/>
              <a:t> , </a:t>
            </a:r>
            <a:r>
              <a:rPr lang="ru-RU" sz="1800" dirty="0" err="1" smtClean="0"/>
              <a:t>казками</a:t>
            </a:r>
            <a:r>
              <a:rPr lang="ru-RU" sz="1800" dirty="0" smtClean="0"/>
              <a:t>. У </a:t>
            </a:r>
            <a:r>
              <a:rPr lang="en-US" sz="1800" dirty="0" smtClean="0"/>
              <a:t>XVIII </a:t>
            </a:r>
            <a:r>
              <a:rPr lang="ru-RU" sz="1800" dirty="0" err="1" smtClean="0"/>
              <a:t>столітті</a:t>
            </a:r>
            <a:r>
              <a:rPr lang="ru-RU" sz="1800" dirty="0" smtClean="0"/>
              <a:t> в </a:t>
            </a:r>
            <a:r>
              <a:rPr lang="ru-RU" sz="1800" dirty="0" err="1" smtClean="0"/>
              <a:t>Росії</a:t>
            </a:r>
            <a:r>
              <a:rPr lang="ru-RU" sz="1800" dirty="0" smtClean="0"/>
              <a:t> </a:t>
            </a:r>
            <a:r>
              <a:rPr lang="ru-RU" sz="1800" dirty="0" err="1" smtClean="0"/>
              <a:t>з'являється</a:t>
            </a:r>
            <a:r>
              <a:rPr lang="ru-RU" sz="1800" dirty="0" smtClean="0"/>
              <a:t> плеяда </a:t>
            </a:r>
            <a:r>
              <a:rPr lang="ru-RU" sz="1800" dirty="0" err="1" smtClean="0"/>
              <a:t>світських</a:t>
            </a:r>
            <a:r>
              <a:rPr lang="ru-RU" sz="1800" dirty="0" smtClean="0"/>
              <a:t> </a:t>
            </a:r>
            <a:r>
              <a:rPr lang="ru-RU" sz="1800" dirty="0" err="1" smtClean="0"/>
              <a:t>письменників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поетів</a:t>
            </a:r>
            <a:r>
              <a:rPr lang="ru-RU" sz="1800" dirty="0" smtClean="0"/>
              <a:t>. </a:t>
            </a:r>
            <a:r>
              <a:rPr lang="ru-RU" sz="1800" dirty="0" err="1" smtClean="0"/>
              <a:t>Серед</a:t>
            </a:r>
            <a:r>
              <a:rPr lang="ru-RU" sz="1800" dirty="0" smtClean="0"/>
              <a:t> них - </a:t>
            </a:r>
            <a:r>
              <a:rPr lang="ru-RU" sz="1800" dirty="0" err="1" smtClean="0"/>
              <a:t>поети</a:t>
            </a:r>
            <a:r>
              <a:rPr lang="ru-RU" sz="1800" dirty="0" smtClean="0"/>
              <a:t> Василь </a:t>
            </a:r>
            <a:r>
              <a:rPr lang="ru-RU" sz="1800" dirty="0" err="1" smtClean="0"/>
              <a:t>Тредіаковський</a:t>
            </a:r>
            <a:r>
              <a:rPr lang="ru-RU" sz="1800" dirty="0" smtClean="0"/>
              <a:t> , </a:t>
            </a:r>
            <a:r>
              <a:rPr lang="ru-RU" sz="1800" dirty="0" err="1" smtClean="0"/>
              <a:t>Антіох</a:t>
            </a:r>
            <a:r>
              <a:rPr lang="ru-RU" sz="1800" dirty="0" smtClean="0"/>
              <a:t> Кантемир , </a:t>
            </a:r>
            <a:r>
              <a:rPr lang="ru-RU" sz="1800" dirty="0" err="1" smtClean="0"/>
              <a:t>Гавриїл</a:t>
            </a:r>
            <a:r>
              <a:rPr lang="ru-RU" sz="1800" dirty="0" smtClean="0"/>
              <a:t> </a:t>
            </a:r>
            <a:r>
              <a:rPr lang="ru-RU" sz="1800" dirty="0" err="1" smtClean="0"/>
              <a:t>Державін</a:t>
            </a:r>
            <a:r>
              <a:rPr lang="ru-RU" sz="1800" dirty="0" smtClean="0"/>
              <a:t> , Михайло Ломоносов ; </a:t>
            </a:r>
            <a:r>
              <a:rPr lang="ru-RU" sz="1800" dirty="0" err="1" smtClean="0"/>
              <a:t>письменники</a:t>
            </a:r>
            <a:r>
              <a:rPr lang="ru-RU" sz="1800" dirty="0" smtClean="0"/>
              <a:t> </a:t>
            </a:r>
            <a:r>
              <a:rPr lang="ru-RU" sz="1800" dirty="0" err="1" smtClean="0"/>
              <a:t>Микола</a:t>
            </a:r>
            <a:r>
              <a:rPr lang="ru-RU" sz="1800" dirty="0" smtClean="0"/>
              <a:t> </a:t>
            </a:r>
            <a:r>
              <a:rPr lang="ru-RU" sz="1800" dirty="0" err="1" smtClean="0"/>
              <a:t>Карамзін</a:t>
            </a:r>
            <a:r>
              <a:rPr lang="ru-RU" sz="1800" dirty="0" smtClean="0"/>
              <a:t> , </a:t>
            </a:r>
            <a:r>
              <a:rPr lang="ru-RU" sz="1800" dirty="0" err="1" smtClean="0"/>
              <a:t>Олександр</a:t>
            </a:r>
            <a:r>
              <a:rPr lang="ru-RU" sz="1800" dirty="0" smtClean="0"/>
              <a:t> Радищев ; драматурги </a:t>
            </a:r>
            <a:r>
              <a:rPr lang="ru-RU" sz="1800" dirty="0" err="1" smtClean="0"/>
              <a:t>Олександр</a:t>
            </a:r>
            <a:r>
              <a:rPr lang="ru-RU" sz="1800" dirty="0" smtClean="0"/>
              <a:t> Сумароков </a:t>
            </a:r>
            <a:r>
              <a:rPr lang="ru-RU" sz="1800" dirty="0" err="1" smtClean="0"/>
              <a:t>і</a:t>
            </a:r>
            <a:r>
              <a:rPr lang="ru-RU" sz="1800" dirty="0" smtClean="0"/>
              <a:t> Денис </a:t>
            </a:r>
            <a:r>
              <a:rPr lang="ru-RU" sz="1800" dirty="0" err="1" smtClean="0"/>
              <a:t>Фонвізін</a:t>
            </a:r>
            <a:r>
              <a:rPr lang="ru-RU" sz="1800" dirty="0" smtClean="0"/>
              <a:t> . </a:t>
            </a:r>
            <a:r>
              <a:rPr lang="ru-RU" sz="1800" dirty="0" err="1" smtClean="0"/>
              <a:t>Домінуючим</a:t>
            </a:r>
            <a:r>
              <a:rPr lang="ru-RU" sz="1800" dirty="0" smtClean="0"/>
              <a:t> </a:t>
            </a:r>
            <a:r>
              <a:rPr lang="ru-RU" sz="1800" dirty="0" err="1" smtClean="0"/>
              <a:t>художнім</a:t>
            </a:r>
            <a:r>
              <a:rPr lang="ru-RU" sz="1800" dirty="0" smtClean="0"/>
              <a:t> стилем </a:t>
            </a:r>
            <a:r>
              <a:rPr lang="ru-RU" sz="1800" dirty="0" err="1" smtClean="0"/>
              <a:t>літератури</a:t>
            </a:r>
            <a:r>
              <a:rPr lang="ru-RU" sz="1800" dirty="0" smtClean="0"/>
              <a:t> в той час </a:t>
            </a:r>
            <a:r>
              <a:rPr lang="ru-RU" sz="1800" dirty="0" err="1" smtClean="0"/>
              <a:t>був</a:t>
            </a:r>
            <a:r>
              <a:rPr lang="ru-RU" sz="1800" dirty="0" smtClean="0"/>
              <a:t> </a:t>
            </a:r>
            <a:r>
              <a:rPr lang="ru-RU" sz="1800" dirty="0" err="1" smtClean="0"/>
              <a:t>класицизм</a:t>
            </a:r>
            <a:r>
              <a:rPr lang="ru-RU" sz="1800" dirty="0" smtClean="0"/>
              <a:t>.</a:t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4" name="Рисунок 3" descr="484px-AleksandrPushki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7541" y="762000"/>
            <a:ext cx="4186802" cy="51816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25</TotalTime>
  <Words>161</Words>
  <PresentationFormat>Экран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Литейная</vt:lpstr>
      <vt:lpstr>Культура Росії</vt:lpstr>
      <vt:lpstr>Фольклор   Російські оповіді діляться на казки і билини . Героями казок є вигадані персонажі , часто чарівні тварини ( вовки , Курочка Ряба , Гуси- лебеді , Кот- Баюн , Коник- Горбоконик , Царівна -жаба ) або божественні істоти (Баба- Яга , Чудо- юдо , Жар -птиця) . Героями билин як правило є особи , яким приписується реальне історичне існування князі (Володимир Святий) або богатирі (Ілля Муромець , Альоша Попович , Добриня Микитич , Скопин- Шуйський ) , ворогами яких є історичні супротивники Русі: " військо бусурманську " і " хан татарський " ( Идолище Погане ) . Дії билин як правило розгортаються навколо стольного граду Київ .  </vt:lpstr>
      <vt:lpstr>Народна музична творчість Частівка - коротка російська народна пісня , зазвичай , гумористичного змісту , що передається зазвичай усно. Таким чином , частівка є елементом фольклору. Особливого розвитку усно творчість отримує в областях , заборонених цензурою. У передрадянських епоху , до таких тем ставилася релігія .Текст частівки - зазвичай чотиривірш, в якому римуються 2 - ий і 4- ий рядок (іноді перехресно римуються все рядка). Характерною рисою мови частівки є його виразність і багатство мовних засобів , часто виходить за рамки літературної мови . Частівка часто виконується під акомпанемент гармоні або балалайки . Виникла в останній третині XIX століття як елемент сільського фольклору , але найбільший розвиток отримала після становлення радянської влади.</vt:lpstr>
      <vt:lpstr>Художні промисли Хохлома являє собою декоративний розпис дерев'яного посуду та меблів, виконану чорним і червоним (а також, зрідка, зеленим) кольором по золотистому фону. На дерево при виконанні розпису наноситься не золотий, а срібний олов'яний порошок. Після цього виріб покривається спеціальним складом і три-чотири рази обробляється в печі, чим досягається унікальний медово-золотий колір, що надає легкому дерев'яному посуду ефект масивності.</vt:lpstr>
      <vt:lpstr>Матрьошка - російська дерев'яна іграшка у вигляді розписної порожнистої ляльки, всередині якої знаходяться подібні їй ляльки меншого розміру. Традиційна розпис матрьошки часто зображує селянських дівчат у традиційних нарядах.</vt:lpstr>
      <vt:lpstr>Живопис  Перші реалістичні портрети з'являються в Росії в XVII столітті , в середині - кінці XVIII століття в Росії з'являються такі великі живописці , як Левицький та Боровиковський . Російська живопис з того часу слідувала загальносвітовим тенденціям. Видатні художники першої половини XIX століття: Кіпренський , Брюллов , Іванов («Явище Христа народу »).У другій половині XIX століття відбувся розквіт реалістичного живопису . Було засновано творче об'єднання російських художників « Товариство пересувних художніх виставок» ( «передвижники » ) , до якого входили такі великі художники , як Васнецов , Крамськой , Шишкін , Куїнджі , Суриков , Рєпін , Саврасов .На рубежі XIX -XX століть діяло об'єднання « Світ мистецтва». </vt:lpstr>
      <vt:lpstr>Аж до XVIII століття світської літератури в Росії практично не існувало. Існує кілька пам'яток давньоруської літератури релігійного чи літописного характеру - «Повість временних літ» , «Слово о полку Ігоревім» , « Моління Данила Заточника » , « Задонщина » , Житіє Олександра Невського та інші житія . Автори цих творів нині невідомі. Народна творчість того періоду представлено самобутнім жанром билини , казками. У XVIII столітті в Росії з'являється плеяда світських письменників і поетів. Серед них - поети Василь Тредіаковський , Антіох Кантемир , Гавриїл Державін , Михайло Ломоносов ; письменники Микола Карамзін , Олександр Радищев ; драматурги Олександр Сумароков і Денис Фонвізін . Домінуючим художнім стилем літератури в той час був класицизм.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Культура Росії</dc:title>
  <dc:creator>я</dc:creator>
  <cp:lastModifiedBy>я</cp:lastModifiedBy>
  <cp:revision>4</cp:revision>
  <dcterms:created xsi:type="dcterms:W3CDTF">2014-02-04T16:22:40Z</dcterms:created>
  <dcterms:modified xsi:type="dcterms:W3CDTF">2014-02-04T16:58:17Z</dcterms:modified>
</cp:coreProperties>
</file>