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606" autoAdjust="0"/>
  </p:normalViewPr>
  <p:slideViewPr>
    <p:cSldViewPr>
      <p:cViewPr>
        <p:scale>
          <a:sx n="76" d="100"/>
          <a:sy n="76" d="100"/>
        </p:scale>
        <p:origin x="-648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_rels/data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29.jpeg"/></Relationships>
</file>

<file path=ppt/diagrams/_rels/data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0.jpeg"/></Relationships>
</file>

<file path=ppt/diagrams/_rels/data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1.jpeg"/></Relationships>
</file>

<file path=ppt/diagrams/_rels/data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2.jpeg"/></Relationships>
</file>

<file path=ppt/diagrams/_rels/data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9.jpeg"/></Relationships>
</file>

<file path=ppt/diagrams/_rels/data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60.jpeg"/></Relationships>
</file>

<file path=ppt/diagrams/_rels/data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62.jpeg"/></Relationships>
</file>

<file path=ppt/diagrams/_rels/data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63.jpeg"/></Relationships>
</file>

<file path=ppt/diagrams/_rels/data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64.jpeg"/></Relationships>
</file>

<file path=ppt/diagrams/_rels/data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65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eg"/></Relationships>
</file>

<file path=ppt/diagrams/_rels/data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66.jpeg"/></Relationships>
</file>

<file path=ppt/diagrams/_rels/data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0.jpeg"/></Relationships>
</file>

<file path=ppt/diagrams/_rels/data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71.jpeg"/></Relationships>
</file>

<file path=ppt/diagrams/_rels/data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72.jpeg"/></Relationships>
</file>

<file path=ppt/diagrams/_rels/data24.xml.rels><?xml version="1.0" encoding="UTF-8" standalone="yes"?>
<Relationships xmlns="http://schemas.openxmlformats.org/package/2006/relationships"><Relationship Id="rId1" Type="http://schemas.openxmlformats.org/officeDocument/2006/relationships/image" Target="../media/image78.jpeg"/></Relationships>
</file>

<file path=ppt/diagrams/_rels/data25.xml.rels><?xml version="1.0" encoding="UTF-8" standalone="yes"?>
<Relationships xmlns="http://schemas.openxmlformats.org/package/2006/relationships"><Relationship Id="rId1" Type="http://schemas.openxmlformats.org/officeDocument/2006/relationships/image" Target="../media/image79.jpe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jpe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jpe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jpe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jpe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jpe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jpe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diagrams/_rels/drawing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29.jpeg"/></Relationships>
</file>

<file path=ppt/diagrams/_rels/drawing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0.jpeg"/></Relationships>
</file>

<file path=ppt/diagrams/_rels/drawing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1.jpeg"/></Relationships>
</file>

<file path=ppt/diagrams/_rels/drawing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2.jpeg"/></Relationships>
</file>

<file path=ppt/diagrams/_rels/drawing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9.jpeg"/></Relationships>
</file>

<file path=ppt/diagrams/_rels/drawing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60.jpeg"/></Relationships>
</file>

<file path=ppt/diagrams/_rels/drawing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62.jpeg"/></Relationships>
</file>

<file path=ppt/diagrams/_rels/drawing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63.jpeg"/></Relationships>
</file>

<file path=ppt/diagrams/_rels/drawing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64.jpeg"/></Relationships>
</file>

<file path=ppt/diagrams/_rels/drawing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65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eg"/></Relationships>
</file>

<file path=ppt/diagrams/_rels/drawing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66.jpeg"/></Relationships>
</file>

<file path=ppt/diagrams/_rels/drawing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0.jpeg"/></Relationships>
</file>

<file path=ppt/diagrams/_rels/drawing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71.jpeg"/></Relationships>
</file>

<file path=ppt/diagrams/_rels/drawing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72.jpeg"/></Relationships>
</file>

<file path=ppt/diagrams/_rels/drawing24.xml.rels><?xml version="1.0" encoding="UTF-8" standalone="yes"?>
<Relationships xmlns="http://schemas.openxmlformats.org/package/2006/relationships"><Relationship Id="rId1" Type="http://schemas.openxmlformats.org/officeDocument/2006/relationships/image" Target="../media/image78.jpeg"/></Relationships>
</file>

<file path=ppt/diagrams/_rels/drawing25.xml.rels><?xml version="1.0" encoding="UTF-8" standalone="yes"?>
<Relationships xmlns="http://schemas.openxmlformats.org/package/2006/relationships"><Relationship Id="rId1" Type="http://schemas.openxmlformats.org/officeDocument/2006/relationships/image" Target="../media/image79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jpe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jpe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jpe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jpe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jpeg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jpe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46DF82D-49EB-406E-8047-CA82E2870090}" type="doc">
      <dgm:prSet loTypeId="urn:microsoft.com/office/officeart/2005/8/layout/pyramid2" loCatId="pyramid" qsTypeId="urn:microsoft.com/office/officeart/2005/8/quickstyle/3d7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A50F153-46A2-45B2-B691-FED6743E6660}">
      <dgm:prSet/>
      <dgm:spPr/>
      <dgm:t>
        <a:bodyPr/>
        <a:lstStyle/>
        <a:p>
          <a:pPr rtl="0"/>
          <a:r>
            <a:rPr lang="ru-RU" smtClean="0"/>
            <a:t>Південно-східна Азія -- це великий регіон, що охоплює континентальні і острівні території між Китаєм, Індією і Австралією. Включає півострів Індокитай і Малайський архіпелаг.</a:t>
          </a:r>
          <a:endParaRPr lang="ru-RU" dirty="0">
            <a:solidFill>
              <a:schemeClr val="accent1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CA81C0D-6057-4302-89A8-6FE78C8FB5A0}" type="parTrans" cxnId="{DF954AD7-B9FB-48B5-A0F0-E258FB6407BE}">
      <dgm:prSet/>
      <dgm:spPr/>
      <dgm:t>
        <a:bodyPr/>
        <a:lstStyle/>
        <a:p>
          <a:endParaRPr lang="ru-RU"/>
        </a:p>
      </dgm:t>
    </dgm:pt>
    <dgm:pt modelId="{D6F055A2-3FD5-4F7C-80B0-E856FED0EBCA}" type="sibTrans" cxnId="{DF954AD7-B9FB-48B5-A0F0-E258FB6407BE}">
      <dgm:prSet/>
      <dgm:spPr/>
      <dgm:t>
        <a:bodyPr/>
        <a:lstStyle/>
        <a:p>
          <a:endParaRPr lang="ru-RU"/>
        </a:p>
      </dgm:t>
    </dgm:pt>
    <dgm:pt modelId="{11FFF8F8-5B5F-4A92-92E9-A2F88DDF13CC}" type="pres">
      <dgm:prSet presAssocID="{E46DF82D-49EB-406E-8047-CA82E2870090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8636B101-65B3-4034-94E2-08118FF12084}" type="pres">
      <dgm:prSet presAssocID="{E46DF82D-49EB-406E-8047-CA82E2870090}" presName="pyramid" presStyleLbl="node1" presStyleIdx="0" presStyleCnt="1" custLinFactX="100000" custLinFactNeighborX="146047" custLinFactNeighborY="-3333"/>
      <dgm:spPr/>
    </dgm:pt>
    <dgm:pt modelId="{528F55B0-D555-49EB-86B4-2530EF7E4122}" type="pres">
      <dgm:prSet presAssocID="{E46DF82D-49EB-406E-8047-CA82E2870090}" presName="theList" presStyleCnt="0"/>
      <dgm:spPr/>
    </dgm:pt>
    <dgm:pt modelId="{30C2834D-270F-4027-8C1E-FC4CBFAFCDA2}" type="pres">
      <dgm:prSet presAssocID="{CA50F153-46A2-45B2-B691-FED6743E6660}" presName="aNode" presStyleLbl="fgAcc1" presStyleIdx="0" presStyleCnt="1" custLinFactNeighborX="62970" custLinFactNeighborY="-48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668009-FD4A-46F3-ABF8-08CC6201AE21}" type="pres">
      <dgm:prSet presAssocID="{CA50F153-46A2-45B2-B691-FED6743E6660}" presName="aSpace" presStyleCnt="0"/>
      <dgm:spPr/>
    </dgm:pt>
  </dgm:ptLst>
  <dgm:cxnLst>
    <dgm:cxn modelId="{DF954AD7-B9FB-48B5-A0F0-E258FB6407BE}" srcId="{E46DF82D-49EB-406E-8047-CA82E2870090}" destId="{CA50F153-46A2-45B2-B691-FED6743E6660}" srcOrd="0" destOrd="0" parTransId="{0CA81C0D-6057-4302-89A8-6FE78C8FB5A0}" sibTransId="{D6F055A2-3FD5-4F7C-80B0-E856FED0EBCA}"/>
    <dgm:cxn modelId="{F5B98C61-5B62-48C3-A986-754EB99471F4}" type="presOf" srcId="{E46DF82D-49EB-406E-8047-CA82E2870090}" destId="{11FFF8F8-5B5F-4A92-92E9-A2F88DDF13CC}" srcOrd="0" destOrd="0" presId="urn:microsoft.com/office/officeart/2005/8/layout/pyramid2"/>
    <dgm:cxn modelId="{C74BEF57-F112-4DDE-985A-C2EDCBAA27A3}" type="presOf" srcId="{CA50F153-46A2-45B2-B691-FED6743E6660}" destId="{30C2834D-270F-4027-8C1E-FC4CBFAFCDA2}" srcOrd="0" destOrd="0" presId="urn:microsoft.com/office/officeart/2005/8/layout/pyramid2"/>
    <dgm:cxn modelId="{C9980F7B-17FA-4F5E-8203-89740F55F27A}" type="presParOf" srcId="{11FFF8F8-5B5F-4A92-92E9-A2F88DDF13CC}" destId="{8636B101-65B3-4034-94E2-08118FF12084}" srcOrd="0" destOrd="0" presId="urn:microsoft.com/office/officeart/2005/8/layout/pyramid2"/>
    <dgm:cxn modelId="{37B0A806-A3D2-433E-A7CD-865CCDCA1614}" type="presParOf" srcId="{11FFF8F8-5B5F-4A92-92E9-A2F88DDF13CC}" destId="{528F55B0-D555-49EB-86B4-2530EF7E4122}" srcOrd="1" destOrd="0" presId="urn:microsoft.com/office/officeart/2005/8/layout/pyramid2"/>
    <dgm:cxn modelId="{9A106A4E-B699-4C17-8348-F4CC871DC6CF}" type="presParOf" srcId="{528F55B0-D555-49EB-86B4-2530EF7E4122}" destId="{30C2834D-270F-4027-8C1E-FC4CBFAFCDA2}" srcOrd="0" destOrd="0" presId="urn:microsoft.com/office/officeart/2005/8/layout/pyramid2"/>
    <dgm:cxn modelId="{FC77277A-E32F-414C-A46F-EFE43F8F3CC1}" type="presParOf" srcId="{528F55B0-D555-49EB-86B4-2530EF7E4122}" destId="{30668009-FD4A-46F3-ABF8-08CC6201AE21}" srcOrd="1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475FFA4-B60C-4259-B4B6-D257BFA28E00}" type="doc">
      <dgm:prSet loTypeId="urn:microsoft.com/office/officeart/2008/layout/BendingPictureSemiTransparentText" loCatId="picture" qsTypeId="urn:microsoft.com/office/officeart/2005/8/quickstyle/3d7" qsCatId="3D" csTypeId="urn:microsoft.com/office/officeart/2005/8/colors/accent1_2" csCatId="accent1" phldr="1"/>
      <dgm:spPr/>
    </dgm:pt>
    <dgm:pt modelId="{F7E7D5E3-C3A0-4A11-9A22-C58360411C37}">
      <dgm:prSet phldrT="[Текст]"/>
      <dgm:spPr/>
      <dgm:t>
        <a:bodyPr/>
        <a:lstStyle/>
        <a:p>
          <a:r>
            <a:rPr lang="ru-RU" dirty="0" err="1" smtClean="0"/>
            <a:t>Іраваді</a:t>
          </a:r>
          <a:endParaRPr lang="ru-RU" dirty="0"/>
        </a:p>
      </dgm:t>
    </dgm:pt>
    <dgm:pt modelId="{8C547761-586C-42D0-89CC-AB444CD1BB7C}" type="parTrans" cxnId="{83D19EE9-7C1C-42DF-97F3-668B800CB6F2}">
      <dgm:prSet/>
      <dgm:spPr/>
      <dgm:t>
        <a:bodyPr/>
        <a:lstStyle/>
        <a:p>
          <a:endParaRPr lang="ru-RU"/>
        </a:p>
      </dgm:t>
    </dgm:pt>
    <dgm:pt modelId="{55730DF0-AE91-4375-8BDD-E0EF79FED0CD}" type="sibTrans" cxnId="{83D19EE9-7C1C-42DF-97F3-668B800CB6F2}">
      <dgm:prSet/>
      <dgm:spPr/>
      <dgm:t>
        <a:bodyPr/>
        <a:lstStyle/>
        <a:p>
          <a:endParaRPr lang="ru-RU"/>
        </a:p>
      </dgm:t>
    </dgm:pt>
    <dgm:pt modelId="{E9BE4824-5601-4097-9772-F368AFCF904C}" type="pres">
      <dgm:prSet presAssocID="{0475FFA4-B60C-4259-B4B6-D257BFA28E00}" presName="Name0" presStyleCnt="0">
        <dgm:presLayoutVars>
          <dgm:dir/>
          <dgm:resizeHandles val="exact"/>
        </dgm:presLayoutVars>
      </dgm:prSet>
      <dgm:spPr/>
    </dgm:pt>
    <dgm:pt modelId="{E635F68E-9950-4FB9-B372-D44766B240D5}" type="pres">
      <dgm:prSet presAssocID="{F7E7D5E3-C3A0-4A11-9A22-C58360411C37}" presName="composite" presStyleCnt="0"/>
      <dgm:spPr/>
    </dgm:pt>
    <dgm:pt modelId="{DD4069AB-C7FF-4B92-8793-3CF4760DBB87}" type="pres">
      <dgm:prSet presAssocID="{F7E7D5E3-C3A0-4A11-9A22-C58360411C37}" presName="rect1" presStyleLbl="bgShp" presStyleIdx="0" presStyleCnt="1" custLinFactX="-24703" custLinFactNeighborX="-100000" custLinFactNeighborY="-117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  <dgm:pt modelId="{FBFF9795-67F3-4BD1-8715-2D8C3A250DE0}" type="pres">
      <dgm:prSet presAssocID="{F7E7D5E3-C3A0-4A11-9A22-C58360411C37}" presName="rect2" presStyleLbl="trBgShp" presStyleIdx="0" presStyleCnt="1" custLinFactNeighborX="-9580" custLinFactNeighborY="204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3D19EE9-7C1C-42DF-97F3-668B800CB6F2}" srcId="{0475FFA4-B60C-4259-B4B6-D257BFA28E00}" destId="{F7E7D5E3-C3A0-4A11-9A22-C58360411C37}" srcOrd="0" destOrd="0" parTransId="{8C547761-586C-42D0-89CC-AB444CD1BB7C}" sibTransId="{55730DF0-AE91-4375-8BDD-E0EF79FED0CD}"/>
    <dgm:cxn modelId="{B29E9A98-0393-4A79-A02F-83E306B38C7C}" type="presOf" srcId="{F7E7D5E3-C3A0-4A11-9A22-C58360411C37}" destId="{FBFF9795-67F3-4BD1-8715-2D8C3A250DE0}" srcOrd="0" destOrd="0" presId="urn:microsoft.com/office/officeart/2008/layout/BendingPictureSemiTransparentText"/>
    <dgm:cxn modelId="{0646C4C9-0ADC-49CA-9FF3-6A5C754F5A36}" type="presOf" srcId="{0475FFA4-B60C-4259-B4B6-D257BFA28E00}" destId="{E9BE4824-5601-4097-9772-F368AFCF904C}" srcOrd="0" destOrd="0" presId="urn:microsoft.com/office/officeart/2008/layout/BendingPictureSemiTransparentText"/>
    <dgm:cxn modelId="{9AB52546-B9F4-4E34-ACA2-8D0E1B124D8F}" type="presParOf" srcId="{E9BE4824-5601-4097-9772-F368AFCF904C}" destId="{E635F68E-9950-4FB9-B372-D44766B240D5}" srcOrd="0" destOrd="0" presId="urn:microsoft.com/office/officeart/2008/layout/BendingPictureSemiTransparentText"/>
    <dgm:cxn modelId="{17DA2DE4-4665-434D-9729-07FE3AC1FF26}" type="presParOf" srcId="{E635F68E-9950-4FB9-B372-D44766B240D5}" destId="{DD4069AB-C7FF-4B92-8793-3CF4760DBB87}" srcOrd="0" destOrd="0" presId="urn:microsoft.com/office/officeart/2008/layout/BendingPictureSemiTransparentText"/>
    <dgm:cxn modelId="{BB93B479-B8A1-4464-89DA-08B8CBD4E308}" type="presParOf" srcId="{E635F68E-9950-4FB9-B372-D44766B240D5}" destId="{FBFF9795-67F3-4BD1-8715-2D8C3A250DE0}" srcOrd="1" destOrd="0" presId="urn:microsoft.com/office/officeart/2008/layout/BendingPictureSemiTransparentTex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625DE515-406D-47FD-A568-B7F8EC3893A5}" type="doc">
      <dgm:prSet loTypeId="urn:microsoft.com/office/officeart/2008/layout/BendingPictureSemiTransparentText" loCatId="picture" qsTypeId="urn:microsoft.com/office/officeart/2005/8/quickstyle/simple1" qsCatId="simple" csTypeId="urn:microsoft.com/office/officeart/2005/8/colors/accent1_2" csCatId="accent1" phldr="1"/>
      <dgm:spPr/>
    </dgm:pt>
    <dgm:pt modelId="{972B68EA-41DB-4E84-9117-EAE2833F8BFB}">
      <dgm:prSet phldrT="[Текст]"/>
      <dgm:spPr/>
      <dgm:t>
        <a:bodyPr/>
        <a:lstStyle/>
        <a:p>
          <a:r>
            <a:rPr lang="ru-RU" dirty="0" err="1" smtClean="0"/>
            <a:t>Салуїн</a:t>
          </a:r>
          <a:endParaRPr lang="ru-RU" dirty="0"/>
        </a:p>
      </dgm:t>
    </dgm:pt>
    <dgm:pt modelId="{13314882-72F5-4FC0-8EAD-157D0A492A84}" type="parTrans" cxnId="{2F881C00-23A6-4448-B5CE-0990479281FB}">
      <dgm:prSet/>
      <dgm:spPr/>
      <dgm:t>
        <a:bodyPr/>
        <a:lstStyle/>
        <a:p>
          <a:endParaRPr lang="ru-RU"/>
        </a:p>
      </dgm:t>
    </dgm:pt>
    <dgm:pt modelId="{F8BDC42F-D0AA-4BBE-9668-1A104D385EB4}" type="sibTrans" cxnId="{2F881C00-23A6-4448-B5CE-0990479281FB}">
      <dgm:prSet/>
      <dgm:spPr/>
      <dgm:t>
        <a:bodyPr/>
        <a:lstStyle/>
        <a:p>
          <a:endParaRPr lang="ru-RU"/>
        </a:p>
      </dgm:t>
    </dgm:pt>
    <dgm:pt modelId="{67D7F03A-0000-44D8-A01B-62BAF640028A}" type="pres">
      <dgm:prSet presAssocID="{625DE515-406D-47FD-A568-B7F8EC3893A5}" presName="Name0" presStyleCnt="0">
        <dgm:presLayoutVars>
          <dgm:dir/>
          <dgm:resizeHandles val="exact"/>
        </dgm:presLayoutVars>
      </dgm:prSet>
      <dgm:spPr/>
    </dgm:pt>
    <dgm:pt modelId="{814F5644-A8D5-4487-AA1A-8B70971D41C4}" type="pres">
      <dgm:prSet presAssocID="{972B68EA-41DB-4E84-9117-EAE2833F8BFB}" presName="composite" presStyleCnt="0"/>
      <dgm:spPr/>
    </dgm:pt>
    <dgm:pt modelId="{294FCD87-37D2-41AB-99EB-6B0B1C0666F3}" type="pres">
      <dgm:prSet presAssocID="{972B68EA-41DB-4E84-9117-EAE2833F8BFB}" presName="rect1" presStyleLbl="bgShp" presStyleIdx="0" presStyleCnt="1" custLinFactNeighborX="8653" custLinFactNeighborY="-3327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  <a:reflection blurRad="6350" stA="50000" endA="300" endPos="55500" dist="50800" dir="5400000" sy="-100000" algn="bl" rotWithShape="0"/>
        </a:effectLst>
      </dgm:spPr>
    </dgm:pt>
    <dgm:pt modelId="{0DF7BB19-0F6B-4BE7-AB2A-5770DC2C9726}" type="pres">
      <dgm:prSet presAssocID="{972B68EA-41DB-4E84-9117-EAE2833F8BFB}" presName="rect2" presStyleLbl="trBgShp" presStyleIdx="0" presStyleCnt="1" custLinFactNeighborX="8653" custLinFactNeighborY="132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8A96727-6515-4DB0-A64A-B144F93CB958}" type="presOf" srcId="{625DE515-406D-47FD-A568-B7F8EC3893A5}" destId="{67D7F03A-0000-44D8-A01B-62BAF640028A}" srcOrd="0" destOrd="0" presId="urn:microsoft.com/office/officeart/2008/layout/BendingPictureSemiTransparentText"/>
    <dgm:cxn modelId="{2F881C00-23A6-4448-B5CE-0990479281FB}" srcId="{625DE515-406D-47FD-A568-B7F8EC3893A5}" destId="{972B68EA-41DB-4E84-9117-EAE2833F8BFB}" srcOrd="0" destOrd="0" parTransId="{13314882-72F5-4FC0-8EAD-157D0A492A84}" sibTransId="{F8BDC42F-D0AA-4BBE-9668-1A104D385EB4}"/>
    <dgm:cxn modelId="{0691B2AC-5BD8-4DB6-842E-1CF8DC6DFF78}" type="presOf" srcId="{972B68EA-41DB-4E84-9117-EAE2833F8BFB}" destId="{0DF7BB19-0F6B-4BE7-AB2A-5770DC2C9726}" srcOrd="0" destOrd="0" presId="urn:microsoft.com/office/officeart/2008/layout/BendingPictureSemiTransparentText"/>
    <dgm:cxn modelId="{1111CF7C-EA96-4B72-858B-32D67C6F1951}" type="presParOf" srcId="{67D7F03A-0000-44D8-A01B-62BAF640028A}" destId="{814F5644-A8D5-4487-AA1A-8B70971D41C4}" srcOrd="0" destOrd="0" presId="urn:microsoft.com/office/officeart/2008/layout/BendingPictureSemiTransparentText"/>
    <dgm:cxn modelId="{F7F45307-BFA9-4EB5-8718-A0FE9F5D71D3}" type="presParOf" srcId="{814F5644-A8D5-4487-AA1A-8B70971D41C4}" destId="{294FCD87-37D2-41AB-99EB-6B0B1C0666F3}" srcOrd="0" destOrd="0" presId="urn:microsoft.com/office/officeart/2008/layout/BendingPictureSemiTransparentText"/>
    <dgm:cxn modelId="{5E7434FA-091F-4DEA-9023-320EF6774F01}" type="presParOf" srcId="{814F5644-A8D5-4487-AA1A-8B70971D41C4}" destId="{0DF7BB19-0F6B-4BE7-AB2A-5770DC2C9726}" srcOrd="1" destOrd="0" presId="urn:microsoft.com/office/officeart/2008/layout/BendingPictureSemiTransparentTex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2706F58A-25F1-49D6-83DF-7B10B2C2B729}" type="doc">
      <dgm:prSet loTypeId="urn:microsoft.com/office/officeart/2008/layout/BendingPictureSemiTransparentText" loCatId="picture" qsTypeId="urn:microsoft.com/office/officeart/2005/8/quickstyle/simple1" qsCatId="simple" csTypeId="urn:microsoft.com/office/officeart/2005/8/colors/accent1_2" csCatId="accent1" phldr="1"/>
      <dgm:spPr/>
    </dgm:pt>
    <dgm:pt modelId="{87BF01A3-D1DA-4A2C-82F8-02EC6F3991E0}">
      <dgm:prSet phldrT="[Текст]"/>
      <dgm:spPr/>
      <dgm:t>
        <a:bodyPr/>
        <a:lstStyle/>
        <a:p>
          <a:r>
            <a:rPr lang="ru-RU" dirty="0" smtClean="0"/>
            <a:t>Меконг</a:t>
          </a:r>
          <a:endParaRPr lang="ru-RU" dirty="0"/>
        </a:p>
      </dgm:t>
    </dgm:pt>
    <dgm:pt modelId="{398CC521-24C1-4F16-9155-757D6BBDEEF4}" type="parTrans" cxnId="{EE56B49D-E94A-4A6D-BFB5-FFC97DD350C4}">
      <dgm:prSet/>
      <dgm:spPr/>
      <dgm:t>
        <a:bodyPr/>
        <a:lstStyle/>
        <a:p>
          <a:endParaRPr lang="ru-RU"/>
        </a:p>
      </dgm:t>
    </dgm:pt>
    <dgm:pt modelId="{D1AACF6C-CA54-4C49-B031-7D50CB78AEFD}" type="sibTrans" cxnId="{EE56B49D-E94A-4A6D-BFB5-FFC97DD350C4}">
      <dgm:prSet/>
      <dgm:spPr/>
      <dgm:t>
        <a:bodyPr/>
        <a:lstStyle/>
        <a:p>
          <a:endParaRPr lang="ru-RU"/>
        </a:p>
      </dgm:t>
    </dgm:pt>
    <dgm:pt modelId="{AB3A2A5A-2388-43BA-80FA-7A01134DE739}" type="pres">
      <dgm:prSet presAssocID="{2706F58A-25F1-49D6-83DF-7B10B2C2B729}" presName="Name0" presStyleCnt="0">
        <dgm:presLayoutVars>
          <dgm:dir/>
          <dgm:resizeHandles val="exact"/>
        </dgm:presLayoutVars>
      </dgm:prSet>
      <dgm:spPr/>
    </dgm:pt>
    <dgm:pt modelId="{A1D40406-8C4E-4E73-91C1-B9DCC892FF83}" type="pres">
      <dgm:prSet presAssocID="{87BF01A3-D1DA-4A2C-82F8-02EC6F3991E0}" presName="composite" presStyleCnt="0"/>
      <dgm:spPr/>
    </dgm:pt>
    <dgm:pt modelId="{69D9C9EC-3CAB-420D-8EE8-9972F0ED27DF}" type="pres">
      <dgm:prSet presAssocID="{87BF01A3-D1DA-4A2C-82F8-02EC6F3991E0}" presName="rect1" presStyleLbl="bgShp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effectLst>
          <a:reflection blurRad="6350" stA="50000" endA="300" endPos="55500" dist="101600" dir="5400000" sy="-100000" algn="bl" rotWithShape="0"/>
        </a:effectLst>
      </dgm:spPr>
    </dgm:pt>
    <dgm:pt modelId="{EF0A7DB0-FEE5-406E-BD02-440DB1CC0459}" type="pres">
      <dgm:prSet presAssocID="{87BF01A3-D1DA-4A2C-82F8-02EC6F3991E0}" presName="rect2" presStyleLbl="trBgShp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427D699-EBB5-4705-8CB1-A4E3F2BC4068}" type="presOf" srcId="{2706F58A-25F1-49D6-83DF-7B10B2C2B729}" destId="{AB3A2A5A-2388-43BA-80FA-7A01134DE739}" srcOrd="0" destOrd="0" presId="urn:microsoft.com/office/officeart/2008/layout/BendingPictureSemiTransparentText"/>
    <dgm:cxn modelId="{DEBCB16F-DB0B-430E-A197-8648FD34E7FF}" type="presOf" srcId="{87BF01A3-D1DA-4A2C-82F8-02EC6F3991E0}" destId="{EF0A7DB0-FEE5-406E-BD02-440DB1CC0459}" srcOrd="0" destOrd="0" presId="urn:microsoft.com/office/officeart/2008/layout/BendingPictureSemiTransparentText"/>
    <dgm:cxn modelId="{EE56B49D-E94A-4A6D-BFB5-FFC97DD350C4}" srcId="{2706F58A-25F1-49D6-83DF-7B10B2C2B729}" destId="{87BF01A3-D1DA-4A2C-82F8-02EC6F3991E0}" srcOrd="0" destOrd="0" parTransId="{398CC521-24C1-4F16-9155-757D6BBDEEF4}" sibTransId="{D1AACF6C-CA54-4C49-B031-7D50CB78AEFD}"/>
    <dgm:cxn modelId="{07BBC9F3-8270-4094-AE4F-0F118B4D6E68}" type="presParOf" srcId="{AB3A2A5A-2388-43BA-80FA-7A01134DE739}" destId="{A1D40406-8C4E-4E73-91C1-B9DCC892FF83}" srcOrd="0" destOrd="0" presId="urn:microsoft.com/office/officeart/2008/layout/BendingPictureSemiTransparentText"/>
    <dgm:cxn modelId="{DA067AFB-9827-4D30-8ED1-E28F7A9AC536}" type="presParOf" srcId="{A1D40406-8C4E-4E73-91C1-B9DCC892FF83}" destId="{69D9C9EC-3CAB-420D-8EE8-9972F0ED27DF}" srcOrd="0" destOrd="0" presId="urn:microsoft.com/office/officeart/2008/layout/BendingPictureSemiTransparentText"/>
    <dgm:cxn modelId="{F08BF4C8-E37B-4C10-BE0C-11459B053EF4}" type="presParOf" srcId="{A1D40406-8C4E-4E73-91C1-B9DCC892FF83}" destId="{EF0A7DB0-FEE5-406E-BD02-440DB1CC0459}" srcOrd="1" destOrd="0" presId="urn:microsoft.com/office/officeart/2008/layout/BendingPictureSemiTransparentText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B3C2CFEB-1D30-4E59-94FF-31572484E36F}" type="doc">
      <dgm:prSet loTypeId="urn:microsoft.com/office/officeart/2008/layout/BendingPictureSemiTransparentText" loCatId="picture" qsTypeId="urn:microsoft.com/office/officeart/2005/8/quickstyle/simple1" qsCatId="simple" csTypeId="urn:microsoft.com/office/officeart/2005/8/colors/accent1_2" csCatId="accent1" phldr="1"/>
      <dgm:spPr/>
    </dgm:pt>
    <dgm:pt modelId="{012252C2-B121-4A39-949D-DF02A71E504F}">
      <dgm:prSet phldrT="[Текст]"/>
      <dgm:spPr/>
      <dgm:t>
        <a:bodyPr/>
        <a:lstStyle/>
        <a:p>
          <a:r>
            <a:rPr lang="ru-RU" dirty="0" smtClean="0"/>
            <a:t>Менам</a:t>
          </a:r>
          <a:endParaRPr lang="ru-RU" dirty="0"/>
        </a:p>
      </dgm:t>
    </dgm:pt>
    <dgm:pt modelId="{B1883CB0-9DE6-4F35-97D6-78A3A32BCC31}" type="parTrans" cxnId="{D8751DD7-DB79-42A3-BC49-766D486B3B06}">
      <dgm:prSet/>
      <dgm:spPr/>
      <dgm:t>
        <a:bodyPr/>
        <a:lstStyle/>
        <a:p>
          <a:endParaRPr lang="ru-RU"/>
        </a:p>
      </dgm:t>
    </dgm:pt>
    <dgm:pt modelId="{66156003-892D-4C65-841F-6D0B2C2947DF}" type="sibTrans" cxnId="{D8751DD7-DB79-42A3-BC49-766D486B3B06}">
      <dgm:prSet/>
      <dgm:spPr/>
      <dgm:t>
        <a:bodyPr/>
        <a:lstStyle/>
        <a:p>
          <a:endParaRPr lang="ru-RU"/>
        </a:p>
      </dgm:t>
    </dgm:pt>
    <dgm:pt modelId="{367F6F9C-C68D-4F9B-93B1-27AD4A37FE59}" type="pres">
      <dgm:prSet presAssocID="{B3C2CFEB-1D30-4E59-94FF-31572484E36F}" presName="Name0" presStyleCnt="0">
        <dgm:presLayoutVars>
          <dgm:dir/>
          <dgm:resizeHandles val="exact"/>
        </dgm:presLayoutVars>
      </dgm:prSet>
      <dgm:spPr/>
    </dgm:pt>
    <dgm:pt modelId="{3D39FAB5-5DEE-4542-9DDE-B5459E63C507}" type="pres">
      <dgm:prSet presAssocID="{012252C2-B121-4A39-949D-DF02A71E504F}" presName="composite" presStyleCnt="0"/>
      <dgm:spPr/>
    </dgm:pt>
    <dgm:pt modelId="{63197C11-5117-4B34-B684-E0555B0E369F}" type="pres">
      <dgm:prSet presAssocID="{012252C2-B121-4A39-949D-DF02A71E504F}" presName="rect1" presStyleLbl="bgShp" presStyleIdx="0" presStyleCnt="1" custLinFactNeighborX="-8676" custLinFactNeighborY="-13959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735FF1B5-0168-439F-BC44-90592D9B246A}" type="pres">
      <dgm:prSet presAssocID="{012252C2-B121-4A39-949D-DF02A71E504F}" presName="rect2" presStyleLbl="trBgShp" presStyleIdx="0" presStyleCnt="1" custLinFactNeighborX="-11440" custLinFactNeighborY="-3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958FA38-2A94-4D78-808E-2E6B4EFBA967}" type="presOf" srcId="{B3C2CFEB-1D30-4E59-94FF-31572484E36F}" destId="{367F6F9C-C68D-4F9B-93B1-27AD4A37FE59}" srcOrd="0" destOrd="0" presId="urn:microsoft.com/office/officeart/2008/layout/BendingPictureSemiTransparentText"/>
    <dgm:cxn modelId="{D8751DD7-DB79-42A3-BC49-766D486B3B06}" srcId="{B3C2CFEB-1D30-4E59-94FF-31572484E36F}" destId="{012252C2-B121-4A39-949D-DF02A71E504F}" srcOrd="0" destOrd="0" parTransId="{B1883CB0-9DE6-4F35-97D6-78A3A32BCC31}" sibTransId="{66156003-892D-4C65-841F-6D0B2C2947DF}"/>
    <dgm:cxn modelId="{2D6F3A79-4331-42CA-A79C-CB1E1A499D42}" type="presOf" srcId="{012252C2-B121-4A39-949D-DF02A71E504F}" destId="{735FF1B5-0168-439F-BC44-90592D9B246A}" srcOrd="0" destOrd="0" presId="urn:microsoft.com/office/officeart/2008/layout/BendingPictureSemiTransparentText"/>
    <dgm:cxn modelId="{3459530B-0458-461E-8CFD-4D478265A31A}" type="presParOf" srcId="{367F6F9C-C68D-4F9B-93B1-27AD4A37FE59}" destId="{3D39FAB5-5DEE-4542-9DDE-B5459E63C507}" srcOrd="0" destOrd="0" presId="urn:microsoft.com/office/officeart/2008/layout/BendingPictureSemiTransparentText"/>
    <dgm:cxn modelId="{3D569126-ADAF-464C-B4A6-16ABDA2BE194}" type="presParOf" srcId="{3D39FAB5-5DEE-4542-9DDE-B5459E63C507}" destId="{63197C11-5117-4B34-B684-E0555B0E369F}" srcOrd="0" destOrd="0" presId="urn:microsoft.com/office/officeart/2008/layout/BendingPictureSemiTransparentText"/>
    <dgm:cxn modelId="{BFA06CAF-75B5-4EEE-8AE1-7FA1A85D46C2}" type="presParOf" srcId="{3D39FAB5-5DEE-4542-9DDE-B5459E63C507}" destId="{735FF1B5-0168-439F-BC44-90592D9B246A}" srcOrd="1" destOrd="0" presId="urn:microsoft.com/office/officeart/2008/layout/BendingPictureSemiTransparentText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D0431FF7-79C7-4DE0-8A62-ABCE5454EF59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</dgm:pt>
    <dgm:pt modelId="{3DB2B1EE-9B29-4B5D-9794-06FB6A153453}">
      <dgm:prSet phldrT="[Текст]"/>
      <dgm:spPr/>
      <dgm:t>
        <a:bodyPr/>
        <a:lstStyle/>
        <a:p>
          <a:r>
            <a:rPr lang="ru-RU" dirty="0" err="1" smtClean="0"/>
            <a:t>Природний</a:t>
          </a:r>
          <a:r>
            <a:rPr lang="ru-RU" dirty="0" smtClean="0"/>
            <a:t> газ</a:t>
          </a:r>
          <a:endParaRPr lang="ru-RU" dirty="0"/>
        </a:p>
      </dgm:t>
    </dgm:pt>
    <dgm:pt modelId="{DBE60EEB-6F3F-4FC0-92AC-816FE9ABAEEA}" type="parTrans" cxnId="{25D759A6-EDBB-414F-AC56-BAAD5EFC48DA}">
      <dgm:prSet/>
      <dgm:spPr/>
      <dgm:t>
        <a:bodyPr/>
        <a:lstStyle/>
        <a:p>
          <a:endParaRPr lang="ru-RU"/>
        </a:p>
      </dgm:t>
    </dgm:pt>
    <dgm:pt modelId="{EB43EDF6-7A3D-4AEF-8A6C-DBD230EB5E61}" type="sibTrans" cxnId="{25D759A6-EDBB-414F-AC56-BAAD5EFC48DA}">
      <dgm:prSet/>
      <dgm:spPr/>
      <dgm:t>
        <a:bodyPr/>
        <a:lstStyle/>
        <a:p>
          <a:endParaRPr lang="ru-RU"/>
        </a:p>
      </dgm:t>
    </dgm:pt>
    <dgm:pt modelId="{AAB4A509-F381-4F33-A09F-8BA344393B21}" type="pres">
      <dgm:prSet presAssocID="{D0431FF7-79C7-4DE0-8A62-ABCE5454EF59}" presName="diagram" presStyleCnt="0">
        <dgm:presLayoutVars>
          <dgm:dir/>
        </dgm:presLayoutVars>
      </dgm:prSet>
      <dgm:spPr/>
    </dgm:pt>
    <dgm:pt modelId="{71E0319B-0F93-40E9-B1B0-75262646035A}" type="pres">
      <dgm:prSet presAssocID="{3DB2B1EE-9B29-4B5D-9794-06FB6A153453}" presName="composite" presStyleCnt="0"/>
      <dgm:spPr/>
    </dgm:pt>
    <dgm:pt modelId="{947FC2A6-8A23-4428-B15E-4C8BA5CDFB3D}" type="pres">
      <dgm:prSet presAssocID="{3DB2B1EE-9B29-4B5D-9794-06FB6A153453}" presName="Image" presStyleLbl="bgShp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</dgm:spPr>
    </dgm:pt>
    <dgm:pt modelId="{A63B87A7-7486-4962-8835-E0C13D3FA04D}" type="pres">
      <dgm:prSet presAssocID="{3DB2B1EE-9B29-4B5D-9794-06FB6A153453}" presName="Parent" presStyleLbl="node0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D7A99D2-D871-4A80-882B-C66492BAE4EA}" type="presOf" srcId="{D0431FF7-79C7-4DE0-8A62-ABCE5454EF59}" destId="{AAB4A509-F381-4F33-A09F-8BA344393B21}" srcOrd="0" destOrd="0" presId="urn:microsoft.com/office/officeart/2008/layout/BendingPictureCaption"/>
    <dgm:cxn modelId="{25D759A6-EDBB-414F-AC56-BAAD5EFC48DA}" srcId="{D0431FF7-79C7-4DE0-8A62-ABCE5454EF59}" destId="{3DB2B1EE-9B29-4B5D-9794-06FB6A153453}" srcOrd="0" destOrd="0" parTransId="{DBE60EEB-6F3F-4FC0-92AC-816FE9ABAEEA}" sibTransId="{EB43EDF6-7A3D-4AEF-8A6C-DBD230EB5E61}"/>
    <dgm:cxn modelId="{45031665-D924-458C-A655-37EB50BA8720}" type="presOf" srcId="{3DB2B1EE-9B29-4B5D-9794-06FB6A153453}" destId="{A63B87A7-7486-4962-8835-E0C13D3FA04D}" srcOrd="0" destOrd="0" presId="urn:microsoft.com/office/officeart/2008/layout/BendingPictureCaption"/>
    <dgm:cxn modelId="{CCA8577F-3D7E-4BFD-BFE4-2012C8CD1910}" type="presParOf" srcId="{AAB4A509-F381-4F33-A09F-8BA344393B21}" destId="{71E0319B-0F93-40E9-B1B0-75262646035A}" srcOrd="0" destOrd="0" presId="urn:microsoft.com/office/officeart/2008/layout/BendingPictureCaption"/>
    <dgm:cxn modelId="{94CB8478-3673-4711-BA78-3472005A4109}" type="presParOf" srcId="{71E0319B-0F93-40E9-B1B0-75262646035A}" destId="{947FC2A6-8A23-4428-B15E-4C8BA5CDFB3D}" srcOrd="0" destOrd="0" presId="urn:microsoft.com/office/officeart/2008/layout/BendingPictureCaption"/>
    <dgm:cxn modelId="{052B0DA7-3B0C-4F94-8B39-F33C24873781}" type="presParOf" srcId="{71E0319B-0F93-40E9-B1B0-75262646035A}" destId="{A63B87A7-7486-4962-8835-E0C13D3FA04D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540114B5-0D47-46A3-8A8B-4517A1F0B8F6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1_2" csCatId="accent1" phldr="1"/>
      <dgm:spPr/>
    </dgm:pt>
    <dgm:pt modelId="{A3D1AFD5-0C79-40BE-9732-04CCFE790F21}">
      <dgm:prSet phldrT="[Текст]"/>
      <dgm:spPr/>
      <dgm:t>
        <a:bodyPr/>
        <a:lstStyle/>
        <a:p>
          <a:r>
            <a:rPr lang="ru-RU" dirty="0" smtClean="0"/>
            <a:t>Руда</a:t>
          </a:r>
          <a:endParaRPr lang="ru-RU" dirty="0"/>
        </a:p>
      </dgm:t>
    </dgm:pt>
    <dgm:pt modelId="{42F6DB5B-FA9B-4624-B170-713953C7FDAE}" type="parTrans" cxnId="{6AE6AFAF-D100-44E2-9D4B-A11C7634D6EC}">
      <dgm:prSet/>
      <dgm:spPr/>
      <dgm:t>
        <a:bodyPr/>
        <a:lstStyle/>
        <a:p>
          <a:endParaRPr lang="ru-RU"/>
        </a:p>
      </dgm:t>
    </dgm:pt>
    <dgm:pt modelId="{380D6612-807B-41B0-8973-C39A401C73BF}" type="sibTrans" cxnId="{6AE6AFAF-D100-44E2-9D4B-A11C7634D6EC}">
      <dgm:prSet/>
      <dgm:spPr/>
      <dgm:t>
        <a:bodyPr/>
        <a:lstStyle/>
        <a:p>
          <a:endParaRPr lang="ru-RU"/>
        </a:p>
      </dgm:t>
    </dgm:pt>
    <dgm:pt modelId="{DD07A538-2CE8-4079-BCE9-3C9298DEDBBD}" type="pres">
      <dgm:prSet presAssocID="{540114B5-0D47-46A3-8A8B-4517A1F0B8F6}" presName="Name0" presStyleCnt="0">
        <dgm:presLayoutVars>
          <dgm:chMax/>
          <dgm:chPref/>
          <dgm:dir/>
        </dgm:presLayoutVars>
      </dgm:prSet>
      <dgm:spPr/>
    </dgm:pt>
    <dgm:pt modelId="{4E2FD2E0-FBFE-44BA-B04A-56FE5255EF45}" type="pres">
      <dgm:prSet presAssocID="{A3D1AFD5-0C79-40BE-9732-04CCFE790F21}" presName="composite" presStyleCnt="0">
        <dgm:presLayoutVars>
          <dgm:chMax val="1"/>
          <dgm:chPref val="1"/>
        </dgm:presLayoutVars>
      </dgm:prSet>
      <dgm:spPr/>
    </dgm:pt>
    <dgm:pt modelId="{C8D71E96-AE15-4464-9BE7-902133C89C0B}" type="pres">
      <dgm:prSet presAssocID="{A3D1AFD5-0C79-40BE-9732-04CCFE790F21}" presName="Accent" presStyleLbl="trAlignAcc1" presStyleIdx="0" presStyleCnt="1">
        <dgm:presLayoutVars>
          <dgm:chMax val="0"/>
          <dgm:chPref val="0"/>
        </dgm:presLayoutVars>
      </dgm:prSet>
      <dgm:spPr/>
    </dgm:pt>
    <dgm:pt modelId="{76FF667C-BA03-4C52-8B44-85813F2E8C88}" type="pres">
      <dgm:prSet presAssocID="{A3D1AFD5-0C79-40BE-9732-04CCFE790F21}" presName="Image" presStyleLbl="alignImgPlace1" presStyleIdx="0" presStyleCnt="1" custLinFactNeighborX="-1587" custLinFactNeighborY="-4381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0" b="-30000"/>
          </a:stretch>
        </a:blipFill>
      </dgm:spPr>
    </dgm:pt>
    <dgm:pt modelId="{EE9E167A-FE2C-4AE3-A5F6-EF6431CC6D2C}" type="pres">
      <dgm:prSet presAssocID="{A3D1AFD5-0C79-40BE-9732-04CCFE790F21}" presName="ChildComposite" presStyleCnt="0"/>
      <dgm:spPr/>
    </dgm:pt>
    <dgm:pt modelId="{E6247542-203B-4DBE-B240-8903C652524E}" type="pres">
      <dgm:prSet presAssocID="{A3D1AFD5-0C79-40BE-9732-04CCFE790F21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E640457C-61DE-4B42-AECB-F561854447B5}" type="pres">
      <dgm:prSet presAssocID="{A3D1AFD5-0C79-40BE-9732-04CCFE790F21}" presName="Parent" presStyleLbl="revTx" presStyleIdx="0" presStyleCnt="1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5F0171C-AD52-4257-B884-E147FCA00BEC}" type="presOf" srcId="{A3D1AFD5-0C79-40BE-9732-04CCFE790F21}" destId="{E640457C-61DE-4B42-AECB-F561854447B5}" srcOrd="0" destOrd="0" presId="urn:microsoft.com/office/officeart/2008/layout/CaptionedPictures"/>
    <dgm:cxn modelId="{60B89968-B071-44E2-A128-01C1B6EBEC2B}" type="presOf" srcId="{540114B5-0D47-46A3-8A8B-4517A1F0B8F6}" destId="{DD07A538-2CE8-4079-BCE9-3C9298DEDBBD}" srcOrd="0" destOrd="0" presId="urn:microsoft.com/office/officeart/2008/layout/CaptionedPictures"/>
    <dgm:cxn modelId="{6AE6AFAF-D100-44E2-9D4B-A11C7634D6EC}" srcId="{540114B5-0D47-46A3-8A8B-4517A1F0B8F6}" destId="{A3D1AFD5-0C79-40BE-9732-04CCFE790F21}" srcOrd="0" destOrd="0" parTransId="{42F6DB5B-FA9B-4624-B170-713953C7FDAE}" sibTransId="{380D6612-807B-41B0-8973-C39A401C73BF}"/>
    <dgm:cxn modelId="{CF0424FD-EDA0-4A06-B2FB-55E8A44BBDD1}" type="presParOf" srcId="{DD07A538-2CE8-4079-BCE9-3C9298DEDBBD}" destId="{4E2FD2E0-FBFE-44BA-B04A-56FE5255EF45}" srcOrd="0" destOrd="0" presId="urn:microsoft.com/office/officeart/2008/layout/CaptionedPictures"/>
    <dgm:cxn modelId="{F52B2B9E-43A6-4FC9-AD85-32D5F3826566}" type="presParOf" srcId="{4E2FD2E0-FBFE-44BA-B04A-56FE5255EF45}" destId="{C8D71E96-AE15-4464-9BE7-902133C89C0B}" srcOrd="0" destOrd="0" presId="urn:microsoft.com/office/officeart/2008/layout/CaptionedPictures"/>
    <dgm:cxn modelId="{EF3436A1-6831-45C6-ABDE-AC34D9DE60A1}" type="presParOf" srcId="{4E2FD2E0-FBFE-44BA-B04A-56FE5255EF45}" destId="{76FF667C-BA03-4C52-8B44-85813F2E8C88}" srcOrd="1" destOrd="0" presId="urn:microsoft.com/office/officeart/2008/layout/CaptionedPictures"/>
    <dgm:cxn modelId="{E5BDED2D-D9C5-41E9-9583-59D9AFA7E522}" type="presParOf" srcId="{4E2FD2E0-FBFE-44BA-B04A-56FE5255EF45}" destId="{EE9E167A-FE2C-4AE3-A5F6-EF6431CC6D2C}" srcOrd="2" destOrd="0" presId="urn:microsoft.com/office/officeart/2008/layout/CaptionedPictures"/>
    <dgm:cxn modelId="{A70C69F0-D2CF-446D-9195-0644161948A1}" type="presParOf" srcId="{EE9E167A-FE2C-4AE3-A5F6-EF6431CC6D2C}" destId="{E6247542-203B-4DBE-B240-8903C652524E}" srcOrd="0" destOrd="0" presId="urn:microsoft.com/office/officeart/2008/layout/CaptionedPictures"/>
    <dgm:cxn modelId="{F395FAEB-0FB4-446A-B5A1-652162C33EED}" type="presParOf" srcId="{EE9E167A-FE2C-4AE3-A5F6-EF6431CC6D2C}" destId="{E640457C-61DE-4B42-AECB-F561854447B5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3B40B6E3-FE32-4B5D-AE58-5CC7F92BDBD0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1_2" csCatId="accent1" phldr="1"/>
      <dgm:spPr/>
    </dgm:pt>
    <dgm:pt modelId="{7B0662BC-6440-4B7E-BA65-ED75042F636A}">
      <dgm:prSet phldrT="[Текст]"/>
      <dgm:spPr/>
      <dgm:t>
        <a:bodyPr/>
        <a:lstStyle/>
        <a:p>
          <a:r>
            <a:rPr lang="ru-RU" dirty="0" err="1" smtClean="0"/>
            <a:t>Свинець</a:t>
          </a:r>
          <a:endParaRPr lang="ru-RU" dirty="0"/>
        </a:p>
      </dgm:t>
    </dgm:pt>
    <dgm:pt modelId="{BDCC56BC-6D1A-47D3-B6E7-FE8B59D91333}" type="parTrans" cxnId="{179AE091-5588-4125-B9D1-59C05D1559AD}">
      <dgm:prSet/>
      <dgm:spPr/>
      <dgm:t>
        <a:bodyPr/>
        <a:lstStyle/>
        <a:p>
          <a:endParaRPr lang="ru-RU"/>
        </a:p>
      </dgm:t>
    </dgm:pt>
    <dgm:pt modelId="{861ACA55-4E38-4336-B462-B91606428E8C}" type="sibTrans" cxnId="{179AE091-5588-4125-B9D1-59C05D1559AD}">
      <dgm:prSet/>
      <dgm:spPr/>
      <dgm:t>
        <a:bodyPr/>
        <a:lstStyle/>
        <a:p>
          <a:endParaRPr lang="ru-RU"/>
        </a:p>
      </dgm:t>
    </dgm:pt>
    <dgm:pt modelId="{8AA0B7B0-4EF8-4E33-9B7A-FDAF707801E0}" type="pres">
      <dgm:prSet presAssocID="{3B40B6E3-FE32-4B5D-AE58-5CC7F92BDBD0}" presName="Name0" presStyleCnt="0">
        <dgm:presLayoutVars>
          <dgm:dir/>
          <dgm:resizeHandles val="exact"/>
        </dgm:presLayoutVars>
      </dgm:prSet>
      <dgm:spPr/>
    </dgm:pt>
    <dgm:pt modelId="{3F670C8E-988E-466C-97FC-2DC3CC041D8E}" type="pres">
      <dgm:prSet presAssocID="{7B0662BC-6440-4B7E-BA65-ED75042F636A}" presName="composite" presStyleCnt="0"/>
      <dgm:spPr/>
    </dgm:pt>
    <dgm:pt modelId="{D7A8F33E-9DD3-41B6-8027-3D298C2FCDA1}" type="pres">
      <dgm:prSet presAssocID="{7B0662BC-6440-4B7E-BA65-ED75042F636A}" presName="rect1" presStyleLbl="bgImgPlace1" presStyleIdx="0" presStyleCnt="1" custLinFactNeighborX="1506" custLinFactNeighborY="-5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</dgm:spPr>
    </dgm:pt>
    <dgm:pt modelId="{52EB0771-5E06-42AC-83D4-326F6E15DA15}" type="pres">
      <dgm:prSet presAssocID="{7B0662BC-6440-4B7E-BA65-ED75042F636A}" presName="wedgeRectCallout1" presStyleLbl="node1" presStyleIdx="0" presStyleCnt="1" custLinFactNeighborX="-1152" custLinFactNeighborY="49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79AE091-5588-4125-B9D1-59C05D1559AD}" srcId="{3B40B6E3-FE32-4B5D-AE58-5CC7F92BDBD0}" destId="{7B0662BC-6440-4B7E-BA65-ED75042F636A}" srcOrd="0" destOrd="0" parTransId="{BDCC56BC-6D1A-47D3-B6E7-FE8B59D91333}" sibTransId="{861ACA55-4E38-4336-B462-B91606428E8C}"/>
    <dgm:cxn modelId="{6F7B6FF3-A53E-453A-9DCB-E1F09F60B4BD}" type="presOf" srcId="{3B40B6E3-FE32-4B5D-AE58-5CC7F92BDBD0}" destId="{8AA0B7B0-4EF8-4E33-9B7A-FDAF707801E0}" srcOrd="0" destOrd="0" presId="urn:microsoft.com/office/officeart/2008/layout/BendingPictureCaptionList"/>
    <dgm:cxn modelId="{EE965DD1-C998-47EA-8936-1E4D72EAC7E9}" type="presOf" srcId="{7B0662BC-6440-4B7E-BA65-ED75042F636A}" destId="{52EB0771-5E06-42AC-83D4-326F6E15DA15}" srcOrd="0" destOrd="0" presId="urn:microsoft.com/office/officeart/2008/layout/BendingPictureCaptionList"/>
    <dgm:cxn modelId="{AD9EE546-B6C3-4904-AB78-D9F90E546A0C}" type="presParOf" srcId="{8AA0B7B0-4EF8-4E33-9B7A-FDAF707801E0}" destId="{3F670C8E-988E-466C-97FC-2DC3CC041D8E}" srcOrd="0" destOrd="0" presId="urn:microsoft.com/office/officeart/2008/layout/BendingPictureCaptionList"/>
    <dgm:cxn modelId="{1831F3FF-DF18-4674-9CF9-9AABB5FD3F51}" type="presParOf" srcId="{3F670C8E-988E-466C-97FC-2DC3CC041D8E}" destId="{D7A8F33E-9DD3-41B6-8027-3D298C2FCDA1}" srcOrd="0" destOrd="0" presId="urn:microsoft.com/office/officeart/2008/layout/BendingPictureCaptionList"/>
    <dgm:cxn modelId="{7BCF8BD4-8A8C-4F62-8C63-8163361EADF2}" type="presParOf" srcId="{3F670C8E-988E-466C-97FC-2DC3CC041D8E}" destId="{52EB0771-5E06-42AC-83D4-326F6E15DA15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DD929C8F-F4D4-4B4E-BCC2-D5F8B0A34A98}" type="doc">
      <dgm:prSet loTypeId="urn:microsoft.com/office/officeart/2008/layout/AlternatingPictureCircles" loCatId="picture" qsTypeId="urn:microsoft.com/office/officeart/2005/8/quickstyle/simple1" qsCatId="simple" csTypeId="urn:microsoft.com/office/officeart/2005/8/colors/accent1_2" csCatId="accent1" phldr="1"/>
      <dgm:spPr/>
    </dgm:pt>
    <dgm:pt modelId="{5F39CE70-5AF6-488B-8A95-B78F4DD709CE}">
      <dgm:prSet phldrT="[Текст]"/>
      <dgm:spPr/>
      <dgm:t>
        <a:bodyPr/>
        <a:lstStyle/>
        <a:p>
          <a:r>
            <a:rPr lang="ru-RU" dirty="0" err="1" smtClean="0"/>
            <a:t>Боксити</a:t>
          </a:r>
          <a:endParaRPr lang="ru-RU" dirty="0"/>
        </a:p>
      </dgm:t>
    </dgm:pt>
    <dgm:pt modelId="{38EB564F-7D15-46AE-832E-7756592E73DA}" type="parTrans" cxnId="{DB77C452-E695-4B76-A66B-BA3BEBDF728B}">
      <dgm:prSet/>
      <dgm:spPr/>
      <dgm:t>
        <a:bodyPr/>
        <a:lstStyle/>
        <a:p>
          <a:endParaRPr lang="ru-RU"/>
        </a:p>
      </dgm:t>
    </dgm:pt>
    <dgm:pt modelId="{4ED6E562-5EF9-40CD-BD59-BBDD524FDD76}" type="sibTrans" cxnId="{DB77C452-E695-4B76-A66B-BA3BEBDF728B}">
      <dgm:prSet/>
      <dgm:spPr/>
      <dgm:t>
        <a:bodyPr/>
        <a:lstStyle/>
        <a:p>
          <a:endParaRPr lang="ru-RU"/>
        </a:p>
      </dgm:t>
    </dgm:pt>
    <dgm:pt modelId="{635E7679-D35D-4CE4-B7F0-D1A7FDA9EBCB}" type="pres">
      <dgm:prSet presAssocID="{DD929C8F-F4D4-4B4E-BCC2-D5F8B0A34A98}" presName="Name0" presStyleCnt="0">
        <dgm:presLayoutVars>
          <dgm:chMax/>
          <dgm:chPref/>
          <dgm:dir/>
        </dgm:presLayoutVars>
      </dgm:prSet>
      <dgm:spPr/>
    </dgm:pt>
    <dgm:pt modelId="{5C8B18A5-7833-4AE9-80AE-FC6BE33EC3E9}" type="pres">
      <dgm:prSet presAssocID="{5F39CE70-5AF6-488B-8A95-B78F4DD709CE}" presName="composite" presStyleCnt="0"/>
      <dgm:spPr/>
    </dgm:pt>
    <dgm:pt modelId="{F3815CA7-BB22-4059-AD8E-906C0289CCE6}" type="pres">
      <dgm:prSet presAssocID="{5F39CE70-5AF6-488B-8A95-B78F4DD709CE}" presName="Accent" presStyleLbl="alignNode1" presStyleIdx="0" presStyleCnt="1">
        <dgm:presLayoutVars>
          <dgm:chMax val="0"/>
          <dgm:chPref val="0"/>
        </dgm:presLayoutVars>
      </dgm:prSet>
      <dgm:spPr/>
    </dgm:pt>
    <dgm:pt modelId="{49C149ED-DC8E-4D53-AA5E-570C9CD9E0F6}" type="pres">
      <dgm:prSet presAssocID="{5F39CE70-5AF6-488B-8A95-B78F4DD709CE}" presName="Image" presStyleLbl="bgImgPlace1" presStyleIdx="0" presStyleCnt="1">
        <dgm:presLayoutVars>
          <dgm:chMax val="0"/>
          <dgm:chPref val="0"/>
          <dgm:bulletEnabled val="1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</dgm:spPr>
    </dgm:pt>
    <dgm:pt modelId="{B09CE9ED-C1EB-47C5-AB52-9F00E5E2E3FA}" type="pres">
      <dgm:prSet presAssocID="{5F39CE70-5AF6-488B-8A95-B78F4DD709CE}" presName="Parent" presStyleLbl="fgAccFollow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93B234-E805-45F1-8966-6E8BDA85F5C1}" type="pres">
      <dgm:prSet presAssocID="{5F39CE70-5AF6-488B-8A95-B78F4DD709CE}" presName="Space" presStyleCnt="0">
        <dgm:presLayoutVars>
          <dgm:chMax val="0"/>
          <dgm:chPref val="0"/>
        </dgm:presLayoutVars>
      </dgm:prSet>
      <dgm:spPr/>
    </dgm:pt>
  </dgm:ptLst>
  <dgm:cxnLst>
    <dgm:cxn modelId="{DB77C452-E695-4B76-A66B-BA3BEBDF728B}" srcId="{DD929C8F-F4D4-4B4E-BCC2-D5F8B0A34A98}" destId="{5F39CE70-5AF6-488B-8A95-B78F4DD709CE}" srcOrd="0" destOrd="0" parTransId="{38EB564F-7D15-46AE-832E-7756592E73DA}" sibTransId="{4ED6E562-5EF9-40CD-BD59-BBDD524FDD76}"/>
    <dgm:cxn modelId="{31A4D103-0F18-4A4A-81A5-0E8443E0FF57}" type="presOf" srcId="{5F39CE70-5AF6-488B-8A95-B78F4DD709CE}" destId="{B09CE9ED-C1EB-47C5-AB52-9F00E5E2E3FA}" srcOrd="0" destOrd="0" presId="urn:microsoft.com/office/officeart/2008/layout/AlternatingPictureCircles"/>
    <dgm:cxn modelId="{B7F3429D-0100-4692-96AF-47988FFAF6B2}" type="presOf" srcId="{DD929C8F-F4D4-4B4E-BCC2-D5F8B0A34A98}" destId="{635E7679-D35D-4CE4-B7F0-D1A7FDA9EBCB}" srcOrd="0" destOrd="0" presId="urn:microsoft.com/office/officeart/2008/layout/AlternatingPictureCircles"/>
    <dgm:cxn modelId="{4571D1C2-2497-42D4-9B8B-19C5777A5ED3}" type="presParOf" srcId="{635E7679-D35D-4CE4-B7F0-D1A7FDA9EBCB}" destId="{5C8B18A5-7833-4AE9-80AE-FC6BE33EC3E9}" srcOrd="0" destOrd="0" presId="urn:microsoft.com/office/officeart/2008/layout/AlternatingPictureCircles"/>
    <dgm:cxn modelId="{5B50F4C6-6813-4796-AEBD-04DF1A590D70}" type="presParOf" srcId="{5C8B18A5-7833-4AE9-80AE-FC6BE33EC3E9}" destId="{F3815CA7-BB22-4059-AD8E-906C0289CCE6}" srcOrd="0" destOrd="0" presId="urn:microsoft.com/office/officeart/2008/layout/AlternatingPictureCircles"/>
    <dgm:cxn modelId="{A3535771-B091-4420-B15F-913267053C53}" type="presParOf" srcId="{5C8B18A5-7833-4AE9-80AE-FC6BE33EC3E9}" destId="{49C149ED-DC8E-4D53-AA5E-570C9CD9E0F6}" srcOrd="1" destOrd="0" presId="urn:microsoft.com/office/officeart/2008/layout/AlternatingPictureCircles"/>
    <dgm:cxn modelId="{A6DADFAD-2D4A-45D2-B24C-1C6E59395ADE}" type="presParOf" srcId="{5C8B18A5-7833-4AE9-80AE-FC6BE33EC3E9}" destId="{B09CE9ED-C1EB-47C5-AB52-9F00E5E2E3FA}" srcOrd="2" destOrd="0" presId="urn:microsoft.com/office/officeart/2008/layout/AlternatingPictureCircles"/>
    <dgm:cxn modelId="{53C6B542-AD07-4CC8-8931-05B782674074}" type="presParOf" srcId="{5C8B18A5-7833-4AE9-80AE-FC6BE33EC3E9}" destId="{8E93B234-E805-45F1-8966-6E8BDA85F5C1}" srcOrd="3" destOrd="0" presId="urn:microsoft.com/office/officeart/2008/layout/AlternatingPictureCircle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65E69326-3B67-444C-8829-E5EB4BAD9006}" type="doc">
      <dgm:prSet loTypeId="urn:microsoft.com/office/officeart/2008/layout/PictureAccentBlocks" loCatId="picture" qsTypeId="urn:microsoft.com/office/officeart/2005/8/quickstyle/simple1" qsCatId="simple" csTypeId="urn:microsoft.com/office/officeart/2005/8/colors/accent1_2" csCatId="accent1" phldr="1"/>
      <dgm:spPr/>
    </dgm:pt>
    <dgm:pt modelId="{94C358EA-FA0D-492C-87F1-CD251DA50AF7}">
      <dgm:prSet phldrT="[Текст]"/>
      <dgm:spPr/>
      <dgm:t>
        <a:bodyPr/>
        <a:lstStyle/>
        <a:p>
          <a:r>
            <a:rPr lang="ru-RU" dirty="0" err="1" smtClean="0"/>
            <a:t>Аллюминий</a:t>
          </a:r>
          <a:endParaRPr lang="ru-RU" dirty="0"/>
        </a:p>
      </dgm:t>
    </dgm:pt>
    <dgm:pt modelId="{56D5CB92-6357-4727-9137-F4A3F7516529}" type="parTrans" cxnId="{EFD12A8C-3615-4154-8DF5-583E435D2E38}">
      <dgm:prSet/>
      <dgm:spPr/>
      <dgm:t>
        <a:bodyPr/>
        <a:lstStyle/>
        <a:p>
          <a:endParaRPr lang="ru-RU"/>
        </a:p>
      </dgm:t>
    </dgm:pt>
    <dgm:pt modelId="{A55599D0-EE2A-44EF-8951-8EEC75D306BC}" type="sibTrans" cxnId="{EFD12A8C-3615-4154-8DF5-583E435D2E38}">
      <dgm:prSet/>
      <dgm:spPr/>
      <dgm:t>
        <a:bodyPr/>
        <a:lstStyle/>
        <a:p>
          <a:endParaRPr lang="ru-RU"/>
        </a:p>
      </dgm:t>
    </dgm:pt>
    <dgm:pt modelId="{2BD56D21-E83F-49C4-83E3-CF5F8686DEF3}" type="pres">
      <dgm:prSet presAssocID="{65E69326-3B67-444C-8829-E5EB4BAD9006}" presName="Name0" presStyleCnt="0">
        <dgm:presLayoutVars>
          <dgm:dir/>
        </dgm:presLayoutVars>
      </dgm:prSet>
      <dgm:spPr/>
    </dgm:pt>
    <dgm:pt modelId="{84DDB270-183A-4268-8C2F-8C863E3B5FD6}" type="pres">
      <dgm:prSet presAssocID="{94C358EA-FA0D-492C-87F1-CD251DA50AF7}" presName="composite" presStyleCnt="0"/>
      <dgm:spPr/>
    </dgm:pt>
    <dgm:pt modelId="{BABEB015-17FF-4476-9FE6-EA0D78F56ACC}" type="pres">
      <dgm:prSet presAssocID="{94C358EA-FA0D-492C-87F1-CD251DA50AF7}" presName="Image" presStyleLbl="alignNode1" presStyleIdx="0" presStyleCn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47B75316-4DBD-4C9D-B525-323EEAE687FE}" type="pres">
      <dgm:prSet presAssocID="{94C358EA-FA0D-492C-87F1-CD251DA50AF7}" presName="Paren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40CEE5B-B635-48BE-BDDC-63D018DE57EB}" type="presOf" srcId="{65E69326-3B67-444C-8829-E5EB4BAD9006}" destId="{2BD56D21-E83F-49C4-83E3-CF5F8686DEF3}" srcOrd="0" destOrd="0" presId="urn:microsoft.com/office/officeart/2008/layout/PictureAccentBlocks"/>
    <dgm:cxn modelId="{34187E41-F54F-43C7-94F9-03FD3906927A}" type="presOf" srcId="{94C358EA-FA0D-492C-87F1-CD251DA50AF7}" destId="{47B75316-4DBD-4C9D-B525-323EEAE687FE}" srcOrd="0" destOrd="0" presId="urn:microsoft.com/office/officeart/2008/layout/PictureAccentBlocks"/>
    <dgm:cxn modelId="{EFD12A8C-3615-4154-8DF5-583E435D2E38}" srcId="{65E69326-3B67-444C-8829-E5EB4BAD9006}" destId="{94C358EA-FA0D-492C-87F1-CD251DA50AF7}" srcOrd="0" destOrd="0" parTransId="{56D5CB92-6357-4727-9137-F4A3F7516529}" sibTransId="{A55599D0-EE2A-44EF-8951-8EEC75D306BC}"/>
    <dgm:cxn modelId="{5C86846A-BE3B-46F5-87E1-E477626E9EF7}" type="presParOf" srcId="{2BD56D21-E83F-49C4-83E3-CF5F8686DEF3}" destId="{84DDB270-183A-4268-8C2F-8C863E3B5FD6}" srcOrd="0" destOrd="0" presId="urn:microsoft.com/office/officeart/2008/layout/PictureAccentBlocks"/>
    <dgm:cxn modelId="{8ED9364B-B32D-4431-97C3-4A935B67CA2F}" type="presParOf" srcId="{84DDB270-183A-4268-8C2F-8C863E3B5FD6}" destId="{BABEB015-17FF-4476-9FE6-EA0D78F56ACC}" srcOrd="0" destOrd="0" presId="urn:microsoft.com/office/officeart/2008/layout/PictureAccentBlocks"/>
    <dgm:cxn modelId="{9A6224D1-C50D-408D-8EBB-B4F23ABFBC7B}" type="presParOf" srcId="{84DDB270-183A-4268-8C2F-8C863E3B5FD6}" destId="{47B75316-4DBD-4C9D-B525-323EEAE687FE}" srcOrd="1" destOrd="0" presId="urn:microsoft.com/office/officeart/2008/layout/PictureAccentBlocks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1CD9C4C8-AD97-4D3B-B117-A852283EEF9D}" type="doc">
      <dgm:prSet loTypeId="urn:microsoft.com/office/officeart/2008/layout/AccentedPicture" loCatId="picture" qsTypeId="urn:microsoft.com/office/officeart/2005/8/quickstyle/simple1" qsCatId="simple" csTypeId="urn:microsoft.com/office/officeart/2005/8/colors/accent1_2" csCatId="accent1" phldr="1"/>
      <dgm:spPr/>
    </dgm:pt>
    <dgm:pt modelId="{6B5AE4ED-C06D-42FB-A377-6C1EC9058BC6}">
      <dgm:prSet phldrT="[Текст]"/>
      <dgm:spPr/>
      <dgm:t>
        <a:bodyPr/>
        <a:lstStyle/>
        <a:p>
          <a:r>
            <a:rPr lang="ru-RU" dirty="0" err="1" smtClean="0">
              <a:solidFill>
                <a:schemeClr val="tx1">
                  <a:lumMod val="75000"/>
                  <a:lumOff val="25000"/>
                </a:schemeClr>
              </a:solidFill>
            </a:rPr>
            <a:t>Нікель</a:t>
          </a:r>
          <a:endParaRPr lang="ru-RU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4A860A0E-7A85-4FF6-9A43-8444356935B8}" type="parTrans" cxnId="{24727FA4-0A56-41E6-9249-A4C980694976}">
      <dgm:prSet/>
      <dgm:spPr/>
      <dgm:t>
        <a:bodyPr/>
        <a:lstStyle/>
        <a:p>
          <a:endParaRPr lang="ru-RU"/>
        </a:p>
      </dgm:t>
    </dgm:pt>
    <dgm:pt modelId="{735FBDE7-936B-4B95-8804-2D690F525A6A}" type="sibTrans" cxnId="{24727FA4-0A56-41E6-9249-A4C980694976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</dgm:spPr>
      <dgm:t>
        <a:bodyPr/>
        <a:lstStyle/>
        <a:p>
          <a:endParaRPr lang="ru-RU"/>
        </a:p>
      </dgm:t>
    </dgm:pt>
    <dgm:pt modelId="{EB14E9B9-C616-483D-9720-50643D6F5EA4}" type="pres">
      <dgm:prSet presAssocID="{1CD9C4C8-AD97-4D3B-B117-A852283EEF9D}" presName="Name0" presStyleCnt="0">
        <dgm:presLayoutVars>
          <dgm:dir/>
        </dgm:presLayoutVars>
      </dgm:prSet>
      <dgm:spPr/>
    </dgm:pt>
    <dgm:pt modelId="{9D39A493-98E3-4EB4-AD35-79C79688525F}" type="pres">
      <dgm:prSet presAssocID="{735FBDE7-936B-4B95-8804-2D690F525A6A}" presName="picture_1" presStyleLbl="bgImgPlace1" presStyleIdx="0" presStyleCnt="1" custLinFactX="72818" custLinFactNeighborX="100000" custLinFactNeighborY="35332"/>
      <dgm:spPr/>
      <dgm:t>
        <a:bodyPr/>
        <a:lstStyle/>
        <a:p>
          <a:endParaRPr lang="ru-RU"/>
        </a:p>
      </dgm:t>
    </dgm:pt>
    <dgm:pt modelId="{7197B689-852C-477B-9C2B-23E41D1A3BD8}" type="pres">
      <dgm:prSet presAssocID="{6B5AE4ED-C06D-42FB-A377-6C1EC9058BC6}" presName="text_1" presStyleLbl="node1" presStyleIdx="0" presStyleCnt="0" custLinFactNeighborX="21793" custLinFactNeighborY="12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F2431E-F3B2-46EE-89C3-9084810B2F73}" type="pres">
      <dgm:prSet presAssocID="{1CD9C4C8-AD97-4D3B-B117-A852283EEF9D}" presName="maxNode" presStyleCnt="0"/>
      <dgm:spPr/>
    </dgm:pt>
    <dgm:pt modelId="{E07F5F66-45BF-409F-8D9F-BC283168AE58}" type="pres">
      <dgm:prSet presAssocID="{1CD9C4C8-AD97-4D3B-B117-A852283EEF9D}" presName="Name33" presStyleCnt="0"/>
      <dgm:spPr/>
    </dgm:pt>
  </dgm:ptLst>
  <dgm:cxnLst>
    <dgm:cxn modelId="{288205E7-4E4C-4C2B-A235-1BCE8EB392D3}" type="presOf" srcId="{735FBDE7-936B-4B95-8804-2D690F525A6A}" destId="{9D39A493-98E3-4EB4-AD35-79C79688525F}" srcOrd="0" destOrd="0" presId="urn:microsoft.com/office/officeart/2008/layout/AccentedPicture"/>
    <dgm:cxn modelId="{24727FA4-0A56-41E6-9249-A4C980694976}" srcId="{1CD9C4C8-AD97-4D3B-B117-A852283EEF9D}" destId="{6B5AE4ED-C06D-42FB-A377-6C1EC9058BC6}" srcOrd="0" destOrd="0" parTransId="{4A860A0E-7A85-4FF6-9A43-8444356935B8}" sibTransId="{735FBDE7-936B-4B95-8804-2D690F525A6A}"/>
    <dgm:cxn modelId="{1E34DDEA-B6E3-4DE1-B782-21ECC08A05BA}" type="presOf" srcId="{6B5AE4ED-C06D-42FB-A377-6C1EC9058BC6}" destId="{7197B689-852C-477B-9C2B-23E41D1A3BD8}" srcOrd="0" destOrd="0" presId="urn:microsoft.com/office/officeart/2008/layout/AccentedPicture"/>
    <dgm:cxn modelId="{38B077C8-F8B5-4B0F-8E2A-7E340946BD53}" type="presOf" srcId="{1CD9C4C8-AD97-4D3B-B117-A852283EEF9D}" destId="{EB14E9B9-C616-483D-9720-50643D6F5EA4}" srcOrd="0" destOrd="0" presId="urn:microsoft.com/office/officeart/2008/layout/AccentedPicture"/>
    <dgm:cxn modelId="{76E29B7C-0EA2-4A4F-98FA-C6DDFC533878}" type="presParOf" srcId="{EB14E9B9-C616-483D-9720-50643D6F5EA4}" destId="{9D39A493-98E3-4EB4-AD35-79C79688525F}" srcOrd="0" destOrd="0" presId="urn:microsoft.com/office/officeart/2008/layout/AccentedPicture"/>
    <dgm:cxn modelId="{F44F26A0-B5E5-4584-8767-D9C15E072CC1}" type="presParOf" srcId="{EB14E9B9-C616-483D-9720-50643D6F5EA4}" destId="{7197B689-852C-477B-9C2B-23E41D1A3BD8}" srcOrd="1" destOrd="0" presId="urn:microsoft.com/office/officeart/2008/layout/AccentedPicture"/>
    <dgm:cxn modelId="{2B638D6A-8146-4D22-9B90-E4D1867B6831}" type="presParOf" srcId="{EB14E9B9-C616-483D-9720-50643D6F5EA4}" destId="{B6F2431E-F3B2-46EE-89C3-9084810B2F73}" srcOrd="2" destOrd="0" presId="urn:microsoft.com/office/officeart/2008/layout/AccentedPicture"/>
    <dgm:cxn modelId="{0239EA22-D4BB-4DDC-9FC9-44F024A92C84}" type="presParOf" srcId="{B6F2431E-F3B2-46EE-89C3-9084810B2F73}" destId="{E07F5F66-45BF-409F-8D9F-BC283168AE58}" srcOrd="0" destOrd="0" presId="urn:microsoft.com/office/officeart/2008/layout/AccentedPicture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53245C1-698E-475E-8857-F37F00940C76}" type="doc">
      <dgm:prSet loTypeId="urn:microsoft.com/office/officeart/2005/8/layout/hProcess10#1" loCatId="process" qsTypeId="urn:microsoft.com/office/officeart/2005/8/quickstyle/simple1" qsCatId="simple" csTypeId="urn:microsoft.com/office/officeart/2005/8/colors/accent1_3" csCatId="accent1" phldr="1"/>
      <dgm:spPr/>
    </dgm:pt>
    <dgm:pt modelId="{CFB679F2-7792-4645-8529-49CE0C7B8CDF}">
      <dgm:prSet phldrT="[Текст]" custT="1"/>
      <dgm:spPr/>
      <dgm:t>
        <a:bodyPr/>
        <a:lstStyle/>
        <a:p>
          <a:r>
            <a:rPr lang="ru-RU" sz="2000" dirty="0" smtClean="0"/>
            <a:t>В</a:t>
          </a:r>
          <a:r>
            <a:rPr lang="en-US" sz="2000" dirty="0" smtClean="0"/>
            <a:t>’</a:t>
          </a:r>
          <a:r>
            <a:rPr lang="ru-RU" sz="2000" dirty="0" err="1" smtClean="0"/>
            <a:t>єтнам</a:t>
          </a:r>
          <a:r>
            <a:rPr lang="ru-RU" sz="2000" dirty="0" smtClean="0"/>
            <a:t> </a:t>
          </a:r>
          <a:r>
            <a:rPr lang="en-US" sz="2000" dirty="0" smtClean="0"/>
            <a:t>i</a:t>
          </a:r>
          <a:r>
            <a:rPr lang="ru-RU" sz="2000" dirty="0" smtClean="0"/>
            <a:t> Камбоджа</a:t>
          </a:r>
          <a:endParaRPr lang="ru-RU" sz="2000" dirty="0"/>
        </a:p>
      </dgm:t>
    </dgm:pt>
    <dgm:pt modelId="{EDAD6751-F70F-43C1-A88C-08C93A3813C7}" type="parTrans" cxnId="{B5C4FD14-0375-422D-8676-D44484870E9D}">
      <dgm:prSet/>
      <dgm:spPr/>
      <dgm:t>
        <a:bodyPr/>
        <a:lstStyle/>
        <a:p>
          <a:endParaRPr lang="ru-RU"/>
        </a:p>
      </dgm:t>
    </dgm:pt>
    <dgm:pt modelId="{E02680F0-EFFE-45F2-8F9C-902CBDF6FE9D}" type="sibTrans" cxnId="{B5C4FD14-0375-422D-8676-D44484870E9D}">
      <dgm:prSet/>
      <dgm:spPr/>
      <dgm:t>
        <a:bodyPr/>
        <a:lstStyle/>
        <a:p>
          <a:endParaRPr lang="ru-RU"/>
        </a:p>
      </dgm:t>
    </dgm:pt>
    <dgm:pt modelId="{9AB32B92-8F0A-4A78-BBAE-18B8D8963C23}" type="pres">
      <dgm:prSet presAssocID="{653245C1-698E-475E-8857-F37F00940C76}" presName="Name0" presStyleCnt="0">
        <dgm:presLayoutVars>
          <dgm:dir/>
          <dgm:resizeHandles val="exact"/>
        </dgm:presLayoutVars>
      </dgm:prSet>
      <dgm:spPr/>
    </dgm:pt>
    <dgm:pt modelId="{3D412B80-B0AE-4DEE-97E3-DDF66668887D}" type="pres">
      <dgm:prSet presAssocID="{CFB679F2-7792-4645-8529-49CE0C7B8CDF}" presName="composite" presStyleCnt="0"/>
      <dgm:spPr/>
    </dgm:pt>
    <dgm:pt modelId="{11986285-AD73-4B72-AB41-DF6F373AE560}" type="pres">
      <dgm:prSet presAssocID="{CFB679F2-7792-4645-8529-49CE0C7B8CDF}" presName="imagSh" presStyleLbl="bgImgPlace1" presStyleIdx="0" presStyleCnt="1" custScaleX="132594" custScaleY="160000" custLinFactNeighborX="0" custLinFactNeighborY="-311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  <a:effectLst>
          <a:outerShdw blurRad="50800" dist="38100" dir="18900000" algn="bl" rotWithShape="0">
            <a:prstClr val="black">
              <a:alpha val="40000"/>
            </a:prstClr>
          </a:outerShdw>
        </a:effectLst>
        <a:scene3d>
          <a:camera prst="perspectiveRight"/>
          <a:lightRig rig="threePt" dir="t"/>
        </a:scene3d>
      </dgm:spPr>
    </dgm:pt>
    <dgm:pt modelId="{075B43FA-852D-485A-84DB-8F180EA1AD1F}" type="pres">
      <dgm:prSet presAssocID="{CFB679F2-7792-4645-8529-49CE0C7B8CDF}" presName="txNode" presStyleLbl="node1" presStyleIdx="0" presStyleCnt="1" custAng="21431903" custFlipHor="1" custScaleX="42410" custScaleY="42410" custLinFactNeighborX="-65651" custLinFactNeighborY="35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5C4FD14-0375-422D-8676-D44484870E9D}" srcId="{653245C1-698E-475E-8857-F37F00940C76}" destId="{CFB679F2-7792-4645-8529-49CE0C7B8CDF}" srcOrd="0" destOrd="0" parTransId="{EDAD6751-F70F-43C1-A88C-08C93A3813C7}" sibTransId="{E02680F0-EFFE-45F2-8F9C-902CBDF6FE9D}"/>
    <dgm:cxn modelId="{77B05F14-09F5-4CB2-9940-120C9BF28178}" type="presOf" srcId="{CFB679F2-7792-4645-8529-49CE0C7B8CDF}" destId="{075B43FA-852D-485A-84DB-8F180EA1AD1F}" srcOrd="0" destOrd="0" presId="urn:microsoft.com/office/officeart/2005/8/layout/hProcess10#1"/>
    <dgm:cxn modelId="{8020F55D-A9A7-4FFE-B7F1-8812358BABA1}" type="presOf" srcId="{653245C1-698E-475E-8857-F37F00940C76}" destId="{9AB32B92-8F0A-4A78-BBAE-18B8D8963C23}" srcOrd="0" destOrd="0" presId="urn:microsoft.com/office/officeart/2005/8/layout/hProcess10#1"/>
    <dgm:cxn modelId="{152F8AD0-3121-40F4-98B4-1E8CCA83D6CB}" type="presParOf" srcId="{9AB32B92-8F0A-4A78-BBAE-18B8D8963C23}" destId="{3D412B80-B0AE-4DEE-97E3-DDF66668887D}" srcOrd="0" destOrd="0" presId="urn:microsoft.com/office/officeart/2005/8/layout/hProcess10#1"/>
    <dgm:cxn modelId="{58977CAE-4C61-43AE-A49E-3CA14F4FA0BB}" type="presParOf" srcId="{3D412B80-B0AE-4DEE-97E3-DDF66668887D}" destId="{11986285-AD73-4B72-AB41-DF6F373AE560}" srcOrd="0" destOrd="0" presId="urn:microsoft.com/office/officeart/2005/8/layout/hProcess10#1"/>
    <dgm:cxn modelId="{A877FBCA-C5D3-4309-8F8A-77E305D94A59}" type="presParOf" srcId="{3D412B80-B0AE-4DEE-97E3-DDF66668887D}" destId="{075B43FA-852D-485A-84DB-8F180EA1AD1F}" srcOrd="1" destOrd="0" presId="urn:microsoft.com/office/officeart/2005/8/layout/hProcess10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B8B7CEA2-9921-4211-BDC9-5666CDF39846}" type="doc">
      <dgm:prSet loTypeId="urn:microsoft.com/office/officeart/2008/layout/BubblePictureList" loCatId="picture" qsTypeId="urn:microsoft.com/office/officeart/2005/8/quickstyle/simple1" qsCatId="simple" csTypeId="urn:microsoft.com/office/officeart/2005/8/colors/accent1_2" csCatId="accent1" phldr="1"/>
      <dgm:spPr/>
    </dgm:pt>
    <dgm:pt modelId="{C2CDE18C-0692-4BC2-84C3-78B68385CA66}">
      <dgm:prSet phldrT="[Текст]"/>
      <dgm:spPr/>
      <dgm:t>
        <a:bodyPr/>
        <a:lstStyle/>
        <a:p>
          <a:r>
            <a:rPr lang="ru-RU" dirty="0" err="1" smtClean="0">
              <a:solidFill>
                <a:schemeClr val="accent5">
                  <a:lumMod val="20000"/>
                  <a:lumOff val="80000"/>
                </a:schemeClr>
              </a:solidFill>
            </a:rPr>
            <a:t>Марганець</a:t>
          </a:r>
          <a:endParaRPr lang="ru-RU" dirty="0">
            <a:solidFill>
              <a:schemeClr val="accent5">
                <a:lumMod val="20000"/>
                <a:lumOff val="80000"/>
              </a:schemeClr>
            </a:solidFill>
          </a:endParaRPr>
        </a:p>
      </dgm:t>
    </dgm:pt>
    <dgm:pt modelId="{ACCF504A-398E-4F01-8795-A305844FB141}" type="parTrans" cxnId="{FF5A4610-D08E-4F69-A25E-CD7BC9575924}">
      <dgm:prSet/>
      <dgm:spPr/>
      <dgm:t>
        <a:bodyPr/>
        <a:lstStyle/>
        <a:p>
          <a:endParaRPr lang="ru-RU"/>
        </a:p>
      </dgm:t>
    </dgm:pt>
    <dgm:pt modelId="{9810957E-4967-4C32-9DBD-8772BEA2BB91}" type="sibTrans" cxnId="{FF5A4610-D08E-4F69-A25E-CD7BC9575924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9445A1F-22E3-43B1-8497-F8789B5DD70F}" type="pres">
      <dgm:prSet presAssocID="{B8B7CEA2-9921-4211-BDC9-5666CDF39846}" presName="Name0" presStyleCnt="0">
        <dgm:presLayoutVars>
          <dgm:chMax val="8"/>
          <dgm:chPref val="8"/>
          <dgm:dir/>
        </dgm:presLayoutVars>
      </dgm:prSet>
      <dgm:spPr/>
    </dgm:pt>
    <dgm:pt modelId="{7822A870-461E-4036-8976-4B984F7A6D17}" type="pres">
      <dgm:prSet presAssocID="{C2CDE18C-0692-4BC2-84C3-78B68385CA66}" presName="parent_text_1" presStyleLbl="revTx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B10073-F8E7-4538-8D4B-F27D21FD683F}" type="pres">
      <dgm:prSet presAssocID="{C2CDE18C-0692-4BC2-84C3-78B68385CA66}" presName="image_accent_1" presStyleCnt="0"/>
      <dgm:spPr/>
    </dgm:pt>
    <dgm:pt modelId="{1AEFE90B-0254-4C60-A278-EC55A0880258}" type="pres">
      <dgm:prSet presAssocID="{C2CDE18C-0692-4BC2-84C3-78B68385CA66}" presName="imageAccentRepeatNode" presStyleLbl="alignNode1" presStyleIdx="0" presStyleCnt="2"/>
      <dgm:spPr/>
    </dgm:pt>
    <dgm:pt modelId="{D94B0080-34B3-49DA-8880-51485EB716E3}" type="pres">
      <dgm:prSet presAssocID="{C2CDE18C-0692-4BC2-84C3-78B68385CA66}" presName="accent_1" presStyleLbl="alignNode1" presStyleIdx="1" presStyleCnt="2"/>
      <dgm:spPr/>
    </dgm:pt>
    <dgm:pt modelId="{AF8AB7FB-5F45-4F06-9457-C52C59A3FFCF}" type="pres">
      <dgm:prSet presAssocID="{9810957E-4967-4C32-9DBD-8772BEA2BB91}" presName="image_1" presStyleCnt="0"/>
      <dgm:spPr/>
    </dgm:pt>
    <dgm:pt modelId="{6FC342A4-28AC-47C4-984C-0D9CC6370615}" type="pres">
      <dgm:prSet presAssocID="{9810957E-4967-4C32-9DBD-8772BEA2BB91}" presName="imageRepeatNode" presStyleLbl="fgImgPlace1" presStyleIdx="0" presStyleCnt="1"/>
      <dgm:spPr/>
      <dgm:t>
        <a:bodyPr/>
        <a:lstStyle/>
        <a:p>
          <a:endParaRPr lang="ru-RU"/>
        </a:p>
      </dgm:t>
    </dgm:pt>
  </dgm:ptLst>
  <dgm:cxnLst>
    <dgm:cxn modelId="{C5BE297F-291B-4408-8321-861EE2D14137}" type="presOf" srcId="{9810957E-4967-4C32-9DBD-8772BEA2BB91}" destId="{6FC342A4-28AC-47C4-984C-0D9CC6370615}" srcOrd="0" destOrd="0" presId="urn:microsoft.com/office/officeart/2008/layout/BubblePictureList"/>
    <dgm:cxn modelId="{B16B92EF-6895-4A65-ACD6-1A50E3FA8583}" type="presOf" srcId="{C2CDE18C-0692-4BC2-84C3-78B68385CA66}" destId="{7822A870-461E-4036-8976-4B984F7A6D17}" srcOrd="0" destOrd="0" presId="urn:microsoft.com/office/officeart/2008/layout/BubblePictureList"/>
    <dgm:cxn modelId="{FF5A4610-D08E-4F69-A25E-CD7BC9575924}" srcId="{B8B7CEA2-9921-4211-BDC9-5666CDF39846}" destId="{C2CDE18C-0692-4BC2-84C3-78B68385CA66}" srcOrd="0" destOrd="0" parTransId="{ACCF504A-398E-4F01-8795-A305844FB141}" sibTransId="{9810957E-4967-4C32-9DBD-8772BEA2BB91}"/>
    <dgm:cxn modelId="{ABBAE1A6-BF06-419F-B49E-2BDE949D2A4A}" type="presOf" srcId="{B8B7CEA2-9921-4211-BDC9-5666CDF39846}" destId="{69445A1F-22E3-43B1-8497-F8789B5DD70F}" srcOrd="0" destOrd="0" presId="urn:microsoft.com/office/officeart/2008/layout/BubblePictureList"/>
    <dgm:cxn modelId="{6FC7CDF7-2A05-4176-9634-CB0681285D4A}" type="presParOf" srcId="{69445A1F-22E3-43B1-8497-F8789B5DD70F}" destId="{7822A870-461E-4036-8976-4B984F7A6D17}" srcOrd="0" destOrd="0" presId="urn:microsoft.com/office/officeart/2008/layout/BubblePictureList"/>
    <dgm:cxn modelId="{C86E5BB0-4184-433C-8BE9-7DE9C55DD2C8}" type="presParOf" srcId="{69445A1F-22E3-43B1-8497-F8789B5DD70F}" destId="{CCB10073-F8E7-4538-8D4B-F27D21FD683F}" srcOrd="1" destOrd="0" presId="urn:microsoft.com/office/officeart/2008/layout/BubblePictureList"/>
    <dgm:cxn modelId="{76997A83-CEFE-4626-8615-8145037BAD2E}" type="presParOf" srcId="{CCB10073-F8E7-4538-8D4B-F27D21FD683F}" destId="{1AEFE90B-0254-4C60-A278-EC55A0880258}" srcOrd="0" destOrd="0" presId="urn:microsoft.com/office/officeart/2008/layout/BubblePictureList"/>
    <dgm:cxn modelId="{7362EBF6-E077-47A3-8FDD-D55A9F8FC439}" type="presParOf" srcId="{69445A1F-22E3-43B1-8497-F8789B5DD70F}" destId="{D94B0080-34B3-49DA-8880-51485EB716E3}" srcOrd="2" destOrd="0" presId="urn:microsoft.com/office/officeart/2008/layout/BubblePictureList"/>
    <dgm:cxn modelId="{08514D6C-DA63-4DA6-AA41-CD773B0FC6CA}" type="presParOf" srcId="{69445A1F-22E3-43B1-8497-F8789B5DD70F}" destId="{AF8AB7FB-5F45-4F06-9457-C52C59A3FFCF}" srcOrd="3" destOrd="0" presId="urn:microsoft.com/office/officeart/2008/layout/BubblePictureList"/>
    <dgm:cxn modelId="{69FB6725-8752-44CC-BDED-074ECAEF1709}" type="presParOf" srcId="{AF8AB7FB-5F45-4F06-9457-C52C59A3FFCF}" destId="{6FC342A4-28AC-47C4-984C-0D9CC6370615}" srcOrd="0" destOrd="0" presId="urn:microsoft.com/office/officeart/2008/layout/BubblePictureList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11F3C055-762A-4F88-BB8A-852751342A2D}" type="doc">
      <dgm:prSet loTypeId="urn:microsoft.com/office/officeart/2009/3/layout/SnapshotPictureList" loCatId="picture" qsTypeId="urn:microsoft.com/office/officeart/2005/8/quickstyle/simple1" qsCatId="simple" csTypeId="urn:microsoft.com/office/officeart/2005/8/colors/accent1_2" csCatId="accent1" phldr="1"/>
      <dgm:spPr/>
    </dgm:pt>
    <dgm:pt modelId="{7B3BC8DB-4C42-49C1-A48D-31052BCE4EFD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Капуас</a:t>
          </a:r>
          <a:endParaRPr lang="ru-RU" sz="1800" b="1" dirty="0">
            <a:solidFill>
              <a:schemeClr val="bg1">
                <a:lumMod val="9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E0D1750-6FA9-4905-8CD7-DE2DB0B07852}" type="parTrans" cxnId="{1B7D7EC9-83DC-4BE6-ABF4-8F835BBEDA2E}">
      <dgm:prSet/>
      <dgm:spPr/>
      <dgm:t>
        <a:bodyPr/>
        <a:lstStyle/>
        <a:p>
          <a:endParaRPr lang="ru-RU"/>
        </a:p>
      </dgm:t>
    </dgm:pt>
    <dgm:pt modelId="{FA28CEC5-F0C3-4C6F-8EF4-741ED86BF9FC}" type="sibTrans" cxnId="{1B7D7EC9-83DC-4BE6-ABF4-8F835BBEDA2E}">
      <dgm:prSet/>
      <dgm:spPr/>
      <dgm:t>
        <a:bodyPr/>
        <a:lstStyle/>
        <a:p>
          <a:endParaRPr lang="ru-RU"/>
        </a:p>
      </dgm:t>
    </dgm:pt>
    <dgm:pt modelId="{779241EC-6B7E-48C2-A554-7642D0961751}" type="pres">
      <dgm:prSet presAssocID="{11F3C055-762A-4F88-BB8A-852751342A2D}" presName="Name0" presStyleCnt="0">
        <dgm:presLayoutVars>
          <dgm:chMax/>
          <dgm:chPref/>
          <dgm:dir/>
          <dgm:animLvl val="lvl"/>
        </dgm:presLayoutVars>
      </dgm:prSet>
      <dgm:spPr/>
    </dgm:pt>
    <dgm:pt modelId="{8031ED03-0CF0-4300-B2DF-ABDF02496938}" type="pres">
      <dgm:prSet presAssocID="{7B3BC8DB-4C42-49C1-A48D-31052BCE4EFD}" presName="composite" presStyleCnt="0"/>
      <dgm:spPr/>
    </dgm:pt>
    <dgm:pt modelId="{C4E33D5A-0164-4067-8777-B4DAF2B509F4}" type="pres">
      <dgm:prSet presAssocID="{7B3BC8DB-4C42-49C1-A48D-31052BCE4EFD}" presName="ParentAccentShape" presStyleLbl="trBgShp" presStyleIdx="0" presStyleCnt="1" custLinFactNeighborX="48771" custLinFactNeighborY="-28708"/>
      <dgm:spPr/>
    </dgm:pt>
    <dgm:pt modelId="{DC777596-06A4-46B9-9B04-1AF0F0052F74}" type="pres">
      <dgm:prSet presAssocID="{7B3BC8DB-4C42-49C1-A48D-31052BCE4EFD}" presName="ParentText" presStyleLbl="revTx" presStyleIdx="0" presStyleCnt="2" custLinFactY="-100000" custLinFactNeighborX="61913" custLinFactNeighborY="-14192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147DD8-BA8A-4DBC-BDDF-2814C7242C52}" type="pres">
      <dgm:prSet presAssocID="{7B3BC8DB-4C42-49C1-A48D-31052BCE4EFD}" presName="ChildText" presStyleLbl="revTx" presStyleIdx="1" presStyleCnt="2" custLinFactNeighborX="15167" custLinFactNeighborY="-11492">
        <dgm:presLayoutVars>
          <dgm:chMax val="0"/>
          <dgm:chPref val="0"/>
        </dgm:presLayoutVars>
      </dgm:prSet>
      <dgm:spPr/>
    </dgm:pt>
    <dgm:pt modelId="{4F88FCE3-BC84-4758-937F-738FA1D7EEA3}" type="pres">
      <dgm:prSet presAssocID="{7B3BC8DB-4C42-49C1-A48D-31052BCE4EFD}" presName="ChildAccentShape" presStyleLbl="trBgShp" presStyleIdx="0" presStyleCnt="1"/>
      <dgm:spPr/>
    </dgm:pt>
    <dgm:pt modelId="{B8F2EB2F-A134-48B9-92A1-00A0F16A3CFF}" type="pres">
      <dgm:prSet presAssocID="{7B3BC8DB-4C42-49C1-A48D-31052BCE4EFD}" presName="Image" presStyleLbl="alignImgPlace1" presStyleIdx="0" presStyleCnt="1" custLinFactNeighborX="67252" custLinFactNeighborY="-4090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</dgm:ptLst>
  <dgm:cxnLst>
    <dgm:cxn modelId="{FDE6B62D-5D42-48D9-9976-F8C24D9A4845}" type="presOf" srcId="{7B3BC8DB-4C42-49C1-A48D-31052BCE4EFD}" destId="{DC777596-06A4-46B9-9B04-1AF0F0052F74}" srcOrd="0" destOrd="0" presId="urn:microsoft.com/office/officeart/2009/3/layout/SnapshotPictureList"/>
    <dgm:cxn modelId="{1B7D7EC9-83DC-4BE6-ABF4-8F835BBEDA2E}" srcId="{11F3C055-762A-4F88-BB8A-852751342A2D}" destId="{7B3BC8DB-4C42-49C1-A48D-31052BCE4EFD}" srcOrd="0" destOrd="0" parTransId="{7E0D1750-6FA9-4905-8CD7-DE2DB0B07852}" sibTransId="{FA28CEC5-F0C3-4C6F-8EF4-741ED86BF9FC}"/>
    <dgm:cxn modelId="{F7593DD9-AAE8-44AA-A229-6E7D3A62BE08}" type="presOf" srcId="{11F3C055-762A-4F88-BB8A-852751342A2D}" destId="{779241EC-6B7E-48C2-A554-7642D0961751}" srcOrd="0" destOrd="0" presId="urn:microsoft.com/office/officeart/2009/3/layout/SnapshotPictureList"/>
    <dgm:cxn modelId="{FDA39292-D5C6-4DD7-A88B-0FEAF38F8048}" type="presParOf" srcId="{779241EC-6B7E-48C2-A554-7642D0961751}" destId="{8031ED03-0CF0-4300-B2DF-ABDF02496938}" srcOrd="0" destOrd="0" presId="urn:microsoft.com/office/officeart/2009/3/layout/SnapshotPictureList"/>
    <dgm:cxn modelId="{64F7506E-346A-4254-9540-CD90162A81D9}" type="presParOf" srcId="{8031ED03-0CF0-4300-B2DF-ABDF02496938}" destId="{C4E33D5A-0164-4067-8777-B4DAF2B509F4}" srcOrd="0" destOrd="0" presId="urn:microsoft.com/office/officeart/2009/3/layout/SnapshotPictureList"/>
    <dgm:cxn modelId="{9DCF926D-639F-4506-94A4-435AC7A67248}" type="presParOf" srcId="{8031ED03-0CF0-4300-B2DF-ABDF02496938}" destId="{DC777596-06A4-46B9-9B04-1AF0F0052F74}" srcOrd="1" destOrd="0" presId="urn:microsoft.com/office/officeart/2009/3/layout/SnapshotPictureList"/>
    <dgm:cxn modelId="{601C6B0B-625F-4BA7-B52A-9954F64C31D1}" type="presParOf" srcId="{8031ED03-0CF0-4300-B2DF-ABDF02496938}" destId="{4B147DD8-BA8A-4DBC-BDDF-2814C7242C52}" srcOrd="2" destOrd="0" presId="urn:microsoft.com/office/officeart/2009/3/layout/SnapshotPictureList"/>
    <dgm:cxn modelId="{07C509C0-EE30-4E2E-B0A8-7DF3EA2E5419}" type="presParOf" srcId="{8031ED03-0CF0-4300-B2DF-ABDF02496938}" destId="{4F88FCE3-BC84-4758-937F-738FA1D7EEA3}" srcOrd="3" destOrd="0" presId="urn:microsoft.com/office/officeart/2009/3/layout/SnapshotPictureList"/>
    <dgm:cxn modelId="{0831B8F8-C53D-4AA8-AA8D-57A8D31200FD}" type="presParOf" srcId="{8031ED03-0CF0-4300-B2DF-ABDF02496938}" destId="{B8F2EB2F-A134-48B9-92A1-00A0F16A3CFF}" srcOrd="4" destOrd="0" presId="urn:microsoft.com/office/officeart/2009/3/layout/SnapshotPictur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9FC25EE0-BBFE-44E8-9E22-DBE847FDE9AA}" type="doc">
      <dgm:prSet loTypeId="urn:microsoft.com/office/officeart/2008/layout/BendingPictureSemiTransparentText" loCatId="picture" qsTypeId="urn:microsoft.com/office/officeart/2005/8/quickstyle/simple1" qsCatId="simple" csTypeId="urn:microsoft.com/office/officeart/2005/8/colors/accent1_2" csCatId="accent1" phldr="1"/>
      <dgm:spPr/>
    </dgm:pt>
    <dgm:pt modelId="{63A2D352-0648-4618-8E4B-94390DBA5F1E}">
      <dgm:prSet phldrT="[Текст]"/>
      <dgm:spPr/>
      <dgm:t>
        <a:bodyPr/>
        <a:lstStyle/>
        <a:p>
          <a:r>
            <a:rPr lang="ru-RU" dirty="0" smtClean="0"/>
            <a:t>Махакам</a:t>
          </a:r>
          <a:endParaRPr lang="ru-RU" dirty="0"/>
        </a:p>
      </dgm:t>
    </dgm:pt>
    <dgm:pt modelId="{D3E99266-8E48-47FD-B2B9-060E06EEF29C}" type="parTrans" cxnId="{518899D9-605D-4785-93A1-69A74D686FC2}">
      <dgm:prSet/>
      <dgm:spPr/>
      <dgm:t>
        <a:bodyPr/>
        <a:lstStyle/>
        <a:p>
          <a:endParaRPr lang="ru-RU"/>
        </a:p>
      </dgm:t>
    </dgm:pt>
    <dgm:pt modelId="{FF4CA174-4513-4613-B693-A8AAA199BA81}" type="sibTrans" cxnId="{518899D9-605D-4785-93A1-69A74D686FC2}">
      <dgm:prSet/>
      <dgm:spPr/>
      <dgm:t>
        <a:bodyPr/>
        <a:lstStyle/>
        <a:p>
          <a:endParaRPr lang="ru-RU"/>
        </a:p>
      </dgm:t>
    </dgm:pt>
    <dgm:pt modelId="{7B5FEFF5-12F7-4754-AAC8-2247AB66C281}" type="pres">
      <dgm:prSet presAssocID="{9FC25EE0-BBFE-44E8-9E22-DBE847FDE9AA}" presName="Name0" presStyleCnt="0">
        <dgm:presLayoutVars>
          <dgm:dir/>
          <dgm:resizeHandles val="exact"/>
        </dgm:presLayoutVars>
      </dgm:prSet>
      <dgm:spPr/>
    </dgm:pt>
    <dgm:pt modelId="{17E62D3C-0A60-4BB5-B598-C9B9AD8C1A3B}" type="pres">
      <dgm:prSet presAssocID="{63A2D352-0648-4618-8E4B-94390DBA5F1E}" presName="composite" presStyleCnt="0"/>
      <dgm:spPr/>
    </dgm:pt>
    <dgm:pt modelId="{564B41C8-EF8C-42C6-AB3F-5DF451E20B76}" type="pres">
      <dgm:prSet presAssocID="{63A2D352-0648-4618-8E4B-94390DBA5F1E}" presName="rect1" presStyleLbl="bgShp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</dgm:spPr>
    </dgm:pt>
    <dgm:pt modelId="{ABDAA17C-3F68-4347-9D18-911250852CDC}" type="pres">
      <dgm:prSet presAssocID="{63A2D352-0648-4618-8E4B-94390DBA5F1E}" presName="rect2" presStyleLbl="trBgShp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53195F8-4CA0-49DD-8D47-FC7855D2A7B6}" type="presOf" srcId="{63A2D352-0648-4618-8E4B-94390DBA5F1E}" destId="{ABDAA17C-3F68-4347-9D18-911250852CDC}" srcOrd="0" destOrd="0" presId="urn:microsoft.com/office/officeart/2008/layout/BendingPictureSemiTransparentText"/>
    <dgm:cxn modelId="{171C1F7F-EE46-4C1D-9079-FEDBF786F9D4}" type="presOf" srcId="{9FC25EE0-BBFE-44E8-9E22-DBE847FDE9AA}" destId="{7B5FEFF5-12F7-4754-AAC8-2247AB66C281}" srcOrd="0" destOrd="0" presId="urn:microsoft.com/office/officeart/2008/layout/BendingPictureSemiTransparentText"/>
    <dgm:cxn modelId="{518899D9-605D-4785-93A1-69A74D686FC2}" srcId="{9FC25EE0-BBFE-44E8-9E22-DBE847FDE9AA}" destId="{63A2D352-0648-4618-8E4B-94390DBA5F1E}" srcOrd="0" destOrd="0" parTransId="{D3E99266-8E48-47FD-B2B9-060E06EEF29C}" sibTransId="{FF4CA174-4513-4613-B693-A8AAA199BA81}"/>
    <dgm:cxn modelId="{BB26ED70-8766-4113-B771-3D4F2CBB80DD}" type="presParOf" srcId="{7B5FEFF5-12F7-4754-AAC8-2247AB66C281}" destId="{17E62D3C-0A60-4BB5-B598-C9B9AD8C1A3B}" srcOrd="0" destOrd="0" presId="urn:microsoft.com/office/officeart/2008/layout/BendingPictureSemiTransparentText"/>
    <dgm:cxn modelId="{40C20FB6-5ABF-4E12-A9D2-969A4A605815}" type="presParOf" srcId="{17E62D3C-0A60-4BB5-B598-C9B9AD8C1A3B}" destId="{564B41C8-EF8C-42C6-AB3F-5DF451E20B76}" srcOrd="0" destOrd="0" presId="urn:microsoft.com/office/officeart/2008/layout/BendingPictureSemiTransparentText"/>
    <dgm:cxn modelId="{B2CE7F08-49B3-41C1-AC2A-F91E0F4134F9}" type="presParOf" srcId="{17E62D3C-0A60-4BB5-B598-C9B9AD8C1A3B}" destId="{ABDAA17C-3F68-4347-9D18-911250852CDC}" srcOrd="1" destOrd="0" presId="urn:microsoft.com/office/officeart/2008/layout/BendingPictureSemiTransparentTex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D19CBE51-22A9-473C-BF60-37D53C2189EF}" type="doc">
      <dgm:prSet loTypeId="urn:microsoft.com/office/officeart/2008/layout/PictureGrid" loCatId="picture" qsTypeId="urn:microsoft.com/office/officeart/2005/8/quickstyle/simple1" qsCatId="simple" csTypeId="urn:microsoft.com/office/officeart/2005/8/colors/accent1_2" csCatId="accent1" phldr="1"/>
      <dgm:spPr/>
    </dgm:pt>
    <dgm:pt modelId="{9886377E-A6B4-456C-8B0A-D85B72D25AFA}">
      <dgm:prSet phldrT="[Текст]" custT="1"/>
      <dgm:spPr/>
      <dgm:t>
        <a:bodyPr/>
        <a:lstStyle/>
        <a:p>
          <a:r>
            <a:rPr lang="ru-RU" sz="2400" b="1" dirty="0" smtClean="0"/>
            <a:t>Барито</a:t>
          </a:r>
          <a:endParaRPr lang="ru-RU" sz="2400" b="1" dirty="0"/>
        </a:p>
      </dgm:t>
    </dgm:pt>
    <dgm:pt modelId="{CEF360C4-1498-48E4-BAC1-49629ADCCE97}" type="parTrans" cxnId="{32D945AB-BF0C-4773-99EC-4FE688D33D37}">
      <dgm:prSet/>
      <dgm:spPr/>
      <dgm:t>
        <a:bodyPr/>
        <a:lstStyle/>
        <a:p>
          <a:endParaRPr lang="ru-RU"/>
        </a:p>
      </dgm:t>
    </dgm:pt>
    <dgm:pt modelId="{51523571-AA78-4432-B6E8-7DC0027595F5}" type="sibTrans" cxnId="{32D945AB-BF0C-4773-99EC-4FE688D33D37}">
      <dgm:prSet/>
      <dgm:spPr/>
      <dgm:t>
        <a:bodyPr/>
        <a:lstStyle/>
        <a:p>
          <a:endParaRPr lang="ru-RU"/>
        </a:p>
      </dgm:t>
    </dgm:pt>
    <dgm:pt modelId="{9AB5BFE4-6122-4499-A135-A4AC487E47FB}" type="pres">
      <dgm:prSet presAssocID="{D19CBE51-22A9-473C-BF60-37D53C2189EF}" presName="Name0" presStyleCnt="0">
        <dgm:presLayoutVars>
          <dgm:dir/>
        </dgm:presLayoutVars>
      </dgm:prSet>
      <dgm:spPr/>
    </dgm:pt>
    <dgm:pt modelId="{CE076BED-994B-460A-B719-4C070BCFEFC5}" type="pres">
      <dgm:prSet presAssocID="{9886377E-A6B4-456C-8B0A-D85B72D25AFA}" presName="composite" presStyleCnt="0"/>
      <dgm:spPr/>
    </dgm:pt>
    <dgm:pt modelId="{745FD7D7-C7F4-457C-B11C-CBA943D75E5E}" type="pres">
      <dgm:prSet presAssocID="{9886377E-A6B4-456C-8B0A-D85B72D25AFA}" presName="rect2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AC2B66-8CE2-47F9-AB69-9306487119EB}" type="pres">
      <dgm:prSet presAssocID="{9886377E-A6B4-456C-8B0A-D85B72D25AFA}" presName="rect1" presStyleLbl="align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</dgm:spPr>
    </dgm:pt>
  </dgm:ptLst>
  <dgm:cxnLst>
    <dgm:cxn modelId="{32D945AB-BF0C-4773-99EC-4FE688D33D37}" srcId="{D19CBE51-22A9-473C-BF60-37D53C2189EF}" destId="{9886377E-A6B4-456C-8B0A-D85B72D25AFA}" srcOrd="0" destOrd="0" parTransId="{CEF360C4-1498-48E4-BAC1-49629ADCCE97}" sibTransId="{51523571-AA78-4432-B6E8-7DC0027595F5}"/>
    <dgm:cxn modelId="{772CFAA0-A50F-457D-AF07-072A791EDE20}" type="presOf" srcId="{D19CBE51-22A9-473C-BF60-37D53C2189EF}" destId="{9AB5BFE4-6122-4499-A135-A4AC487E47FB}" srcOrd="0" destOrd="0" presId="urn:microsoft.com/office/officeart/2008/layout/PictureGrid"/>
    <dgm:cxn modelId="{3C54578F-588C-43AB-AE2A-EBD1EC3CF354}" type="presOf" srcId="{9886377E-A6B4-456C-8B0A-D85B72D25AFA}" destId="{745FD7D7-C7F4-457C-B11C-CBA943D75E5E}" srcOrd="0" destOrd="0" presId="urn:microsoft.com/office/officeart/2008/layout/PictureGrid"/>
    <dgm:cxn modelId="{1AA5AD10-05B3-4130-848E-4D153FD74684}" type="presParOf" srcId="{9AB5BFE4-6122-4499-A135-A4AC487E47FB}" destId="{CE076BED-994B-460A-B719-4C070BCFEFC5}" srcOrd="0" destOrd="0" presId="urn:microsoft.com/office/officeart/2008/layout/PictureGrid"/>
    <dgm:cxn modelId="{48A94206-F7B3-4EDB-AD20-0B3A74BF40CF}" type="presParOf" srcId="{CE076BED-994B-460A-B719-4C070BCFEFC5}" destId="{745FD7D7-C7F4-457C-B11C-CBA943D75E5E}" srcOrd="0" destOrd="0" presId="urn:microsoft.com/office/officeart/2008/layout/PictureGrid"/>
    <dgm:cxn modelId="{DDE70E67-E84E-4313-954F-0ACD3EDED33C}" type="presParOf" srcId="{CE076BED-994B-460A-B719-4C070BCFEFC5}" destId="{B8AC2B66-8CE2-47F9-AB69-9306487119EB}" srcOrd="1" destOrd="0" presId="urn:microsoft.com/office/officeart/2008/layout/PictureGrid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E56A7870-EF46-4697-B6A7-E200CF16F79F}" type="doc">
      <dgm:prSet loTypeId="urn:microsoft.com/office/officeart/2008/layout/PictureGrid" loCatId="picture" qsTypeId="urn:microsoft.com/office/officeart/2005/8/quickstyle/simple1" qsCatId="simple" csTypeId="urn:microsoft.com/office/officeart/2005/8/colors/accent1_2" csCatId="accent1" phldr="1"/>
      <dgm:spPr/>
    </dgm:pt>
    <dgm:pt modelId="{1FE68CDC-3C8A-4127-AFF6-575A1EFEB5B5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tx1"/>
              </a:solidFill>
            </a:rPr>
            <a:t>Фикус</a:t>
          </a:r>
          <a:endParaRPr lang="ru-RU" sz="2400" b="1" dirty="0">
            <a:solidFill>
              <a:schemeClr val="tx1"/>
            </a:solidFill>
          </a:endParaRPr>
        </a:p>
      </dgm:t>
    </dgm:pt>
    <dgm:pt modelId="{5122A349-89A9-4B01-83DA-8BAE78C572EB}" type="parTrans" cxnId="{A92611D2-F888-4D55-8CAE-CDAF0F0FA844}">
      <dgm:prSet/>
      <dgm:spPr/>
      <dgm:t>
        <a:bodyPr/>
        <a:lstStyle/>
        <a:p>
          <a:endParaRPr lang="ru-RU"/>
        </a:p>
      </dgm:t>
    </dgm:pt>
    <dgm:pt modelId="{2FC0A15E-9992-4C3F-B651-52A4781174BB}" type="sibTrans" cxnId="{A92611D2-F888-4D55-8CAE-CDAF0F0FA844}">
      <dgm:prSet/>
      <dgm:spPr/>
      <dgm:t>
        <a:bodyPr/>
        <a:lstStyle/>
        <a:p>
          <a:endParaRPr lang="ru-RU"/>
        </a:p>
      </dgm:t>
    </dgm:pt>
    <dgm:pt modelId="{64357C9F-BEE0-48BD-9836-59C03FFC08DE}" type="pres">
      <dgm:prSet presAssocID="{E56A7870-EF46-4697-B6A7-E200CF16F79F}" presName="Name0" presStyleCnt="0">
        <dgm:presLayoutVars>
          <dgm:dir/>
        </dgm:presLayoutVars>
      </dgm:prSet>
      <dgm:spPr/>
    </dgm:pt>
    <dgm:pt modelId="{C1887E76-0EEA-46AE-A814-A082FC91BE40}" type="pres">
      <dgm:prSet presAssocID="{1FE68CDC-3C8A-4127-AFF6-575A1EFEB5B5}" presName="composite" presStyleCnt="0"/>
      <dgm:spPr/>
    </dgm:pt>
    <dgm:pt modelId="{C1D14094-5EE5-44A8-B0E6-FFCE38BF8BDF}" type="pres">
      <dgm:prSet presAssocID="{1FE68CDC-3C8A-4127-AFF6-575A1EFEB5B5}" presName="rect2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7F743B-49E3-4BAA-A1C5-51D827819361}" type="pres">
      <dgm:prSet presAssocID="{1FE68CDC-3C8A-4127-AFF6-575A1EFEB5B5}" presName="rect1" presStyleLbl="align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</dgm:ptLst>
  <dgm:cxnLst>
    <dgm:cxn modelId="{707847B1-EA3C-41C2-87E9-44707A92B5B5}" type="presOf" srcId="{E56A7870-EF46-4697-B6A7-E200CF16F79F}" destId="{64357C9F-BEE0-48BD-9836-59C03FFC08DE}" srcOrd="0" destOrd="0" presId="urn:microsoft.com/office/officeart/2008/layout/PictureGrid"/>
    <dgm:cxn modelId="{A92611D2-F888-4D55-8CAE-CDAF0F0FA844}" srcId="{E56A7870-EF46-4697-B6A7-E200CF16F79F}" destId="{1FE68CDC-3C8A-4127-AFF6-575A1EFEB5B5}" srcOrd="0" destOrd="0" parTransId="{5122A349-89A9-4B01-83DA-8BAE78C572EB}" sibTransId="{2FC0A15E-9992-4C3F-B651-52A4781174BB}"/>
    <dgm:cxn modelId="{6BC788E7-D34C-4F54-964E-EA4D6FEFC0E8}" type="presOf" srcId="{1FE68CDC-3C8A-4127-AFF6-575A1EFEB5B5}" destId="{C1D14094-5EE5-44A8-B0E6-FFCE38BF8BDF}" srcOrd="0" destOrd="0" presId="urn:microsoft.com/office/officeart/2008/layout/PictureGrid"/>
    <dgm:cxn modelId="{6455A555-A55E-4570-AB52-3B6E5A90C941}" type="presParOf" srcId="{64357C9F-BEE0-48BD-9836-59C03FFC08DE}" destId="{C1887E76-0EEA-46AE-A814-A082FC91BE40}" srcOrd="0" destOrd="0" presId="urn:microsoft.com/office/officeart/2008/layout/PictureGrid"/>
    <dgm:cxn modelId="{2B7F95A4-6710-4A9D-B3AC-6D45CB8CDD48}" type="presParOf" srcId="{C1887E76-0EEA-46AE-A814-A082FC91BE40}" destId="{C1D14094-5EE5-44A8-B0E6-FFCE38BF8BDF}" srcOrd="0" destOrd="0" presId="urn:microsoft.com/office/officeart/2008/layout/PictureGrid"/>
    <dgm:cxn modelId="{FCC24040-4020-45B5-AA5A-88E6F9971588}" type="presParOf" srcId="{C1887E76-0EEA-46AE-A814-A082FC91BE40}" destId="{437F743B-49E3-4BAA-A1C5-51D827819361}" srcOrd="1" destOrd="0" presId="urn:microsoft.com/office/officeart/2008/layout/PictureGri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A7D792CF-1003-44F1-878D-B741DA8CA2AA}" type="doc">
      <dgm:prSet loTypeId="urn:microsoft.com/office/officeart/2005/8/layout/pList1#1" loCatId="list" qsTypeId="urn:microsoft.com/office/officeart/2005/8/quickstyle/simple1" qsCatId="simple" csTypeId="urn:microsoft.com/office/officeart/2005/8/colors/accent1_2" csCatId="accent1" phldr="1"/>
      <dgm:spPr/>
    </dgm:pt>
    <dgm:pt modelId="{B0A61928-59E1-4E63-8EEC-28CF8ECAC7C6}">
      <dgm:prSet phldrT="[Текст]"/>
      <dgm:spPr/>
      <dgm:t>
        <a:bodyPr/>
        <a:lstStyle/>
        <a:p>
          <a:r>
            <a:rPr lang="ru-RU" dirty="0" smtClean="0"/>
            <a:t>Бамбук</a:t>
          </a:r>
          <a:endParaRPr lang="ru-RU" dirty="0"/>
        </a:p>
      </dgm:t>
    </dgm:pt>
    <dgm:pt modelId="{5A1F6CD4-F782-4776-B809-684EDE717F4D}" type="parTrans" cxnId="{A8547746-EAF3-418E-8C7C-D78A8A415EEA}">
      <dgm:prSet/>
      <dgm:spPr/>
      <dgm:t>
        <a:bodyPr/>
        <a:lstStyle/>
        <a:p>
          <a:endParaRPr lang="ru-RU"/>
        </a:p>
      </dgm:t>
    </dgm:pt>
    <dgm:pt modelId="{FADED7CA-4B41-4C91-8D5A-5A8F3B918234}" type="sibTrans" cxnId="{A8547746-EAF3-418E-8C7C-D78A8A415EEA}">
      <dgm:prSet/>
      <dgm:spPr/>
      <dgm:t>
        <a:bodyPr/>
        <a:lstStyle/>
        <a:p>
          <a:endParaRPr lang="ru-RU"/>
        </a:p>
      </dgm:t>
    </dgm:pt>
    <dgm:pt modelId="{2E2C28C9-095D-4AE2-AE98-33C49B623BD5}" type="pres">
      <dgm:prSet presAssocID="{A7D792CF-1003-44F1-878D-B741DA8CA2AA}" presName="Name0" presStyleCnt="0">
        <dgm:presLayoutVars>
          <dgm:dir/>
          <dgm:resizeHandles val="exact"/>
        </dgm:presLayoutVars>
      </dgm:prSet>
      <dgm:spPr/>
    </dgm:pt>
    <dgm:pt modelId="{ED63FF14-4996-4568-8587-EACBE93A558D}" type="pres">
      <dgm:prSet presAssocID="{B0A61928-59E1-4E63-8EEC-28CF8ECAC7C6}" presName="compNode" presStyleCnt="0"/>
      <dgm:spPr/>
    </dgm:pt>
    <dgm:pt modelId="{FB954BEB-17BD-4006-92B0-2E247A4CE426}" type="pres">
      <dgm:prSet presAssocID="{B0A61928-59E1-4E63-8EEC-28CF8ECAC7C6}" presName="pictRect" presStyleLbl="nod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  <dgm:pt modelId="{66B88D8D-7AC6-401B-ACC8-5E5E0A4A434A}" type="pres">
      <dgm:prSet presAssocID="{B0A61928-59E1-4E63-8EEC-28CF8ECAC7C6}" presName="textRec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547746-EAF3-418E-8C7C-D78A8A415EEA}" srcId="{A7D792CF-1003-44F1-878D-B741DA8CA2AA}" destId="{B0A61928-59E1-4E63-8EEC-28CF8ECAC7C6}" srcOrd="0" destOrd="0" parTransId="{5A1F6CD4-F782-4776-B809-684EDE717F4D}" sibTransId="{FADED7CA-4B41-4C91-8D5A-5A8F3B918234}"/>
    <dgm:cxn modelId="{DEB59940-634E-4CD3-9BBB-FB03A2DF130C}" type="presOf" srcId="{B0A61928-59E1-4E63-8EEC-28CF8ECAC7C6}" destId="{66B88D8D-7AC6-401B-ACC8-5E5E0A4A434A}" srcOrd="0" destOrd="0" presId="urn:microsoft.com/office/officeart/2005/8/layout/pList1#1"/>
    <dgm:cxn modelId="{A412B6D0-F834-40D3-9CF4-84FFF88614D5}" type="presOf" srcId="{A7D792CF-1003-44F1-878D-B741DA8CA2AA}" destId="{2E2C28C9-095D-4AE2-AE98-33C49B623BD5}" srcOrd="0" destOrd="0" presId="urn:microsoft.com/office/officeart/2005/8/layout/pList1#1"/>
    <dgm:cxn modelId="{64D3C3B9-7F71-4D51-B91A-6FF6AE620ACE}" type="presParOf" srcId="{2E2C28C9-095D-4AE2-AE98-33C49B623BD5}" destId="{ED63FF14-4996-4568-8587-EACBE93A558D}" srcOrd="0" destOrd="0" presId="urn:microsoft.com/office/officeart/2005/8/layout/pList1#1"/>
    <dgm:cxn modelId="{1B5647F6-936B-463A-BCEA-131A09410997}" type="presParOf" srcId="{ED63FF14-4996-4568-8587-EACBE93A558D}" destId="{FB954BEB-17BD-4006-92B0-2E247A4CE426}" srcOrd="0" destOrd="0" presId="urn:microsoft.com/office/officeart/2005/8/layout/pList1#1"/>
    <dgm:cxn modelId="{E8B8277B-9D81-4843-AA3F-5596E0647B7D}" type="presParOf" srcId="{ED63FF14-4996-4568-8587-EACBE93A558D}" destId="{66B88D8D-7AC6-401B-ACC8-5E5E0A4A434A}" srcOrd="1" destOrd="0" presId="urn:microsoft.com/office/officeart/2005/8/layout/pList1#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AC60651-BA48-4D46-9909-963DCB6BFC7C}" type="doc">
      <dgm:prSet loTypeId="urn:microsoft.com/office/officeart/2008/layout/PictureAccentBlocks" loCatId="picture" qsTypeId="urn:microsoft.com/office/officeart/2005/8/quickstyle/simple1" qsCatId="simple" csTypeId="urn:microsoft.com/office/officeart/2005/8/colors/accent1_2" csCatId="accent1" phldr="1"/>
      <dgm:spPr/>
    </dgm:pt>
    <dgm:pt modelId="{84EF1779-68FF-4B0F-9FAE-F0EC3D4EC4F9}">
      <dgm:prSet phldrT="[Текст]"/>
      <dgm:spPr/>
      <dgm:t>
        <a:bodyPr/>
        <a:lstStyle/>
        <a:p>
          <a:endParaRPr lang="ru-RU" dirty="0">
            <a:solidFill>
              <a:schemeClr val="accent1">
                <a:lumMod val="60000"/>
                <a:lumOff val="4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80EC789-4B6D-497C-9374-3B33406AB0BE}" type="sibTrans" cxnId="{E5EC2CB7-8994-45B4-B769-6C4B754A2545}">
      <dgm:prSet/>
      <dgm:spPr/>
      <dgm:t>
        <a:bodyPr/>
        <a:lstStyle/>
        <a:p>
          <a:endParaRPr lang="ru-RU"/>
        </a:p>
      </dgm:t>
    </dgm:pt>
    <dgm:pt modelId="{2B446138-01BD-474D-B95D-17A28BCFD2DF}" type="parTrans" cxnId="{E5EC2CB7-8994-45B4-B769-6C4B754A2545}">
      <dgm:prSet/>
      <dgm:spPr/>
      <dgm:t>
        <a:bodyPr/>
        <a:lstStyle/>
        <a:p>
          <a:endParaRPr lang="ru-RU"/>
        </a:p>
      </dgm:t>
    </dgm:pt>
    <dgm:pt modelId="{4DB828CA-0386-454A-AD01-B363CD77A4F6}" type="pres">
      <dgm:prSet presAssocID="{FAC60651-BA48-4D46-9909-963DCB6BFC7C}" presName="Name0" presStyleCnt="0">
        <dgm:presLayoutVars>
          <dgm:dir/>
        </dgm:presLayoutVars>
      </dgm:prSet>
      <dgm:spPr/>
    </dgm:pt>
    <dgm:pt modelId="{4D9C3034-52C0-44AF-A228-445D27EE9346}" type="pres">
      <dgm:prSet presAssocID="{84EF1779-68FF-4B0F-9FAE-F0EC3D4EC4F9}" presName="composite" presStyleCnt="0"/>
      <dgm:spPr/>
    </dgm:pt>
    <dgm:pt modelId="{F52577D3-D2F4-42D9-92B8-870B034E2A0C}" type="pres">
      <dgm:prSet presAssocID="{84EF1779-68FF-4B0F-9FAE-F0EC3D4EC4F9}" presName="Image" presStyleLbl="alignNod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422F9F3A-674F-418B-85A3-0FA2D55C4E54}" type="pres">
      <dgm:prSet presAssocID="{84EF1779-68FF-4B0F-9FAE-F0EC3D4EC4F9}" presName="Parent" presStyleLbl="revTx" presStyleIdx="0" presStyleCnt="1" custAng="533922" custLinFactNeighborX="-25601" custLinFactNeighborY="-42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5EC2CB7-8994-45B4-B769-6C4B754A2545}" srcId="{FAC60651-BA48-4D46-9909-963DCB6BFC7C}" destId="{84EF1779-68FF-4B0F-9FAE-F0EC3D4EC4F9}" srcOrd="0" destOrd="0" parTransId="{2B446138-01BD-474D-B95D-17A28BCFD2DF}" sibTransId="{E80EC789-4B6D-497C-9374-3B33406AB0BE}"/>
    <dgm:cxn modelId="{11865CE8-391D-4B3B-8A9E-AD6F669A544B}" type="presOf" srcId="{84EF1779-68FF-4B0F-9FAE-F0EC3D4EC4F9}" destId="{422F9F3A-674F-418B-85A3-0FA2D55C4E54}" srcOrd="0" destOrd="0" presId="urn:microsoft.com/office/officeart/2008/layout/PictureAccentBlocks"/>
    <dgm:cxn modelId="{3DB9914E-EC43-456B-BE0F-47E73D1E5174}" type="presOf" srcId="{FAC60651-BA48-4D46-9909-963DCB6BFC7C}" destId="{4DB828CA-0386-454A-AD01-B363CD77A4F6}" srcOrd="0" destOrd="0" presId="urn:microsoft.com/office/officeart/2008/layout/PictureAccentBlocks"/>
    <dgm:cxn modelId="{CC93CC45-C414-4276-BDD6-31D232AC2759}" type="presParOf" srcId="{4DB828CA-0386-454A-AD01-B363CD77A4F6}" destId="{4D9C3034-52C0-44AF-A228-445D27EE9346}" srcOrd="0" destOrd="0" presId="urn:microsoft.com/office/officeart/2008/layout/PictureAccentBlocks"/>
    <dgm:cxn modelId="{C92A9974-0BCC-437F-B70B-E913C98DF695}" type="presParOf" srcId="{4D9C3034-52C0-44AF-A228-445D27EE9346}" destId="{F52577D3-D2F4-42D9-92B8-870B034E2A0C}" srcOrd="0" destOrd="0" presId="urn:microsoft.com/office/officeart/2008/layout/PictureAccentBlocks"/>
    <dgm:cxn modelId="{5EA86D23-F27D-45F5-8EC3-346DB3839AD4}" type="presParOf" srcId="{4D9C3034-52C0-44AF-A228-445D27EE9346}" destId="{422F9F3A-674F-418B-85A3-0FA2D55C4E54}" srcOrd="1" destOrd="0" presId="urn:microsoft.com/office/officeart/2008/layout/PictureAccentBlock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EDAF911-767C-4D28-9078-E41927392297}" type="doc">
      <dgm:prSet loTypeId="urn:microsoft.com/office/officeart/2009/3/layout/SpiralPicture" loCatId="picture" qsTypeId="urn:microsoft.com/office/officeart/2005/8/quickstyle/simple1" qsCatId="simple" csTypeId="urn:microsoft.com/office/officeart/2005/8/colors/accent1_2" csCatId="accent1" phldr="1"/>
      <dgm:spPr/>
    </dgm:pt>
    <dgm:pt modelId="{E48DF9C2-F657-4B36-A2CA-D1EFEA900389}">
      <dgm:prSet phldrT="[Текст]" custT="1"/>
      <dgm:spPr/>
      <dgm:t>
        <a:bodyPr/>
        <a:lstStyle/>
        <a:p>
          <a:r>
            <a:rPr lang="ru-RU" sz="1800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Бруней</a:t>
          </a:r>
          <a:endParaRPr lang="ru-RU" sz="1800" dirty="0">
            <a:solidFill>
              <a:schemeClr val="accent1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48B4C93-7EC8-4643-9C2F-EA4272D9AD60}" type="parTrans" cxnId="{6E30BF53-0AE6-4FA1-8258-F7008F201B38}">
      <dgm:prSet/>
      <dgm:spPr/>
      <dgm:t>
        <a:bodyPr/>
        <a:lstStyle/>
        <a:p>
          <a:endParaRPr lang="ru-RU"/>
        </a:p>
      </dgm:t>
    </dgm:pt>
    <dgm:pt modelId="{0F1A4EBC-0450-423D-83A0-248ECF44ED96}" type="sibTrans" cxnId="{6E30BF53-0AE6-4FA1-8258-F7008F201B38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</dgm:spPr>
      <dgm:t>
        <a:bodyPr/>
        <a:lstStyle/>
        <a:p>
          <a:endParaRPr lang="ru-RU"/>
        </a:p>
      </dgm:t>
    </dgm:pt>
    <dgm:pt modelId="{49089DDD-7453-4595-AF80-CECFCA00A053}" type="pres">
      <dgm:prSet presAssocID="{EEDAF911-767C-4D28-9078-E41927392297}" presName="Name0" presStyleCnt="0">
        <dgm:presLayoutVars>
          <dgm:chMax val="5"/>
          <dgm:dir/>
        </dgm:presLayoutVars>
      </dgm:prSet>
      <dgm:spPr/>
    </dgm:pt>
    <dgm:pt modelId="{7CAF3DF5-68DA-434E-8028-E11B6B0C80E6}" type="pres">
      <dgm:prSet presAssocID="{EEDAF911-767C-4D28-9078-E41927392297}" presName="picts" presStyleCnt="0"/>
      <dgm:spPr/>
    </dgm:pt>
    <dgm:pt modelId="{E747F618-2948-4204-B1B4-5A0761E7D455}" type="pres">
      <dgm:prSet presAssocID="{EEDAF911-767C-4D28-9078-E41927392297}" presName="space1" presStyleCnt="0"/>
      <dgm:spPr/>
    </dgm:pt>
    <dgm:pt modelId="{E1882F93-1FD7-4111-99BF-54AE35922150}" type="pres">
      <dgm:prSet presAssocID="{EEDAF911-767C-4D28-9078-E41927392297}" presName="space2" presStyleCnt="0"/>
      <dgm:spPr/>
    </dgm:pt>
    <dgm:pt modelId="{5593BA80-764F-4EB4-8C55-E95741EEAB58}" type="pres">
      <dgm:prSet presAssocID="{0F1A4EBC-0450-423D-83A0-248ECF44ED96}" presName="pictA1" presStyleCnt="0"/>
      <dgm:spPr/>
    </dgm:pt>
    <dgm:pt modelId="{2723ACD5-5CB2-4CFC-B939-73B1EF049C4E}" type="pres">
      <dgm:prSet presAssocID="{0F1A4EBC-0450-423D-83A0-248ECF44ED96}" presName="imageRepeatNode" presStyleLbl="alignNode1" presStyleIdx="0" presStyleCnt="5" custScaleX="138474" custScaleY="123281" custLinFactNeighborX="140" custLinFactNeighborY="932"/>
      <dgm:spPr/>
      <dgm:t>
        <a:bodyPr/>
        <a:lstStyle/>
        <a:p>
          <a:endParaRPr lang="ru-RU"/>
        </a:p>
      </dgm:t>
    </dgm:pt>
    <dgm:pt modelId="{774AF99C-DA93-445D-A658-164D9B161490}" type="pres">
      <dgm:prSet presAssocID="{0F1A4EBC-0450-423D-83A0-248ECF44ED96}" presName="oneDotPict" presStyleCnt="0"/>
      <dgm:spPr/>
    </dgm:pt>
    <dgm:pt modelId="{B4FBD88C-0E1E-4E09-AB6C-341A65817793}" type="pres">
      <dgm:prSet presAssocID="{0F1A4EBC-0450-423D-83A0-248ECF44ED96}" presName="dotPict_11" presStyleLbl="solidFgAcc1" presStyleIdx="0" presStyleCnt="2"/>
      <dgm:spPr/>
    </dgm:pt>
    <dgm:pt modelId="{82BB554D-4739-4026-B185-16CC26FBB8A6}" type="pres">
      <dgm:prSet presAssocID="{EEDAF911-767C-4D28-9078-E41927392297}" presName="pictB2" presStyleLbl="alignNode1" presStyleIdx="1" presStyleCnt="5" custScaleX="60656" custScaleY="82645" custLinFactNeighborX="3829" custLinFactNeighborY="4701"/>
      <dgm:spPr/>
    </dgm:pt>
    <dgm:pt modelId="{5C8C7491-4A28-479C-BCD0-9A1BA567A843}" type="pres">
      <dgm:prSet presAssocID="{EEDAF911-767C-4D28-9078-E41927392297}" presName="pictB3" presStyleLbl="alignNode1" presStyleIdx="2" presStyleCnt="5" custScaleX="53064"/>
      <dgm:spPr/>
    </dgm:pt>
    <dgm:pt modelId="{CA91B522-DC11-4E13-ABF1-41310E4CA299}" type="pres">
      <dgm:prSet presAssocID="{EEDAF911-767C-4D28-9078-E41927392297}" presName="pictB4" presStyleLbl="alignNode1" presStyleIdx="3" presStyleCnt="5" custScaleX="36457" custLinFactNeighborX="70840" custLinFactNeighborY="2846"/>
      <dgm:spPr/>
    </dgm:pt>
    <dgm:pt modelId="{E81E5C3B-318D-4CC2-B42D-D969468F1722}" type="pres">
      <dgm:prSet presAssocID="{EEDAF911-767C-4D28-9078-E41927392297}" presName="pictB5" presStyleLbl="alignNode1" presStyleIdx="4" presStyleCnt="5" custScaleX="36457" custLinFactNeighborX="70840" custLinFactNeighborY="2732"/>
      <dgm:spPr/>
    </dgm:pt>
    <dgm:pt modelId="{17981CC7-250C-44F5-9BC4-F9197AAD7D83}" type="pres">
      <dgm:prSet presAssocID="{EEDAF911-767C-4D28-9078-E41927392297}" presName="txLine" presStyleCnt="0"/>
      <dgm:spPr/>
    </dgm:pt>
    <dgm:pt modelId="{3EB035BF-18B4-49F0-A423-CBA4473E6ADD}" type="pres">
      <dgm:prSet presAssocID="{E48DF9C2-F657-4B36-A2CA-D1EFEA900389}" presName="oneDotTx" presStyleCnt="0"/>
      <dgm:spPr/>
    </dgm:pt>
    <dgm:pt modelId="{CAD627C1-7091-40BC-9015-99526943AFDF}" type="pres">
      <dgm:prSet presAssocID="{E48DF9C2-F657-4B36-A2CA-D1EFEA900389}" presName="dotTx_11" presStyleLbl="solidFgAcc1" presStyleIdx="1" presStyleCnt="2"/>
      <dgm:spPr/>
    </dgm:pt>
    <dgm:pt modelId="{B912F184-D441-4E78-BFC7-A7D5837AE57B}" type="pres">
      <dgm:prSet presAssocID="{E48DF9C2-F657-4B36-A2CA-D1EFEA900389}" presName="Name37" presStyleLbl="revTx" presStyleIdx="0" presStyleCnt="1" custScaleX="167210" custScaleY="221137" custLinFactX="262" custLinFactY="-700000" custLinFactNeighborX="100000" custLinFactNeighborY="-7040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E30BF53-0AE6-4FA1-8258-F7008F201B38}" srcId="{EEDAF911-767C-4D28-9078-E41927392297}" destId="{E48DF9C2-F657-4B36-A2CA-D1EFEA900389}" srcOrd="0" destOrd="0" parTransId="{248B4C93-7EC8-4643-9C2F-EA4272D9AD60}" sibTransId="{0F1A4EBC-0450-423D-83A0-248ECF44ED96}"/>
    <dgm:cxn modelId="{13D7DFB6-8C81-4C57-A87D-5C67ED59A145}" type="presOf" srcId="{E48DF9C2-F657-4B36-A2CA-D1EFEA900389}" destId="{B912F184-D441-4E78-BFC7-A7D5837AE57B}" srcOrd="0" destOrd="0" presId="urn:microsoft.com/office/officeart/2009/3/layout/SpiralPicture"/>
    <dgm:cxn modelId="{41E933E2-7FE1-451D-AEAA-8707269EC4F5}" type="presOf" srcId="{0F1A4EBC-0450-423D-83A0-248ECF44ED96}" destId="{2723ACD5-5CB2-4CFC-B939-73B1EF049C4E}" srcOrd="0" destOrd="0" presId="urn:microsoft.com/office/officeart/2009/3/layout/SpiralPicture"/>
    <dgm:cxn modelId="{99AA25EA-FC5A-4D34-B4BE-BDA0B52F3E3D}" type="presOf" srcId="{EEDAF911-767C-4D28-9078-E41927392297}" destId="{49089DDD-7453-4595-AF80-CECFCA00A053}" srcOrd="0" destOrd="0" presId="urn:microsoft.com/office/officeart/2009/3/layout/SpiralPicture"/>
    <dgm:cxn modelId="{B32F85D4-AF68-45CA-9BED-B900227EA5CD}" type="presParOf" srcId="{49089DDD-7453-4595-AF80-CECFCA00A053}" destId="{7CAF3DF5-68DA-434E-8028-E11B6B0C80E6}" srcOrd="0" destOrd="0" presId="urn:microsoft.com/office/officeart/2009/3/layout/SpiralPicture"/>
    <dgm:cxn modelId="{786210D1-6DB5-4FDA-8ABB-48D479836026}" type="presParOf" srcId="{7CAF3DF5-68DA-434E-8028-E11B6B0C80E6}" destId="{E747F618-2948-4204-B1B4-5A0761E7D455}" srcOrd="0" destOrd="0" presId="urn:microsoft.com/office/officeart/2009/3/layout/SpiralPicture"/>
    <dgm:cxn modelId="{A42DBE39-0A71-4611-9E6C-D3BBEEDA44DA}" type="presParOf" srcId="{7CAF3DF5-68DA-434E-8028-E11B6B0C80E6}" destId="{E1882F93-1FD7-4111-99BF-54AE35922150}" srcOrd="1" destOrd="0" presId="urn:microsoft.com/office/officeart/2009/3/layout/SpiralPicture"/>
    <dgm:cxn modelId="{26FF27CB-6E31-4DFE-9FDF-470CE65DBAC2}" type="presParOf" srcId="{7CAF3DF5-68DA-434E-8028-E11B6B0C80E6}" destId="{5593BA80-764F-4EB4-8C55-E95741EEAB58}" srcOrd="2" destOrd="0" presId="urn:microsoft.com/office/officeart/2009/3/layout/SpiralPicture"/>
    <dgm:cxn modelId="{48A99FCA-6E57-4920-BDD2-7FABB36598D3}" type="presParOf" srcId="{5593BA80-764F-4EB4-8C55-E95741EEAB58}" destId="{2723ACD5-5CB2-4CFC-B939-73B1EF049C4E}" srcOrd="0" destOrd="0" presId="urn:microsoft.com/office/officeart/2009/3/layout/SpiralPicture"/>
    <dgm:cxn modelId="{76A5ECD8-CD69-48B4-BBAB-1A0D210B2680}" type="presParOf" srcId="{7CAF3DF5-68DA-434E-8028-E11B6B0C80E6}" destId="{774AF99C-DA93-445D-A658-164D9B161490}" srcOrd="3" destOrd="0" presId="urn:microsoft.com/office/officeart/2009/3/layout/SpiralPicture"/>
    <dgm:cxn modelId="{EDF172E3-2C11-4A11-BD30-6797B0961B21}" type="presParOf" srcId="{774AF99C-DA93-445D-A658-164D9B161490}" destId="{B4FBD88C-0E1E-4E09-AB6C-341A65817793}" srcOrd="0" destOrd="0" presId="urn:microsoft.com/office/officeart/2009/3/layout/SpiralPicture"/>
    <dgm:cxn modelId="{07B56F13-8AA6-4011-A7C1-75B4DC71ABB2}" type="presParOf" srcId="{7CAF3DF5-68DA-434E-8028-E11B6B0C80E6}" destId="{82BB554D-4739-4026-B185-16CC26FBB8A6}" srcOrd="4" destOrd="0" presId="urn:microsoft.com/office/officeart/2009/3/layout/SpiralPicture"/>
    <dgm:cxn modelId="{20FA7F5F-108E-4FCE-80B1-746CE699A281}" type="presParOf" srcId="{7CAF3DF5-68DA-434E-8028-E11B6B0C80E6}" destId="{5C8C7491-4A28-479C-BCD0-9A1BA567A843}" srcOrd="5" destOrd="0" presId="urn:microsoft.com/office/officeart/2009/3/layout/SpiralPicture"/>
    <dgm:cxn modelId="{9CF87D1E-14FD-4E36-9C5B-CFFD04960BB4}" type="presParOf" srcId="{7CAF3DF5-68DA-434E-8028-E11B6B0C80E6}" destId="{CA91B522-DC11-4E13-ABF1-41310E4CA299}" srcOrd="6" destOrd="0" presId="urn:microsoft.com/office/officeart/2009/3/layout/SpiralPicture"/>
    <dgm:cxn modelId="{CF72CEDA-3567-44D3-AB87-3E1BC5475586}" type="presParOf" srcId="{7CAF3DF5-68DA-434E-8028-E11B6B0C80E6}" destId="{E81E5C3B-318D-4CC2-B42D-D969468F1722}" srcOrd="7" destOrd="0" presId="urn:microsoft.com/office/officeart/2009/3/layout/SpiralPicture"/>
    <dgm:cxn modelId="{F56168EE-83DD-4F76-BCAC-A511F1B84C91}" type="presParOf" srcId="{49089DDD-7453-4595-AF80-CECFCA00A053}" destId="{17981CC7-250C-44F5-9BC4-F9197AAD7D83}" srcOrd="1" destOrd="0" presId="urn:microsoft.com/office/officeart/2009/3/layout/SpiralPicture"/>
    <dgm:cxn modelId="{05333DAD-4758-4EBF-B216-F6A3EC0736E3}" type="presParOf" srcId="{17981CC7-250C-44F5-9BC4-F9197AAD7D83}" destId="{3EB035BF-18B4-49F0-A423-CBA4473E6ADD}" srcOrd="0" destOrd="0" presId="urn:microsoft.com/office/officeart/2009/3/layout/SpiralPicture"/>
    <dgm:cxn modelId="{22681F83-A61C-4372-BF51-03BC3C2F5044}" type="presParOf" srcId="{3EB035BF-18B4-49F0-A423-CBA4473E6ADD}" destId="{CAD627C1-7091-40BC-9015-99526943AFDF}" srcOrd="0" destOrd="0" presId="urn:microsoft.com/office/officeart/2009/3/layout/SpiralPicture"/>
    <dgm:cxn modelId="{EBFC1F8E-C380-4F4C-8296-2EA0864C8BA0}" type="presParOf" srcId="{17981CC7-250C-44F5-9BC4-F9197AAD7D83}" destId="{B912F184-D441-4E78-BFC7-A7D5837AE57B}" srcOrd="1" destOrd="0" presId="urn:microsoft.com/office/officeart/2009/3/layout/SpiralPicture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B4C449E-56A3-4B39-AB2A-7002B618FA8C}" type="doc">
      <dgm:prSet loTypeId="urn:microsoft.com/office/officeart/2008/layout/AlternatingPictureCircles" loCatId="picture" qsTypeId="urn:microsoft.com/office/officeart/2005/8/quickstyle/simple1" qsCatId="simple" csTypeId="urn:microsoft.com/office/officeart/2005/8/colors/accent1_2" csCatId="accent1" phldr="1"/>
      <dgm:spPr/>
    </dgm:pt>
    <dgm:pt modelId="{8E4FB166-4F39-487F-84BA-DD4B2CE6585F}">
      <dgm:prSet phldrT="[Текст]" custT="1"/>
      <dgm:spPr/>
      <dgm:t>
        <a:bodyPr/>
        <a:lstStyle/>
        <a:p>
          <a:r>
            <a:rPr lang="ru-RU" sz="1400" dirty="0" smtClean="0"/>
            <a:t>Мьянма</a:t>
          </a:r>
          <a:endParaRPr lang="ru-RU" sz="1400" dirty="0"/>
        </a:p>
      </dgm:t>
    </dgm:pt>
    <dgm:pt modelId="{13E81F55-A25A-4481-BEE0-3626FD09FFDE}" type="parTrans" cxnId="{1DB242A4-7ACD-4447-83E5-92F80A81BC1B}">
      <dgm:prSet/>
      <dgm:spPr/>
      <dgm:t>
        <a:bodyPr/>
        <a:lstStyle/>
        <a:p>
          <a:endParaRPr lang="ru-RU"/>
        </a:p>
      </dgm:t>
    </dgm:pt>
    <dgm:pt modelId="{EEEDEA8B-8602-4CC5-9E21-B4DE4A341BDE}" type="sibTrans" cxnId="{1DB242A4-7ACD-4447-83E5-92F80A81BC1B}">
      <dgm:prSet/>
      <dgm:spPr/>
      <dgm:t>
        <a:bodyPr/>
        <a:lstStyle/>
        <a:p>
          <a:endParaRPr lang="ru-RU"/>
        </a:p>
      </dgm:t>
    </dgm:pt>
    <dgm:pt modelId="{26AB09B9-BFA9-417E-9C0E-E903AB8CF29F}" type="pres">
      <dgm:prSet presAssocID="{CB4C449E-56A3-4B39-AB2A-7002B618FA8C}" presName="Name0" presStyleCnt="0">
        <dgm:presLayoutVars>
          <dgm:chMax/>
          <dgm:chPref/>
          <dgm:dir/>
        </dgm:presLayoutVars>
      </dgm:prSet>
      <dgm:spPr/>
    </dgm:pt>
    <dgm:pt modelId="{67C058D4-A6C7-4FE8-A3E7-AE28A2E09279}" type="pres">
      <dgm:prSet presAssocID="{8E4FB166-4F39-487F-84BA-DD4B2CE6585F}" presName="composite" presStyleCnt="0"/>
      <dgm:spPr/>
    </dgm:pt>
    <dgm:pt modelId="{9154B557-7578-4A91-A70B-7E890C375FFA}" type="pres">
      <dgm:prSet presAssocID="{8E4FB166-4F39-487F-84BA-DD4B2CE6585F}" presName="Accent" presStyleLbl="alignNode1" presStyleIdx="0" presStyleCnt="1">
        <dgm:presLayoutVars>
          <dgm:chMax val="0"/>
          <dgm:chPref val="0"/>
        </dgm:presLayoutVars>
      </dgm:prSet>
      <dgm:spPr/>
    </dgm:pt>
    <dgm:pt modelId="{C5492C8D-D816-4B46-876B-768EAC410BA3}" type="pres">
      <dgm:prSet presAssocID="{8E4FB166-4F39-487F-84BA-DD4B2CE6585F}" presName="Image" presStyleLbl="bgImgPlace1" presStyleIdx="0" presStyleCnt="1" custScaleX="188647" custScaleY="178748" custLinFactNeighborX="3665" custLinFactNeighborY="-7297">
        <dgm:presLayoutVars>
          <dgm:chMax val="0"/>
          <dgm:chPref val="0"/>
          <dgm:bulletEnabled val="1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DBD48C08-70C2-43A3-A922-1C8DC8A73563}" type="pres">
      <dgm:prSet presAssocID="{8E4FB166-4F39-487F-84BA-DD4B2CE6585F}" presName="Parent" presStyleLbl="fgAccFollowNode1" presStyleIdx="0" presStyleCnt="1" custScaleX="82645" custScaleY="82645" custLinFactNeighborX="16305" custLinFactNeighborY="-371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F43EE9-98F5-45F8-81FB-361A5E0D2789}" type="pres">
      <dgm:prSet presAssocID="{8E4FB166-4F39-487F-84BA-DD4B2CE6585F}" presName="Space" presStyleCnt="0">
        <dgm:presLayoutVars>
          <dgm:chMax val="0"/>
          <dgm:chPref val="0"/>
        </dgm:presLayoutVars>
      </dgm:prSet>
      <dgm:spPr/>
    </dgm:pt>
  </dgm:ptLst>
  <dgm:cxnLst>
    <dgm:cxn modelId="{1DB242A4-7ACD-4447-83E5-92F80A81BC1B}" srcId="{CB4C449E-56A3-4B39-AB2A-7002B618FA8C}" destId="{8E4FB166-4F39-487F-84BA-DD4B2CE6585F}" srcOrd="0" destOrd="0" parTransId="{13E81F55-A25A-4481-BEE0-3626FD09FFDE}" sibTransId="{EEEDEA8B-8602-4CC5-9E21-B4DE4A341BDE}"/>
    <dgm:cxn modelId="{9C1038C9-5379-4D36-8D8E-932170ADCE9C}" type="presOf" srcId="{CB4C449E-56A3-4B39-AB2A-7002B618FA8C}" destId="{26AB09B9-BFA9-417E-9C0E-E903AB8CF29F}" srcOrd="0" destOrd="0" presId="urn:microsoft.com/office/officeart/2008/layout/AlternatingPictureCircles"/>
    <dgm:cxn modelId="{D786B660-A156-4BC1-AA86-16F90689B97E}" type="presOf" srcId="{8E4FB166-4F39-487F-84BA-DD4B2CE6585F}" destId="{DBD48C08-70C2-43A3-A922-1C8DC8A73563}" srcOrd="0" destOrd="0" presId="urn:microsoft.com/office/officeart/2008/layout/AlternatingPictureCircles"/>
    <dgm:cxn modelId="{3C689A44-AE85-433E-9E8F-B1AF6893098E}" type="presParOf" srcId="{26AB09B9-BFA9-417E-9C0E-E903AB8CF29F}" destId="{67C058D4-A6C7-4FE8-A3E7-AE28A2E09279}" srcOrd="0" destOrd="0" presId="urn:microsoft.com/office/officeart/2008/layout/AlternatingPictureCircles"/>
    <dgm:cxn modelId="{BB6F9163-1F4D-41F8-8CA3-F77EA3AC9DD1}" type="presParOf" srcId="{67C058D4-A6C7-4FE8-A3E7-AE28A2E09279}" destId="{9154B557-7578-4A91-A70B-7E890C375FFA}" srcOrd="0" destOrd="0" presId="urn:microsoft.com/office/officeart/2008/layout/AlternatingPictureCircles"/>
    <dgm:cxn modelId="{BEF9AE4F-F987-4915-9F45-44785973D50F}" type="presParOf" srcId="{67C058D4-A6C7-4FE8-A3E7-AE28A2E09279}" destId="{C5492C8D-D816-4B46-876B-768EAC410BA3}" srcOrd="1" destOrd="0" presId="urn:microsoft.com/office/officeart/2008/layout/AlternatingPictureCircles"/>
    <dgm:cxn modelId="{8A252CBE-4781-4854-880A-BEF45E42440D}" type="presParOf" srcId="{67C058D4-A6C7-4FE8-A3E7-AE28A2E09279}" destId="{DBD48C08-70C2-43A3-A922-1C8DC8A73563}" srcOrd="2" destOrd="0" presId="urn:microsoft.com/office/officeart/2008/layout/AlternatingPictureCircles"/>
    <dgm:cxn modelId="{73E600F6-9D88-4513-8C9B-A26B9FC817B8}" type="presParOf" srcId="{67C058D4-A6C7-4FE8-A3E7-AE28A2E09279}" destId="{15F43EE9-98F5-45F8-81FB-361A5E0D2789}" srcOrd="3" destOrd="0" presId="urn:microsoft.com/office/officeart/2008/layout/AlternatingPictureCircle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43F18F9-E4F3-4F25-97A0-04DFA9FC14EE}" type="doc">
      <dgm:prSet loTypeId="urn:microsoft.com/office/officeart/2008/layout/PictureGrid" loCatId="picture" qsTypeId="urn:microsoft.com/office/officeart/2005/8/quickstyle/simple1" qsCatId="simple" csTypeId="urn:microsoft.com/office/officeart/2005/8/colors/accent1_2" csCatId="accent1" phldr="1"/>
      <dgm:spPr/>
    </dgm:pt>
    <dgm:pt modelId="{DC739C20-74BB-4403-926A-A91122D48BC0}">
      <dgm:prSet phldrT="[Текст]"/>
      <dgm:spPr/>
      <dgm:t>
        <a:bodyPr/>
        <a:lstStyle/>
        <a:p>
          <a:r>
            <a:rPr lang="ru-RU" dirty="0" err="1" smtClean="0"/>
            <a:t>Сінгапур</a:t>
          </a:r>
          <a:endParaRPr lang="ru-RU" dirty="0"/>
        </a:p>
      </dgm:t>
    </dgm:pt>
    <dgm:pt modelId="{445AF776-1264-4CEE-8046-95C5272118A4}" type="parTrans" cxnId="{2DFCF83E-2DCB-438D-B8CE-9D4D899E81A3}">
      <dgm:prSet/>
      <dgm:spPr/>
      <dgm:t>
        <a:bodyPr/>
        <a:lstStyle/>
        <a:p>
          <a:endParaRPr lang="ru-RU"/>
        </a:p>
      </dgm:t>
    </dgm:pt>
    <dgm:pt modelId="{42248CA2-D5DD-4151-AE55-445D18188C7A}" type="sibTrans" cxnId="{2DFCF83E-2DCB-438D-B8CE-9D4D899E81A3}">
      <dgm:prSet/>
      <dgm:spPr/>
      <dgm:t>
        <a:bodyPr/>
        <a:lstStyle/>
        <a:p>
          <a:endParaRPr lang="ru-RU"/>
        </a:p>
      </dgm:t>
    </dgm:pt>
    <dgm:pt modelId="{D9808E28-45A6-400A-AB56-84A044366E5E}" type="pres">
      <dgm:prSet presAssocID="{843F18F9-E4F3-4F25-97A0-04DFA9FC14EE}" presName="Name0" presStyleCnt="0">
        <dgm:presLayoutVars>
          <dgm:dir/>
        </dgm:presLayoutVars>
      </dgm:prSet>
      <dgm:spPr/>
    </dgm:pt>
    <dgm:pt modelId="{6B84A1CF-1A35-4D5E-A85F-DB572B57C700}" type="pres">
      <dgm:prSet presAssocID="{DC739C20-74BB-4403-926A-A91122D48BC0}" presName="composite" presStyleCnt="0"/>
      <dgm:spPr/>
    </dgm:pt>
    <dgm:pt modelId="{A626AFDC-EDA8-4A24-81E9-DFA6206FAE9E}" type="pres">
      <dgm:prSet presAssocID="{DC739C20-74BB-4403-926A-A91122D48BC0}" presName="rect2" presStyleLbl="revTx" presStyleIdx="0" presStyleCnt="1" custLinFactY="-30363" custLinFactNeighborX="-17716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1EF050-EBDF-4817-AA9A-54E5E0451260}" type="pres">
      <dgm:prSet presAssocID="{DC739C20-74BB-4403-926A-A91122D48BC0}" presName="rect1" presStyleLbl="alignImgPlace1" presStyleIdx="0" presStyleCnt="1" custScaleX="145667" custScaleY="114170" custLinFactNeighborX="5118" custLinFactNeighborY="8655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</dgm:pt>
  </dgm:ptLst>
  <dgm:cxnLst>
    <dgm:cxn modelId="{2DFCF83E-2DCB-438D-B8CE-9D4D899E81A3}" srcId="{843F18F9-E4F3-4F25-97A0-04DFA9FC14EE}" destId="{DC739C20-74BB-4403-926A-A91122D48BC0}" srcOrd="0" destOrd="0" parTransId="{445AF776-1264-4CEE-8046-95C5272118A4}" sibTransId="{42248CA2-D5DD-4151-AE55-445D18188C7A}"/>
    <dgm:cxn modelId="{B899264C-85A8-4E68-9E09-E1264372E70B}" type="presOf" srcId="{DC739C20-74BB-4403-926A-A91122D48BC0}" destId="{A626AFDC-EDA8-4A24-81E9-DFA6206FAE9E}" srcOrd="0" destOrd="0" presId="urn:microsoft.com/office/officeart/2008/layout/PictureGrid"/>
    <dgm:cxn modelId="{66AE557E-C783-4151-9700-96D21296597F}" type="presOf" srcId="{843F18F9-E4F3-4F25-97A0-04DFA9FC14EE}" destId="{D9808E28-45A6-400A-AB56-84A044366E5E}" srcOrd="0" destOrd="0" presId="urn:microsoft.com/office/officeart/2008/layout/PictureGrid"/>
    <dgm:cxn modelId="{6A1540F2-9DC9-4764-A37B-74E1ACC0265D}" type="presParOf" srcId="{D9808E28-45A6-400A-AB56-84A044366E5E}" destId="{6B84A1CF-1A35-4D5E-A85F-DB572B57C700}" srcOrd="0" destOrd="0" presId="urn:microsoft.com/office/officeart/2008/layout/PictureGrid"/>
    <dgm:cxn modelId="{F96C77F6-ACC2-4D9B-BD08-AF7DCE878BDC}" type="presParOf" srcId="{6B84A1CF-1A35-4D5E-A85F-DB572B57C700}" destId="{A626AFDC-EDA8-4A24-81E9-DFA6206FAE9E}" srcOrd="0" destOrd="0" presId="urn:microsoft.com/office/officeart/2008/layout/PictureGrid"/>
    <dgm:cxn modelId="{4802DDC6-198B-4871-A222-457B591448D3}" type="presParOf" srcId="{6B84A1CF-1A35-4D5E-A85F-DB572B57C700}" destId="{FF1EF050-EBDF-4817-AA9A-54E5E0451260}" srcOrd="1" destOrd="0" presId="urn:microsoft.com/office/officeart/2008/layout/PictureGrid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B03334C-3C60-4A15-A6C3-A2EFE268D8ED}" type="doc">
      <dgm:prSet loTypeId="urn:microsoft.com/office/officeart/2008/layout/PictureAccentBlocks" loCatId="picture" qsTypeId="urn:microsoft.com/office/officeart/2005/8/quickstyle/simple1" qsCatId="simple" csTypeId="urn:microsoft.com/office/officeart/2005/8/colors/accent1_2" csCatId="accent1" phldr="1"/>
      <dgm:spPr/>
    </dgm:pt>
    <dgm:pt modelId="{4532B263-C945-4847-B65F-781DB84B8F24}">
      <dgm:prSet phldrT="[Текст]"/>
      <dgm:spPr/>
      <dgm:t>
        <a:bodyPr/>
        <a:lstStyle/>
        <a:p>
          <a:r>
            <a:rPr lang="ru-RU" dirty="0" err="1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Видобуток</a:t>
          </a:r>
          <a:r>
            <a:rPr lang="ru-RU" dirty="0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dirty="0" err="1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корисних</a:t>
          </a:r>
          <a:r>
            <a:rPr lang="ru-RU" dirty="0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dirty="0" err="1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копалин</a:t>
          </a:r>
          <a:endParaRPr lang="ru-RU" dirty="0">
            <a:solidFill>
              <a:schemeClr val="accent3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A07B138-4856-407A-990E-18B3383ADCDA}" type="parTrans" cxnId="{D0D44F2E-09F0-4DF9-8179-A5DF1780DFBE}">
      <dgm:prSet/>
      <dgm:spPr/>
      <dgm:t>
        <a:bodyPr/>
        <a:lstStyle/>
        <a:p>
          <a:endParaRPr lang="ru-RU"/>
        </a:p>
      </dgm:t>
    </dgm:pt>
    <dgm:pt modelId="{79FC235C-77FE-4ED0-BB3E-3A1DA9BC5CEF}" type="sibTrans" cxnId="{D0D44F2E-09F0-4DF9-8179-A5DF1780DFBE}">
      <dgm:prSet/>
      <dgm:spPr/>
      <dgm:t>
        <a:bodyPr/>
        <a:lstStyle/>
        <a:p>
          <a:endParaRPr lang="ru-RU"/>
        </a:p>
      </dgm:t>
    </dgm:pt>
    <dgm:pt modelId="{05E6467E-AE4F-4559-9847-75F60B1B91E9}" type="pres">
      <dgm:prSet presAssocID="{0B03334C-3C60-4A15-A6C3-A2EFE268D8ED}" presName="Name0" presStyleCnt="0">
        <dgm:presLayoutVars>
          <dgm:dir/>
        </dgm:presLayoutVars>
      </dgm:prSet>
      <dgm:spPr/>
    </dgm:pt>
    <dgm:pt modelId="{6E5B586D-C64A-4889-B250-2228C0ABE23D}" type="pres">
      <dgm:prSet presAssocID="{4532B263-C945-4847-B65F-781DB84B8F24}" presName="composite" presStyleCnt="0"/>
      <dgm:spPr/>
    </dgm:pt>
    <dgm:pt modelId="{7FA3B732-47B8-4E92-8D69-C97F96C0098E}" type="pres">
      <dgm:prSet presAssocID="{4532B263-C945-4847-B65F-781DB84B8F24}" presName="Image" presStyleLbl="alignNode1" presStyleIdx="0" presStyleCnt="1" custLinFactNeighborX="-26906" custLinFactNeighborY="-2778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6E937A27-DD27-4DF7-AD52-6A6749096C5D}" type="pres">
      <dgm:prSet presAssocID="{4532B263-C945-4847-B65F-781DB84B8F24}" presName="Parent" presStyleLbl="revTx" presStyleIdx="0" presStyleCnt="1" custLinFactX="-36053" custLinFactNeighborX="-100000" custLinFactNeighborY="12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0D44F2E-09F0-4DF9-8179-A5DF1780DFBE}" srcId="{0B03334C-3C60-4A15-A6C3-A2EFE268D8ED}" destId="{4532B263-C945-4847-B65F-781DB84B8F24}" srcOrd="0" destOrd="0" parTransId="{DA07B138-4856-407A-990E-18B3383ADCDA}" sibTransId="{79FC235C-77FE-4ED0-BB3E-3A1DA9BC5CEF}"/>
    <dgm:cxn modelId="{8C1B1B48-95DF-4350-9BE3-803E690F8688}" type="presOf" srcId="{0B03334C-3C60-4A15-A6C3-A2EFE268D8ED}" destId="{05E6467E-AE4F-4559-9847-75F60B1B91E9}" srcOrd="0" destOrd="0" presId="urn:microsoft.com/office/officeart/2008/layout/PictureAccentBlocks"/>
    <dgm:cxn modelId="{7397942D-48CA-4088-A97B-8C1224F8B1D3}" type="presOf" srcId="{4532B263-C945-4847-B65F-781DB84B8F24}" destId="{6E937A27-DD27-4DF7-AD52-6A6749096C5D}" srcOrd="0" destOrd="0" presId="urn:microsoft.com/office/officeart/2008/layout/PictureAccentBlocks"/>
    <dgm:cxn modelId="{380192C4-CF00-4B66-83E5-4F231F1520D1}" type="presParOf" srcId="{05E6467E-AE4F-4559-9847-75F60B1B91E9}" destId="{6E5B586D-C64A-4889-B250-2228C0ABE23D}" srcOrd="0" destOrd="0" presId="urn:microsoft.com/office/officeart/2008/layout/PictureAccentBlocks"/>
    <dgm:cxn modelId="{8D36D267-7135-40CC-878C-779B403266E2}" type="presParOf" srcId="{6E5B586D-C64A-4889-B250-2228C0ABE23D}" destId="{7FA3B732-47B8-4E92-8D69-C97F96C0098E}" srcOrd="0" destOrd="0" presId="urn:microsoft.com/office/officeart/2008/layout/PictureAccentBlocks"/>
    <dgm:cxn modelId="{3F69677E-3741-4B8E-B53D-8FC59D543A4D}" type="presParOf" srcId="{6E5B586D-C64A-4889-B250-2228C0ABE23D}" destId="{6E937A27-DD27-4DF7-AD52-6A6749096C5D}" srcOrd="1" destOrd="0" presId="urn:microsoft.com/office/officeart/2008/layout/PictureAccent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673E0BD-C2B8-4F1C-BB75-3F88918A46BF}" type="doc">
      <dgm:prSet loTypeId="urn:microsoft.com/office/officeart/2008/layout/BendingPictureSemiTransparentText" loCatId="picture" qsTypeId="urn:microsoft.com/office/officeart/2005/8/quickstyle/simple1" qsCatId="simple" csTypeId="urn:microsoft.com/office/officeart/2005/8/colors/accent1_2" csCatId="accent1" phldr="1"/>
      <dgm:spPr/>
    </dgm:pt>
    <dgm:pt modelId="{7A5B268A-9717-4857-9F9A-A5F84D044D61}">
      <dgm:prSet phldrT="[Текст]"/>
      <dgm:spPr/>
      <dgm:t>
        <a:bodyPr/>
        <a:lstStyle/>
        <a:p>
          <a:r>
            <a:rPr lang="ru-RU" dirty="0" smtClean="0"/>
            <a:t>Гора </a:t>
          </a:r>
          <a:r>
            <a:rPr lang="ru-RU" dirty="0" err="1" smtClean="0"/>
            <a:t>Кінабалу</a:t>
          </a:r>
          <a:endParaRPr lang="ru-RU" dirty="0"/>
        </a:p>
      </dgm:t>
    </dgm:pt>
    <dgm:pt modelId="{AB9CFC2B-6855-4B97-99D1-6E9C307AEE82}" type="parTrans" cxnId="{428B1ED5-1DB4-472A-B36D-4F8BAF8E910A}">
      <dgm:prSet/>
      <dgm:spPr/>
      <dgm:t>
        <a:bodyPr/>
        <a:lstStyle/>
        <a:p>
          <a:endParaRPr lang="ru-RU"/>
        </a:p>
      </dgm:t>
    </dgm:pt>
    <dgm:pt modelId="{418EDD08-B49F-48DA-9073-9399289AA4C7}" type="sibTrans" cxnId="{428B1ED5-1DB4-472A-B36D-4F8BAF8E910A}">
      <dgm:prSet/>
      <dgm:spPr/>
      <dgm:t>
        <a:bodyPr/>
        <a:lstStyle/>
        <a:p>
          <a:endParaRPr lang="ru-RU"/>
        </a:p>
      </dgm:t>
    </dgm:pt>
    <dgm:pt modelId="{A1C46179-F912-4A0A-B64F-71BC8C4B4376}" type="pres">
      <dgm:prSet presAssocID="{E673E0BD-C2B8-4F1C-BB75-3F88918A46BF}" presName="Name0" presStyleCnt="0">
        <dgm:presLayoutVars>
          <dgm:dir/>
          <dgm:resizeHandles val="exact"/>
        </dgm:presLayoutVars>
      </dgm:prSet>
      <dgm:spPr/>
    </dgm:pt>
    <dgm:pt modelId="{2F6798DD-5FB4-49B1-95D6-B7FF3D34C363}" type="pres">
      <dgm:prSet presAssocID="{7A5B268A-9717-4857-9F9A-A5F84D044D61}" presName="composite" presStyleCnt="0"/>
      <dgm:spPr/>
    </dgm:pt>
    <dgm:pt modelId="{5983C1C8-9C50-4107-825A-88D56894CF66}" type="pres">
      <dgm:prSet presAssocID="{7A5B268A-9717-4857-9F9A-A5F84D044D61}" presName="rect1" presStyleLbl="bgShp" presStyleIdx="0" presStyleCnt="1" custLinFactNeighborX="5721" custLinFactNeighborY="252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  <dgm:pt modelId="{9B01E2D1-6083-45D2-9D6E-872F69CF5619}" type="pres">
      <dgm:prSet presAssocID="{7A5B268A-9717-4857-9F9A-A5F84D044D61}" presName="rect2" presStyleLbl="trBgShp" presStyleIdx="0" presStyleCnt="1" custScaleX="100883" custScaleY="73082" custLinFactNeighborX="6163" custLinFactNeighborY="315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92A8255-6DF2-4CB4-8482-C29CE83C43B0}" type="presOf" srcId="{E673E0BD-C2B8-4F1C-BB75-3F88918A46BF}" destId="{A1C46179-F912-4A0A-B64F-71BC8C4B4376}" srcOrd="0" destOrd="0" presId="urn:microsoft.com/office/officeart/2008/layout/BendingPictureSemiTransparentText"/>
    <dgm:cxn modelId="{512E3CA4-BCC9-4A9D-A269-CF766B676715}" type="presOf" srcId="{7A5B268A-9717-4857-9F9A-A5F84D044D61}" destId="{9B01E2D1-6083-45D2-9D6E-872F69CF5619}" srcOrd="0" destOrd="0" presId="urn:microsoft.com/office/officeart/2008/layout/BendingPictureSemiTransparentText"/>
    <dgm:cxn modelId="{428B1ED5-1DB4-472A-B36D-4F8BAF8E910A}" srcId="{E673E0BD-C2B8-4F1C-BB75-3F88918A46BF}" destId="{7A5B268A-9717-4857-9F9A-A5F84D044D61}" srcOrd="0" destOrd="0" parTransId="{AB9CFC2B-6855-4B97-99D1-6E9C307AEE82}" sibTransId="{418EDD08-B49F-48DA-9073-9399289AA4C7}"/>
    <dgm:cxn modelId="{10E32186-6BA7-4350-BB83-5FAF2D8D492B}" type="presParOf" srcId="{A1C46179-F912-4A0A-B64F-71BC8C4B4376}" destId="{2F6798DD-5FB4-49B1-95D6-B7FF3D34C363}" srcOrd="0" destOrd="0" presId="urn:microsoft.com/office/officeart/2008/layout/BendingPictureSemiTransparentText"/>
    <dgm:cxn modelId="{AA9CE6F0-028E-42E0-A4DF-65394FDC44AE}" type="presParOf" srcId="{2F6798DD-5FB4-49B1-95D6-B7FF3D34C363}" destId="{5983C1C8-9C50-4107-825A-88D56894CF66}" srcOrd="0" destOrd="0" presId="urn:microsoft.com/office/officeart/2008/layout/BendingPictureSemiTransparentText"/>
    <dgm:cxn modelId="{5E561DB9-5A96-45C7-90B3-D6519CAA0364}" type="presParOf" srcId="{2F6798DD-5FB4-49B1-95D6-B7FF3D34C363}" destId="{9B01E2D1-6083-45D2-9D6E-872F69CF5619}" srcOrd="1" destOrd="0" presId="urn:microsoft.com/office/officeart/2008/layout/BendingPictureSemiTransparentTex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D7C3965-19BB-444F-8DA2-C3E470BF80C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C594734-3BD6-4FC3-8874-236D4891A2DE}">
      <dgm:prSet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pPr rtl="0"/>
          <a:endParaRPr lang="ru-RU" sz="1300" dirty="0"/>
        </a:p>
      </dgm:t>
    </dgm:pt>
    <dgm:pt modelId="{6AE5BF38-8658-443F-BB6C-2AFEB3BF06F8}" type="parTrans" cxnId="{82211501-7E95-4A01-97D2-8716029A26B4}">
      <dgm:prSet/>
      <dgm:spPr/>
      <dgm:t>
        <a:bodyPr/>
        <a:lstStyle/>
        <a:p>
          <a:endParaRPr lang="ru-RU"/>
        </a:p>
      </dgm:t>
    </dgm:pt>
    <dgm:pt modelId="{B51B6B3B-0487-4AC6-9F07-ABED23893CD6}" type="sibTrans" cxnId="{82211501-7E95-4A01-97D2-8716029A26B4}">
      <dgm:prSet/>
      <dgm:spPr/>
      <dgm:t>
        <a:bodyPr/>
        <a:lstStyle/>
        <a:p>
          <a:endParaRPr lang="ru-RU"/>
        </a:p>
      </dgm:t>
    </dgm:pt>
    <dgm:pt modelId="{B3155E24-BFAF-4E77-82C0-83A62A83572E}">
      <dgm:prSet custT="1"/>
      <dgm:spPr>
        <a:blipFill rotWithShape="0">
          <a:blip xmlns:r="http://schemas.openxmlformats.org/officeDocument/2006/relationships" r:embed="rId2"/>
          <a:tile tx="0" ty="0" sx="100000" sy="100000" flip="none" algn="tl"/>
        </a:blipFill>
      </dgm:spPr>
      <dgm:t>
        <a:bodyPr/>
        <a:lstStyle/>
        <a:p>
          <a:pPr rtl="0"/>
          <a:r>
            <a:rPr lang="ru-RU" sz="1600" b="1" i="1" cap="none" spc="0" dirty="0" err="1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rPr>
            <a:t>Найвищі</a:t>
          </a:r>
          <a:r>
            <a:rPr lang="ru-RU" sz="1600" b="1" i="1" cap="none" spc="0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rPr>
            <a:t> гори </a:t>
          </a:r>
          <a:r>
            <a:rPr lang="ru-RU" sz="1600" b="1" i="1" cap="none" spc="0" dirty="0" err="1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rPr>
            <a:t>знаходяться</a:t>
          </a:r>
          <a:r>
            <a:rPr lang="ru-RU" sz="1600" b="1" i="1" cap="none" spc="0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rPr>
            <a:t> на </a:t>
          </a:r>
          <a:r>
            <a:rPr lang="ru-RU" sz="1600" b="1" i="1" cap="none" spc="0" dirty="0" err="1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rPr>
            <a:t>Калімантані</a:t>
          </a:r>
          <a:r>
            <a:rPr lang="ru-RU" sz="1600" b="1" i="1" cap="none" spc="0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rPr>
            <a:t>, </a:t>
          </a:r>
          <a:r>
            <a:rPr lang="ru-RU" sz="1600" b="1" i="1" cap="none" spc="0" dirty="0" err="1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rPr>
            <a:t>досягаючи</a:t>
          </a:r>
          <a:r>
            <a:rPr lang="ru-RU" sz="1600" b="1" i="1" cap="none" spc="0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rPr>
            <a:t> в </a:t>
          </a:r>
          <a:r>
            <a:rPr lang="ru-RU" sz="1600" b="1" i="1" cap="none" spc="0" dirty="0" err="1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rPr>
            <a:t>масиві</a:t>
          </a:r>
          <a:r>
            <a:rPr lang="ru-RU" sz="1600" b="1" i="1" cap="none" spc="0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rPr>
            <a:t> </a:t>
          </a:r>
          <a:r>
            <a:rPr lang="ru-RU" sz="1600" b="1" i="1" cap="none" spc="0" dirty="0" err="1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rPr>
            <a:t>Кинабалу</a:t>
          </a:r>
          <a:r>
            <a:rPr lang="ru-RU" sz="1600" b="1" i="1" cap="none" spc="0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rPr>
            <a:t> 4101 м</a:t>
          </a:r>
          <a:endParaRPr lang="ru-RU" sz="13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29C62BE-54BB-4CA0-B745-09B63C0E8F22}" type="parTrans" cxnId="{FA20FEFA-C13C-4F32-94FB-53EE772D0F73}">
      <dgm:prSet/>
      <dgm:spPr/>
      <dgm:t>
        <a:bodyPr/>
        <a:lstStyle/>
        <a:p>
          <a:endParaRPr lang="ru-RU"/>
        </a:p>
      </dgm:t>
    </dgm:pt>
    <dgm:pt modelId="{8AF7BCA6-0379-4C40-A185-ABC2F44ADE17}" type="sibTrans" cxnId="{FA20FEFA-C13C-4F32-94FB-53EE772D0F73}">
      <dgm:prSet/>
      <dgm:spPr/>
      <dgm:t>
        <a:bodyPr/>
        <a:lstStyle/>
        <a:p>
          <a:endParaRPr lang="ru-RU"/>
        </a:p>
      </dgm:t>
    </dgm:pt>
    <dgm:pt modelId="{1D474963-D4F2-4102-B7DA-F5C45A142597}">
      <dgm:prSet custT="1"/>
      <dgm:spPr>
        <a:blipFill rotWithShape="0">
          <a:blip xmlns:r="http://schemas.openxmlformats.org/officeDocument/2006/relationships" r:embed="rId3"/>
          <a:tile tx="0" ty="0" sx="100000" sy="100000" flip="none" algn="tl"/>
        </a:blipFill>
      </dgm:spPr>
      <dgm:t>
        <a:bodyPr/>
        <a:lstStyle/>
        <a:p>
          <a:pPr rtl="0"/>
          <a:r>
            <a:rPr lang="ru-RU" sz="1400" b="1" i="1" cap="none" spc="0" dirty="0" err="1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Країни</a:t>
          </a:r>
          <a:r>
            <a:rPr lang="ru-RU" sz="1400" b="1" i="1" cap="none" spc="0" dirty="0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 </a:t>
          </a:r>
          <a:r>
            <a:rPr lang="ru-RU" sz="1400" b="1" i="1" cap="none" spc="0" dirty="0" err="1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Південно-східної</a:t>
          </a:r>
          <a:r>
            <a:rPr lang="ru-RU" sz="1400" b="1" i="1" cap="none" spc="0" dirty="0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 </a:t>
          </a:r>
          <a:r>
            <a:rPr lang="ru-RU" sz="1400" b="1" i="1" cap="none" spc="0" dirty="0" err="1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Азії</a:t>
          </a:r>
          <a:r>
            <a:rPr lang="ru-RU" sz="1400" b="1" i="1" cap="none" spc="0" dirty="0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 </a:t>
          </a:r>
          <a:r>
            <a:rPr lang="ru-RU" sz="1400" b="1" i="1" cap="none" spc="0" dirty="0" err="1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мають</a:t>
          </a:r>
          <a:r>
            <a:rPr lang="ru-RU" sz="1400" b="1" i="1" cap="none" spc="0" dirty="0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 </a:t>
          </a:r>
          <a:r>
            <a:rPr lang="ru-RU" sz="1400" b="1" i="1" cap="none" spc="0" dirty="0" err="1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значні</a:t>
          </a:r>
          <a:r>
            <a:rPr lang="ru-RU" sz="1400" b="1" i="1" cap="none" spc="0" dirty="0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 </a:t>
          </a:r>
          <a:r>
            <a:rPr lang="ru-RU" sz="1400" b="1" i="1" cap="none" spc="0" dirty="0" err="1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поклади</a:t>
          </a:r>
          <a:r>
            <a:rPr lang="ru-RU" sz="1400" b="1" i="1" cap="none" spc="0" dirty="0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 </a:t>
          </a:r>
          <a:r>
            <a:rPr lang="ru-RU" sz="1400" b="1" i="1" cap="none" spc="0" dirty="0" err="1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корисних</a:t>
          </a:r>
          <a:r>
            <a:rPr lang="ru-RU" sz="1400" b="1" i="1" cap="none" spc="0" dirty="0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 </a:t>
          </a:r>
          <a:r>
            <a:rPr lang="ru-RU" sz="1400" b="1" i="1" cap="none" spc="0" dirty="0" err="1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копалини</a:t>
          </a:r>
          <a:r>
            <a:rPr lang="ru-RU" sz="1400" b="1" i="1" cap="none" spc="0" dirty="0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, </a:t>
          </a:r>
          <a:r>
            <a:rPr lang="ru-RU" sz="1400" b="1" i="1" cap="none" spc="0" dirty="0" err="1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проте</a:t>
          </a:r>
          <a:r>
            <a:rPr lang="ru-RU" sz="1400" b="1" i="1" cap="none" spc="0" dirty="0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 вони </a:t>
          </a:r>
          <a:r>
            <a:rPr lang="ru-RU" sz="1400" b="1" i="1" cap="none" spc="0" dirty="0" err="1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ще</a:t>
          </a:r>
          <a:r>
            <a:rPr lang="ru-RU" sz="1400" b="1" i="1" cap="none" spc="0" dirty="0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 мало </a:t>
          </a:r>
          <a:r>
            <a:rPr lang="ru-RU" sz="1400" b="1" i="1" cap="none" spc="0" dirty="0" err="1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вивчені</a:t>
          </a:r>
          <a:r>
            <a:rPr lang="ru-RU" sz="1400" b="1" i="1" cap="none" spc="0" dirty="0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 як по </a:t>
          </a:r>
          <a:r>
            <a:rPr lang="ru-RU" sz="1400" b="1" i="1" cap="none" spc="0" dirty="0" err="1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поширенню</a:t>
          </a:r>
          <a:r>
            <a:rPr lang="ru-RU" sz="1400" b="1" i="1" cap="none" spc="0" dirty="0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, так і по запасах.</a:t>
          </a:r>
          <a:endParaRPr lang="ru-RU" sz="1400" b="1" cap="none" spc="0" dirty="0">
            <a:ln w="19050">
              <a:solidFill>
                <a:schemeClr val="tx2">
                  <a:tint val="1000"/>
                </a:schemeClr>
              </a:solidFill>
              <a:prstDash val="solid"/>
            </a:ln>
            <a:solidFill>
              <a:schemeClr val="accent3"/>
            </a:solidFill>
            <a:effectLst>
              <a:outerShdw blurRad="50000" dist="50800" dir="7500000" algn="tl">
                <a:srgbClr val="000000">
                  <a:shade val="5000"/>
                  <a:alpha val="35000"/>
                </a:srgbClr>
              </a:outerShdw>
            </a:effectLst>
          </a:endParaRPr>
        </a:p>
      </dgm:t>
    </dgm:pt>
    <dgm:pt modelId="{F189B71F-8151-4870-A172-CF094979B77D}" type="parTrans" cxnId="{D1E21739-94BC-4FAE-8152-AE437408B1E4}">
      <dgm:prSet/>
      <dgm:spPr/>
      <dgm:t>
        <a:bodyPr/>
        <a:lstStyle/>
        <a:p>
          <a:endParaRPr lang="ru-RU"/>
        </a:p>
      </dgm:t>
    </dgm:pt>
    <dgm:pt modelId="{0BC8E4A8-F9FF-4C77-95F0-CAC12E050FA5}" type="sibTrans" cxnId="{D1E21739-94BC-4FAE-8152-AE437408B1E4}">
      <dgm:prSet/>
      <dgm:spPr/>
      <dgm:t>
        <a:bodyPr/>
        <a:lstStyle/>
        <a:p>
          <a:endParaRPr lang="ru-RU"/>
        </a:p>
      </dgm:t>
    </dgm:pt>
    <dgm:pt modelId="{3DBCD197-21DB-41C1-8EDC-43582AF7A4B1}" type="pres">
      <dgm:prSet presAssocID="{4D7C3965-19BB-444F-8DA2-C3E470BF80C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97F2DCE-9D7B-463E-9898-D95C2C44EACD}" type="pres">
      <dgm:prSet presAssocID="{9C594734-3BD6-4FC3-8874-236D4891A2DE}" presName="parentText" presStyleLbl="node1" presStyleIdx="0" presStyleCnt="3" custLinFactY="3069" custLinFactNeighborX="407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D3C818-B732-47D5-B1F6-D7B3D9133B7B}" type="pres">
      <dgm:prSet presAssocID="{B51B6B3B-0487-4AC6-9F07-ABED23893CD6}" presName="spacer" presStyleCnt="0"/>
      <dgm:spPr/>
    </dgm:pt>
    <dgm:pt modelId="{E0705597-5702-46A2-87D7-FD2FFBC09A3E}" type="pres">
      <dgm:prSet presAssocID="{B3155E24-BFAF-4E77-82C0-83A62A83572E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AFDE53-AD72-4F94-94BE-C120B2BD839B}" type="pres">
      <dgm:prSet presAssocID="{8AF7BCA6-0379-4C40-A185-ABC2F44ADE17}" presName="spacer" presStyleCnt="0"/>
      <dgm:spPr/>
    </dgm:pt>
    <dgm:pt modelId="{5885F7E6-267F-4CD4-A754-0BBD45333F72}" type="pres">
      <dgm:prSet presAssocID="{1D474963-D4F2-4102-B7DA-F5C45A142597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9F27093-4345-43F9-96C7-1B982F24E591}" type="presOf" srcId="{9C594734-3BD6-4FC3-8874-236D4891A2DE}" destId="{D97F2DCE-9D7B-463E-9898-D95C2C44EACD}" srcOrd="0" destOrd="0" presId="urn:microsoft.com/office/officeart/2005/8/layout/vList2"/>
    <dgm:cxn modelId="{82211501-7E95-4A01-97D2-8716029A26B4}" srcId="{4D7C3965-19BB-444F-8DA2-C3E470BF80C1}" destId="{9C594734-3BD6-4FC3-8874-236D4891A2DE}" srcOrd="0" destOrd="0" parTransId="{6AE5BF38-8658-443F-BB6C-2AFEB3BF06F8}" sibTransId="{B51B6B3B-0487-4AC6-9F07-ABED23893CD6}"/>
    <dgm:cxn modelId="{EE7DD4B3-AA22-4DCD-833E-4DEFF710285A}" type="presOf" srcId="{1D474963-D4F2-4102-B7DA-F5C45A142597}" destId="{5885F7E6-267F-4CD4-A754-0BBD45333F72}" srcOrd="0" destOrd="0" presId="urn:microsoft.com/office/officeart/2005/8/layout/vList2"/>
    <dgm:cxn modelId="{FF767C4A-6F0C-478F-80B0-DBCE15E9C795}" type="presOf" srcId="{4D7C3965-19BB-444F-8DA2-C3E470BF80C1}" destId="{3DBCD197-21DB-41C1-8EDC-43582AF7A4B1}" srcOrd="0" destOrd="0" presId="urn:microsoft.com/office/officeart/2005/8/layout/vList2"/>
    <dgm:cxn modelId="{FA20FEFA-C13C-4F32-94FB-53EE772D0F73}" srcId="{4D7C3965-19BB-444F-8DA2-C3E470BF80C1}" destId="{B3155E24-BFAF-4E77-82C0-83A62A83572E}" srcOrd="1" destOrd="0" parTransId="{129C62BE-54BB-4CA0-B745-09B63C0E8F22}" sibTransId="{8AF7BCA6-0379-4C40-A185-ABC2F44ADE17}"/>
    <dgm:cxn modelId="{D1E21739-94BC-4FAE-8152-AE437408B1E4}" srcId="{4D7C3965-19BB-444F-8DA2-C3E470BF80C1}" destId="{1D474963-D4F2-4102-B7DA-F5C45A142597}" srcOrd="2" destOrd="0" parTransId="{F189B71F-8151-4870-A172-CF094979B77D}" sibTransId="{0BC8E4A8-F9FF-4C77-95F0-CAC12E050FA5}"/>
    <dgm:cxn modelId="{BD458DB3-35BF-48AB-AFAE-862443053B6E}" type="presOf" srcId="{B3155E24-BFAF-4E77-82C0-83A62A83572E}" destId="{E0705597-5702-46A2-87D7-FD2FFBC09A3E}" srcOrd="0" destOrd="0" presId="urn:microsoft.com/office/officeart/2005/8/layout/vList2"/>
    <dgm:cxn modelId="{1B37B1A6-B4E8-4B21-A21D-9AC30E055E58}" type="presParOf" srcId="{3DBCD197-21DB-41C1-8EDC-43582AF7A4B1}" destId="{D97F2DCE-9D7B-463E-9898-D95C2C44EACD}" srcOrd="0" destOrd="0" presId="urn:microsoft.com/office/officeart/2005/8/layout/vList2"/>
    <dgm:cxn modelId="{433F5EE7-03BE-4D7F-A837-1CF0A542B48B}" type="presParOf" srcId="{3DBCD197-21DB-41C1-8EDC-43582AF7A4B1}" destId="{CCD3C818-B732-47D5-B1F6-D7B3D9133B7B}" srcOrd="1" destOrd="0" presId="urn:microsoft.com/office/officeart/2005/8/layout/vList2"/>
    <dgm:cxn modelId="{1B7D3CB6-D344-42E5-B629-23BED7A38AB2}" type="presParOf" srcId="{3DBCD197-21DB-41C1-8EDC-43582AF7A4B1}" destId="{E0705597-5702-46A2-87D7-FD2FFBC09A3E}" srcOrd="2" destOrd="0" presId="urn:microsoft.com/office/officeart/2005/8/layout/vList2"/>
    <dgm:cxn modelId="{E2C032CB-4FB8-41D2-85A6-2685D9196E1E}" type="presParOf" srcId="{3DBCD197-21DB-41C1-8EDC-43582AF7A4B1}" destId="{67AFDE53-AD72-4F94-94BE-C120B2BD839B}" srcOrd="3" destOrd="0" presId="urn:microsoft.com/office/officeart/2005/8/layout/vList2"/>
    <dgm:cxn modelId="{34D32342-24E5-4712-B15C-B7DAB145C7B1}" type="presParOf" srcId="{3DBCD197-21DB-41C1-8EDC-43582AF7A4B1}" destId="{5885F7E6-267F-4CD4-A754-0BBD45333F72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36B101-65B3-4034-94E2-08118FF12084}">
      <dsp:nvSpPr>
        <dsp:cNvPr id="0" name=""/>
        <dsp:cNvSpPr/>
      </dsp:nvSpPr>
      <dsp:spPr>
        <a:xfrm>
          <a:off x="403870" y="0"/>
          <a:ext cx="2692473" cy="6480720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000" dir="5400000" rotWithShape="0">
            <a:schemeClr val="accent1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30C2834D-270F-4027-8C1E-FC4CBFAFCDA2}">
      <dsp:nvSpPr>
        <dsp:cNvPr id="0" name=""/>
        <dsp:cNvSpPr/>
      </dsp:nvSpPr>
      <dsp:spPr>
        <a:xfrm>
          <a:off x="1346236" y="620686"/>
          <a:ext cx="1750107" cy="460738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143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smtClean="0"/>
            <a:t>Південно-східна Азія -- це великий регіон, що охоплює континентальні і острівні території між Китаєм, Індією і Австралією. Включає півострів Індокитай і Малайський архіпелаг.</a:t>
          </a:r>
          <a:endParaRPr lang="ru-RU" sz="1500" kern="1200" dirty="0">
            <a:solidFill>
              <a:schemeClr val="accent1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431669" y="706119"/>
        <a:ext cx="1579241" cy="443652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4069AB-C7FF-4B92-8793-3CF4760DBB87}">
      <dsp:nvSpPr>
        <dsp:cNvPr id="0" name=""/>
        <dsp:cNvSpPr/>
      </dsp:nvSpPr>
      <dsp:spPr>
        <a:xfrm>
          <a:off x="0" y="0"/>
          <a:ext cx="2720430" cy="233173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>
          <a:noFill/>
        </a:ln>
        <a:effectLst/>
        <a:sp3d z="-161800" extrusionH="600" contourW="3000">
          <a:bevelT w="48600" h="18600" prst="relaxedInset"/>
          <a:bevelB w="4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FF9795-67F3-4BD1-8715-2D8C3A250DE0}">
      <dsp:nvSpPr>
        <dsp:cNvPr id="0" name=""/>
        <dsp:cNvSpPr/>
      </dsp:nvSpPr>
      <dsp:spPr>
        <a:xfrm>
          <a:off x="0" y="1746725"/>
          <a:ext cx="2720430" cy="559615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15240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660" tIns="73660" rIns="73660" bIns="7366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err="1" smtClean="0"/>
            <a:t>Іраваді</a:t>
          </a:r>
          <a:endParaRPr lang="ru-RU" sz="2900" kern="1200" dirty="0"/>
        </a:p>
      </dsp:txBody>
      <dsp:txXfrm>
        <a:off x="0" y="1746725"/>
        <a:ext cx="2720430" cy="559615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4FCD87-37D2-41AB-99EB-6B0B1C0666F3}">
      <dsp:nvSpPr>
        <dsp:cNvPr id="0" name=""/>
        <dsp:cNvSpPr/>
      </dsp:nvSpPr>
      <dsp:spPr>
        <a:xfrm>
          <a:off x="576054" y="0"/>
          <a:ext cx="2525274" cy="2164459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  <a:reflection blurRad="6350" stA="50000" endA="300" endPos="55500" dist="50800" dir="5400000" sy="-100000" algn="bl" rotWithShape="0"/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F7BB19-0F6B-4BE7-AB2A-5770DC2C9726}">
      <dsp:nvSpPr>
        <dsp:cNvPr id="0" name=""/>
        <dsp:cNvSpPr/>
      </dsp:nvSpPr>
      <dsp:spPr>
        <a:xfrm>
          <a:off x="576054" y="1584174"/>
          <a:ext cx="2525274" cy="519470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err="1" smtClean="0"/>
            <a:t>Салуїн</a:t>
          </a:r>
          <a:endParaRPr lang="ru-RU" sz="2700" kern="1200" dirty="0"/>
        </a:p>
      </dsp:txBody>
      <dsp:txXfrm>
        <a:off x="576054" y="1584174"/>
        <a:ext cx="2525274" cy="51947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D9C9EC-3CAB-420D-8EE8-9972F0ED27DF}">
      <dsp:nvSpPr>
        <dsp:cNvPr id="0" name=""/>
        <dsp:cNvSpPr/>
      </dsp:nvSpPr>
      <dsp:spPr>
        <a:xfrm>
          <a:off x="185983" y="0"/>
          <a:ext cx="2604363" cy="223224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>
          <a:noFill/>
        </a:ln>
        <a:effectLst>
          <a:reflection blurRad="6350" stA="50000" endA="300" endPos="55500" dist="101600" dir="5400000" sy="-100000" algn="bl" rotWithShape="0"/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0A7DB0-FEE5-406E-BD02-440DB1CC0459}">
      <dsp:nvSpPr>
        <dsp:cNvPr id="0" name=""/>
        <dsp:cNvSpPr/>
      </dsp:nvSpPr>
      <dsp:spPr>
        <a:xfrm>
          <a:off x="185983" y="1562573"/>
          <a:ext cx="2604363" cy="535739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Меконг</a:t>
          </a:r>
          <a:endParaRPr lang="ru-RU" sz="2800" kern="1200" dirty="0"/>
        </a:p>
      </dsp:txBody>
      <dsp:txXfrm>
        <a:off x="185983" y="1562573"/>
        <a:ext cx="2604363" cy="535739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197C11-5117-4B34-B684-E0555B0E369F}">
      <dsp:nvSpPr>
        <dsp:cNvPr id="0" name=""/>
        <dsp:cNvSpPr/>
      </dsp:nvSpPr>
      <dsp:spPr>
        <a:xfrm>
          <a:off x="0" y="0"/>
          <a:ext cx="2604363" cy="2232248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5FF1B5-0168-439F-BC44-90592D9B246A}">
      <dsp:nvSpPr>
        <dsp:cNvPr id="0" name=""/>
        <dsp:cNvSpPr/>
      </dsp:nvSpPr>
      <dsp:spPr>
        <a:xfrm>
          <a:off x="0" y="1560602"/>
          <a:ext cx="2604363" cy="535739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Менам</a:t>
          </a:r>
          <a:endParaRPr lang="ru-RU" sz="2800" kern="1200" dirty="0"/>
        </a:p>
      </dsp:txBody>
      <dsp:txXfrm>
        <a:off x="0" y="1560602"/>
        <a:ext cx="2604363" cy="535739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7FC2A6-8A23-4428-B15E-4C8BA5CDFB3D}">
      <dsp:nvSpPr>
        <dsp:cNvPr id="0" name=""/>
        <dsp:cNvSpPr/>
      </dsp:nvSpPr>
      <dsp:spPr>
        <a:xfrm>
          <a:off x="0" y="338101"/>
          <a:ext cx="2686050" cy="198498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3B87A7-7486-4962-8835-E0C13D3FA04D}">
      <dsp:nvSpPr>
        <dsp:cNvPr id="0" name=""/>
        <dsp:cNvSpPr/>
      </dsp:nvSpPr>
      <dsp:spPr>
        <a:xfrm>
          <a:off x="542925" y="1963167"/>
          <a:ext cx="2314575" cy="55623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625" tIns="47625" rIns="47625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2500" kern="1200" dirty="0" err="1" smtClean="0"/>
            <a:t>Природний</a:t>
          </a:r>
          <a:r>
            <a:rPr lang="ru-RU" sz="2500" kern="1200" dirty="0" smtClean="0"/>
            <a:t> газ</a:t>
          </a:r>
          <a:endParaRPr lang="ru-RU" sz="2500" kern="1200" dirty="0"/>
        </a:p>
      </dsp:txBody>
      <dsp:txXfrm>
        <a:off x="542925" y="1963167"/>
        <a:ext cx="2314575" cy="556230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D71E96-AE15-4464-9BE7-902133C89C0B}">
      <dsp:nvSpPr>
        <dsp:cNvPr id="0" name=""/>
        <dsp:cNvSpPr/>
      </dsp:nvSpPr>
      <dsp:spPr>
        <a:xfrm>
          <a:off x="0" y="188683"/>
          <a:ext cx="2016224" cy="237202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143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FF667C-BA03-4C52-8B44-85813F2E8C88}">
      <dsp:nvSpPr>
        <dsp:cNvPr id="0" name=""/>
        <dsp:cNvSpPr/>
      </dsp:nvSpPr>
      <dsp:spPr>
        <a:xfrm>
          <a:off x="72013" y="216017"/>
          <a:ext cx="1814601" cy="154181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0" b="-30000"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40457C-61DE-4B42-AECB-F561854447B5}">
      <dsp:nvSpPr>
        <dsp:cNvPr id="0" name=""/>
        <dsp:cNvSpPr/>
      </dsp:nvSpPr>
      <dsp:spPr>
        <a:xfrm>
          <a:off x="100811" y="1825383"/>
          <a:ext cx="1814601" cy="6404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/>
            <a:t>Руда</a:t>
          </a:r>
          <a:endParaRPr lang="ru-RU" sz="2900" kern="1200" dirty="0"/>
        </a:p>
      </dsp:txBody>
      <dsp:txXfrm>
        <a:off x="100811" y="1825383"/>
        <a:ext cx="1814601" cy="640447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A8F33E-9DD3-41B6-8027-3D298C2FCDA1}">
      <dsp:nvSpPr>
        <dsp:cNvPr id="0" name=""/>
        <dsp:cNvSpPr/>
      </dsp:nvSpPr>
      <dsp:spPr>
        <a:xfrm>
          <a:off x="317100" y="0"/>
          <a:ext cx="2390117" cy="191209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EB0771-5E06-42AC-83D4-326F6E15DA15}">
      <dsp:nvSpPr>
        <dsp:cNvPr id="0" name=""/>
        <dsp:cNvSpPr/>
      </dsp:nvSpPr>
      <dsp:spPr>
        <a:xfrm>
          <a:off x="471710" y="1723055"/>
          <a:ext cx="2127204" cy="669232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err="1" smtClean="0"/>
            <a:t>Свинець</a:t>
          </a:r>
          <a:endParaRPr lang="ru-RU" sz="3100" kern="1200" dirty="0"/>
        </a:p>
      </dsp:txBody>
      <dsp:txXfrm>
        <a:off x="471710" y="1723055"/>
        <a:ext cx="2127204" cy="669232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815CA7-BB22-4059-AD8E-906C0289CCE6}">
      <dsp:nvSpPr>
        <dsp:cNvPr id="0" name=""/>
        <dsp:cNvSpPr/>
      </dsp:nvSpPr>
      <dsp:spPr>
        <a:xfrm>
          <a:off x="1422028" y="697910"/>
          <a:ext cx="1457178" cy="1457114"/>
        </a:xfrm>
        <a:prstGeom prst="donut">
          <a:avLst>
            <a:gd name="adj" fmla="val 110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C149ED-DC8E-4D53-AA5E-570C9CD9E0F6}">
      <dsp:nvSpPr>
        <dsp:cNvPr id="0" name=""/>
        <dsp:cNvSpPr/>
      </dsp:nvSpPr>
      <dsp:spPr>
        <a:xfrm>
          <a:off x="1113" y="748907"/>
          <a:ext cx="1792188" cy="135505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9CE9ED-C1EB-47C5-AB52-9F00E5E2E3FA}">
      <dsp:nvSpPr>
        <dsp:cNvPr id="0" name=""/>
        <dsp:cNvSpPr/>
      </dsp:nvSpPr>
      <dsp:spPr>
        <a:xfrm>
          <a:off x="1582337" y="858186"/>
          <a:ext cx="1136558" cy="1136509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/>
            <a:t>Боксити</a:t>
          </a:r>
          <a:endParaRPr lang="ru-RU" sz="1600" kern="1200" dirty="0"/>
        </a:p>
      </dsp:txBody>
      <dsp:txXfrm>
        <a:off x="1748782" y="1024624"/>
        <a:ext cx="803668" cy="803633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BEB015-17FF-4476-9FE6-EA0D78F56ACC}">
      <dsp:nvSpPr>
        <dsp:cNvPr id="0" name=""/>
        <dsp:cNvSpPr/>
      </dsp:nvSpPr>
      <dsp:spPr>
        <a:xfrm>
          <a:off x="427484" y="427483"/>
          <a:ext cx="2137420" cy="2137420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B75316-4DBD-4C9D-B525-323EEAE687FE}">
      <dsp:nvSpPr>
        <dsp:cNvPr id="0" name=""/>
        <dsp:cNvSpPr/>
      </dsp:nvSpPr>
      <dsp:spPr>
        <a:xfrm rot="16200000">
          <a:off x="-854968" y="1282452"/>
          <a:ext cx="2137420" cy="4274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b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err="1" smtClean="0"/>
            <a:t>Аллюминий</a:t>
          </a:r>
          <a:endParaRPr lang="ru-RU" sz="2800" kern="1200" dirty="0"/>
        </a:p>
      </dsp:txBody>
      <dsp:txXfrm>
        <a:off x="-854968" y="1282452"/>
        <a:ext cx="2137420" cy="427484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39A493-98E3-4EB4-AD35-79C79688525F}">
      <dsp:nvSpPr>
        <dsp:cNvPr id="0" name=""/>
        <dsp:cNvSpPr/>
      </dsp:nvSpPr>
      <dsp:spPr>
        <a:xfrm>
          <a:off x="288820" y="0"/>
          <a:ext cx="2077179" cy="2649464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97B689-852C-477B-9C2B-23E41D1A3BD8}">
      <dsp:nvSpPr>
        <dsp:cNvPr id="0" name=""/>
        <dsp:cNvSpPr/>
      </dsp:nvSpPr>
      <dsp:spPr>
        <a:xfrm>
          <a:off x="576060" y="1059785"/>
          <a:ext cx="1599428" cy="1589678"/>
        </a:xfrm>
        <a:prstGeom prst="rect">
          <a:avLst/>
        </a:prstGeom>
        <a:noFill/>
        <a:ln w="400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b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err="1" smtClean="0">
              <a:solidFill>
                <a:schemeClr val="tx1">
                  <a:lumMod val="75000"/>
                  <a:lumOff val="25000"/>
                </a:schemeClr>
              </a:solidFill>
            </a:rPr>
            <a:t>Нікель</a:t>
          </a:r>
          <a:endParaRPr lang="ru-RU" sz="3600" kern="1200" dirty="0">
            <a:solidFill>
              <a:schemeClr val="tx1">
                <a:lumMod val="75000"/>
                <a:lumOff val="25000"/>
              </a:schemeClr>
            </a:solidFill>
          </a:endParaRPr>
        </a:p>
      </dsp:txBody>
      <dsp:txXfrm>
        <a:off x="576060" y="1059785"/>
        <a:ext cx="1599428" cy="15896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986285-AD73-4B72-AB41-DF6F373AE560}">
      <dsp:nvSpPr>
        <dsp:cNvPr id="0" name=""/>
        <dsp:cNvSpPr/>
      </dsp:nvSpPr>
      <dsp:spPr>
        <a:xfrm>
          <a:off x="6" y="-11659"/>
          <a:ext cx="4464482" cy="309634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18900000" algn="bl" rotWithShape="0">
            <a:prstClr val="black">
              <a:alpha val="40000"/>
            </a:prstClr>
          </a:outerShdw>
        </a:effectLst>
        <a:scene3d>
          <a:camera prst="perspectiveRight"/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5B43FA-852D-485A-84DB-8F180EA1AD1F}">
      <dsp:nvSpPr>
        <dsp:cNvPr id="0" name=""/>
        <dsp:cNvSpPr/>
      </dsp:nvSpPr>
      <dsp:spPr>
        <a:xfrm rot="168097" flipH="1">
          <a:off x="19204" y="2311007"/>
          <a:ext cx="1427958" cy="820724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В</a:t>
          </a:r>
          <a:r>
            <a:rPr lang="en-US" sz="2000" kern="1200" dirty="0" smtClean="0"/>
            <a:t>’</a:t>
          </a:r>
          <a:r>
            <a:rPr lang="ru-RU" sz="2000" kern="1200" dirty="0" err="1" smtClean="0"/>
            <a:t>єтнам</a:t>
          </a:r>
          <a:r>
            <a:rPr lang="ru-RU" sz="2000" kern="1200" dirty="0" smtClean="0"/>
            <a:t> </a:t>
          </a:r>
          <a:r>
            <a:rPr lang="en-US" sz="2000" kern="1200" dirty="0" smtClean="0"/>
            <a:t>i</a:t>
          </a:r>
          <a:r>
            <a:rPr lang="ru-RU" sz="2000" kern="1200" dirty="0" smtClean="0"/>
            <a:t> Камбоджа</a:t>
          </a:r>
          <a:endParaRPr lang="ru-RU" sz="2000" kern="1200" dirty="0"/>
        </a:p>
      </dsp:txBody>
      <dsp:txXfrm>
        <a:off x="43242" y="2335045"/>
        <a:ext cx="1379882" cy="772648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EFE90B-0254-4C60-A278-EC55A0880258}">
      <dsp:nvSpPr>
        <dsp:cNvPr id="0" name=""/>
        <dsp:cNvSpPr/>
      </dsp:nvSpPr>
      <dsp:spPr>
        <a:xfrm>
          <a:off x="1580971" y="1075737"/>
          <a:ext cx="1598231" cy="159833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4B0080-34B3-49DA-8880-51485EB716E3}">
      <dsp:nvSpPr>
        <dsp:cNvPr id="0" name=""/>
        <dsp:cNvSpPr/>
      </dsp:nvSpPr>
      <dsp:spPr>
        <a:xfrm>
          <a:off x="3198300" y="880555"/>
          <a:ext cx="474107" cy="474253"/>
        </a:xfrm>
        <a:prstGeom prst="donut">
          <a:avLst>
            <a:gd name="adj" fmla="val 74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C342A4-28AC-47C4-984C-0D9CC6370615}">
      <dsp:nvSpPr>
        <dsp:cNvPr id="0" name=""/>
        <dsp:cNvSpPr/>
      </dsp:nvSpPr>
      <dsp:spPr>
        <a:xfrm>
          <a:off x="1636792" y="1137284"/>
          <a:ext cx="1475573" cy="1475455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22A870-461E-4036-8976-4B984F7A6D17}">
      <dsp:nvSpPr>
        <dsp:cNvPr id="0" name=""/>
        <dsp:cNvSpPr/>
      </dsp:nvSpPr>
      <dsp:spPr>
        <a:xfrm>
          <a:off x="0" y="566283"/>
          <a:ext cx="2371273" cy="4742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" numCol="1" spcCol="1270" anchor="b" anchorCtr="0">
          <a:noAutofit/>
        </a:bodyPr>
        <a:lstStyle/>
        <a:p>
          <a:pPr lvl="0" algn="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err="1" smtClean="0">
              <a:solidFill>
                <a:schemeClr val="accent5">
                  <a:lumMod val="20000"/>
                  <a:lumOff val="80000"/>
                </a:schemeClr>
              </a:solidFill>
            </a:rPr>
            <a:t>Марганець</a:t>
          </a:r>
          <a:endParaRPr lang="ru-RU" sz="3000" kern="1200" dirty="0">
            <a:solidFill>
              <a:schemeClr val="accent5">
                <a:lumMod val="20000"/>
                <a:lumOff val="80000"/>
              </a:schemeClr>
            </a:solidFill>
          </a:endParaRPr>
        </a:p>
      </dsp:txBody>
      <dsp:txXfrm>
        <a:off x="0" y="566283"/>
        <a:ext cx="2371273" cy="474253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E33D5A-0164-4067-8777-B4DAF2B509F4}">
      <dsp:nvSpPr>
        <dsp:cNvPr id="0" name=""/>
        <dsp:cNvSpPr/>
      </dsp:nvSpPr>
      <dsp:spPr>
        <a:xfrm>
          <a:off x="1548671" y="891477"/>
          <a:ext cx="2938941" cy="2091384"/>
        </a:xfrm>
        <a:prstGeom prst="frame">
          <a:avLst>
            <a:gd name="adj1" fmla="val 5450"/>
          </a:avLst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F2EB2F-A134-48B9-92A1-00A0F16A3CFF}">
      <dsp:nvSpPr>
        <dsp:cNvPr id="0" name=""/>
        <dsp:cNvSpPr/>
      </dsp:nvSpPr>
      <dsp:spPr>
        <a:xfrm>
          <a:off x="1902823" y="432050"/>
          <a:ext cx="2825942" cy="1978266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777596-06A4-46B9-9B04-1AF0F0052F74}">
      <dsp:nvSpPr>
        <dsp:cNvPr id="0" name=""/>
        <dsp:cNvSpPr/>
      </dsp:nvSpPr>
      <dsp:spPr>
        <a:xfrm>
          <a:off x="1908707" y="2619672"/>
          <a:ext cx="2711043" cy="2482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68580" rIns="1828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Капуас</a:t>
          </a:r>
          <a:endParaRPr lang="ru-RU" sz="1800" b="1" kern="1200" dirty="0">
            <a:solidFill>
              <a:schemeClr val="bg1">
                <a:lumMod val="9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908707" y="2619672"/>
        <a:ext cx="2711043" cy="248249"/>
      </dsp:txXfrm>
    </dsp:sp>
    <dsp:sp modelId="{4B147DD8-BA8A-4DBC-BDDF-2814C7242C52}">
      <dsp:nvSpPr>
        <dsp:cNvPr id="0" name=""/>
        <dsp:cNvSpPr/>
      </dsp:nvSpPr>
      <dsp:spPr>
        <a:xfrm>
          <a:off x="3377700" y="1251529"/>
          <a:ext cx="1343651" cy="20913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4B41C8-EF8C-42C6-AB3F-5DF451E20B76}">
      <dsp:nvSpPr>
        <dsp:cNvPr id="0" name=""/>
        <dsp:cNvSpPr/>
      </dsp:nvSpPr>
      <dsp:spPr>
        <a:xfrm>
          <a:off x="285019" y="0"/>
          <a:ext cx="3606424" cy="309113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DAA17C-3F68-4347-9D18-911250852CDC}">
      <dsp:nvSpPr>
        <dsp:cNvPr id="0" name=""/>
        <dsp:cNvSpPr/>
      </dsp:nvSpPr>
      <dsp:spPr>
        <a:xfrm>
          <a:off x="285019" y="2163793"/>
          <a:ext cx="3606424" cy="741871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520" tIns="96520" rIns="96520" bIns="9652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800" kern="1200" dirty="0" smtClean="0"/>
            <a:t>Махакам</a:t>
          </a:r>
          <a:endParaRPr lang="ru-RU" sz="3800" kern="1200" dirty="0"/>
        </a:p>
      </dsp:txBody>
      <dsp:txXfrm>
        <a:off x="285019" y="2163793"/>
        <a:ext cx="3606424" cy="741871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5FD7D7-C7F4-457C-B11C-CBA943D75E5E}">
      <dsp:nvSpPr>
        <dsp:cNvPr id="0" name=""/>
        <dsp:cNvSpPr/>
      </dsp:nvSpPr>
      <dsp:spPr>
        <a:xfrm>
          <a:off x="878572" y="192973"/>
          <a:ext cx="2700555" cy="4050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1440" rIns="91440" bIns="0" numCol="1" spcCol="1270" anchor="b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Барито</a:t>
          </a:r>
          <a:endParaRPr lang="ru-RU" sz="2400" b="1" kern="1200" dirty="0"/>
        </a:p>
      </dsp:txBody>
      <dsp:txXfrm>
        <a:off x="878572" y="192973"/>
        <a:ext cx="2700555" cy="405083"/>
      </dsp:txXfrm>
    </dsp:sp>
    <dsp:sp modelId="{B8AC2B66-8CE2-47F9-AB69-9306487119EB}">
      <dsp:nvSpPr>
        <dsp:cNvPr id="0" name=""/>
        <dsp:cNvSpPr/>
      </dsp:nvSpPr>
      <dsp:spPr>
        <a:xfrm>
          <a:off x="878572" y="678345"/>
          <a:ext cx="2700555" cy="270055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D14094-5EE5-44A8-B0E6-FFCE38BF8BDF}">
      <dsp:nvSpPr>
        <dsp:cNvPr id="0" name=""/>
        <dsp:cNvSpPr/>
      </dsp:nvSpPr>
      <dsp:spPr>
        <a:xfrm>
          <a:off x="892770" y="182830"/>
          <a:ext cx="2558602" cy="3837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1440" rIns="91440" bIns="0" numCol="1" spcCol="1270" anchor="b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</a:rPr>
            <a:t>Фикус</a:t>
          </a:r>
          <a:endParaRPr lang="ru-RU" sz="2400" b="1" kern="1200" dirty="0">
            <a:solidFill>
              <a:schemeClr val="tx1"/>
            </a:solidFill>
          </a:endParaRPr>
        </a:p>
      </dsp:txBody>
      <dsp:txXfrm>
        <a:off x="892770" y="182830"/>
        <a:ext cx="2558602" cy="383790"/>
      </dsp:txXfrm>
    </dsp:sp>
    <dsp:sp modelId="{437F743B-49E3-4BAA-A1C5-51D827819361}">
      <dsp:nvSpPr>
        <dsp:cNvPr id="0" name=""/>
        <dsp:cNvSpPr/>
      </dsp:nvSpPr>
      <dsp:spPr>
        <a:xfrm>
          <a:off x="892770" y="642689"/>
          <a:ext cx="2558602" cy="255860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954BEB-17BD-4006-92B0-2E247A4CE426}">
      <dsp:nvSpPr>
        <dsp:cNvPr id="0" name=""/>
        <dsp:cNvSpPr/>
      </dsp:nvSpPr>
      <dsp:spPr>
        <a:xfrm>
          <a:off x="418610" y="457"/>
          <a:ext cx="3358218" cy="2313812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B88D8D-7AC6-401B-ACC8-5E5E0A4A434A}">
      <dsp:nvSpPr>
        <dsp:cNvPr id="0" name=""/>
        <dsp:cNvSpPr/>
      </dsp:nvSpPr>
      <dsp:spPr>
        <a:xfrm>
          <a:off x="418610" y="2314269"/>
          <a:ext cx="3358218" cy="12458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608" tIns="419608" rIns="419608" bIns="0" numCol="1" spcCol="1270" anchor="t" anchorCtr="0">
          <a:noAutofit/>
        </a:bodyPr>
        <a:lstStyle/>
        <a:p>
          <a:pPr lvl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900" kern="1200" dirty="0" smtClean="0"/>
            <a:t>Бамбук</a:t>
          </a:r>
          <a:endParaRPr lang="ru-RU" sz="5900" kern="1200" dirty="0"/>
        </a:p>
      </dsp:txBody>
      <dsp:txXfrm>
        <a:off x="418610" y="2314269"/>
        <a:ext cx="3358218" cy="124589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2577D3-D2F4-42D9-92B8-870B034E2A0C}">
      <dsp:nvSpPr>
        <dsp:cNvPr id="0" name=""/>
        <dsp:cNvSpPr/>
      </dsp:nvSpPr>
      <dsp:spPr>
        <a:xfrm>
          <a:off x="828855" y="0"/>
          <a:ext cx="3112089" cy="311208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2F9F3A-674F-418B-85A3-0FA2D55C4E54}">
      <dsp:nvSpPr>
        <dsp:cNvPr id="0" name=""/>
        <dsp:cNvSpPr/>
      </dsp:nvSpPr>
      <dsp:spPr>
        <a:xfrm rot="16733922">
          <a:off x="-1197743" y="1244835"/>
          <a:ext cx="3112089" cy="6224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b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000" kern="1200" dirty="0">
            <a:solidFill>
              <a:schemeClr val="accent1">
                <a:lumMod val="60000"/>
                <a:lumOff val="4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-1197743" y="1244835"/>
        <a:ext cx="3112089" cy="62241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23ACD5-5CB2-4CFC-B939-73B1EF049C4E}">
      <dsp:nvSpPr>
        <dsp:cNvPr id="0" name=""/>
        <dsp:cNvSpPr/>
      </dsp:nvSpPr>
      <dsp:spPr>
        <a:xfrm>
          <a:off x="-259989" y="99168"/>
          <a:ext cx="3798261" cy="33815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FBD88C-0E1E-4E09-AB6C-341A65817793}">
      <dsp:nvSpPr>
        <dsp:cNvPr id="0" name=""/>
        <dsp:cNvSpPr/>
      </dsp:nvSpPr>
      <dsp:spPr>
        <a:xfrm>
          <a:off x="2912391" y="3041457"/>
          <a:ext cx="47190" cy="4719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BB554D-4739-4026-B185-16CC26FBB8A6}">
      <dsp:nvSpPr>
        <dsp:cNvPr id="0" name=""/>
        <dsp:cNvSpPr/>
      </dsp:nvSpPr>
      <dsp:spPr>
        <a:xfrm>
          <a:off x="3456390" y="616010"/>
          <a:ext cx="1011565" cy="13782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8C7491-4A28-479C-BCD0-9A1BA567A843}">
      <dsp:nvSpPr>
        <dsp:cNvPr id="0" name=""/>
        <dsp:cNvSpPr/>
      </dsp:nvSpPr>
      <dsp:spPr>
        <a:xfrm>
          <a:off x="3953357" y="2118206"/>
          <a:ext cx="539995" cy="10176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91B522-DC11-4E13-ABF1-41310E4CA299}">
      <dsp:nvSpPr>
        <dsp:cNvPr id="0" name=""/>
        <dsp:cNvSpPr/>
      </dsp:nvSpPr>
      <dsp:spPr>
        <a:xfrm>
          <a:off x="3672410" y="2560224"/>
          <a:ext cx="215998" cy="5924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1E5C3B-318D-4CC2-B42D-D969468F1722}">
      <dsp:nvSpPr>
        <dsp:cNvPr id="0" name=""/>
        <dsp:cNvSpPr/>
      </dsp:nvSpPr>
      <dsp:spPr>
        <a:xfrm>
          <a:off x="3672410" y="2128173"/>
          <a:ext cx="215998" cy="3648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D627C1-7091-40BC-9015-99526943AFDF}">
      <dsp:nvSpPr>
        <dsp:cNvPr id="0" name=""/>
        <dsp:cNvSpPr/>
      </dsp:nvSpPr>
      <dsp:spPr>
        <a:xfrm>
          <a:off x="2494891" y="3215472"/>
          <a:ext cx="47190" cy="4719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12F184-D441-4E78-BFC7-A7D5837AE57B}">
      <dsp:nvSpPr>
        <dsp:cNvPr id="0" name=""/>
        <dsp:cNvSpPr/>
      </dsp:nvSpPr>
      <dsp:spPr>
        <a:xfrm>
          <a:off x="2542081" y="111950"/>
          <a:ext cx="1926259" cy="4565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45720" rIns="128016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Бруней</a:t>
          </a:r>
          <a:endParaRPr lang="ru-RU" sz="1800" kern="1200" dirty="0">
            <a:solidFill>
              <a:schemeClr val="accent1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542081" y="111950"/>
        <a:ext cx="1926259" cy="45655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54B557-7578-4A91-A70B-7E890C375FFA}">
      <dsp:nvSpPr>
        <dsp:cNvPr id="0" name=""/>
        <dsp:cNvSpPr/>
      </dsp:nvSpPr>
      <dsp:spPr>
        <a:xfrm>
          <a:off x="2399338" y="701513"/>
          <a:ext cx="1577668" cy="1577598"/>
        </a:xfrm>
        <a:prstGeom prst="donut">
          <a:avLst>
            <a:gd name="adj" fmla="val 110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492C8D-D816-4B46-876B-768EAC410BA3}">
      <dsp:nvSpPr>
        <dsp:cNvPr id="0" name=""/>
        <dsp:cNvSpPr/>
      </dsp:nvSpPr>
      <dsp:spPr>
        <a:xfrm>
          <a:off x="72004" y="72015"/>
          <a:ext cx="3660466" cy="262241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D48C08-70C2-43A3-A922-1C8DC8A73563}">
      <dsp:nvSpPr>
        <dsp:cNvPr id="0" name=""/>
        <dsp:cNvSpPr/>
      </dsp:nvSpPr>
      <dsp:spPr>
        <a:xfrm>
          <a:off x="2880322" y="936104"/>
          <a:ext cx="1016977" cy="1016933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Мьянма</a:t>
          </a:r>
          <a:endParaRPr lang="ru-RU" sz="1400" kern="1200" dirty="0"/>
        </a:p>
      </dsp:txBody>
      <dsp:txXfrm>
        <a:off x="3029255" y="1085030"/>
        <a:ext cx="719111" cy="71908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26AFDC-EDA8-4A24-81E9-DFA6206FAE9E}">
      <dsp:nvSpPr>
        <dsp:cNvPr id="0" name=""/>
        <dsp:cNvSpPr/>
      </dsp:nvSpPr>
      <dsp:spPr>
        <a:xfrm>
          <a:off x="288026" y="0"/>
          <a:ext cx="2286279" cy="3429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2390" rIns="72390" bIns="0" numCol="1" spcCol="1270" anchor="b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err="1" smtClean="0"/>
            <a:t>Сінгапур</a:t>
          </a:r>
          <a:endParaRPr lang="ru-RU" sz="1900" kern="1200" dirty="0"/>
        </a:p>
      </dsp:txBody>
      <dsp:txXfrm>
        <a:off x="288026" y="0"/>
        <a:ext cx="2286279" cy="342941"/>
      </dsp:txXfrm>
    </dsp:sp>
    <dsp:sp modelId="{FF1EF050-EBDF-4817-AA9A-54E5E0451260}">
      <dsp:nvSpPr>
        <dsp:cNvPr id="0" name=""/>
        <dsp:cNvSpPr/>
      </dsp:nvSpPr>
      <dsp:spPr>
        <a:xfrm>
          <a:off x="288038" y="410737"/>
          <a:ext cx="3330355" cy="2610245"/>
        </a:xfrm>
        <a:prstGeom prst="rect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A3B732-47B8-4E92-8D69-C97F96C0098E}">
      <dsp:nvSpPr>
        <dsp:cNvPr id="0" name=""/>
        <dsp:cNvSpPr/>
      </dsp:nvSpPr>
      <dsp:spPr>
        <a:xfrm>
          <a:off x="648063" y="0"/>
          <a:ext cx="2837067" cy="283706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937A27-DD27-4DF7-AD52-6A6749096C5D}">
      <dsp:nvSpPr>
        <dsp:cNvPr id="0" name=""/>
        <dsp:cNvSpPr/>
      </dsp:nvSpPr>
      <dsp:spPr>
        <a:xfrm rot="16200000">
          <a:off x="-1062818" y="1134826"/>
          <a:ext cx="2837067" cy="5674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65" tIns="12065" rIns="12065" bIns="12065" numCol="1" spcCol="1270" anchor="b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err="1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Видобуток</a:t>
          </a:r>
          <a:r>
            <a:rPr lang="ru-RU" sz="1900" kern="1200" dirty="0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900" kern="1200" dirty="0" err="1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корисних</a:t>
          </a:r>
          <a:r>
            <a:rPr lang="ru-RU" sz="1900" kern="1200" dirty="0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900" kern="1200" dirty="0" err="1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копалин</a:t>
          </a:r>
          <a:endParaRPr lang="ru-RU" sz="1900" kern="1200" dirty="0">
            <a:solidFill>
              <a:schemeClr val="accent3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-1062818" y="1134826"/>
        <a:ext cx="2837067" cy="56741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83C1C8-9C50-4107-825A-88D56894CF66}">
      <dsp:nvSpPr>
        <dsp:cNvPr id="0" name=""/>
        <dsp:cNvSpPr/>
      </dsp:nvSpPr>
      <dsp:spPr>
        <a:xfrm>
          <a:off x="427076" y="0"/>
          <a:ext cx="3326965" cy="285160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01E2D1-6083-45D2-9D6E-872F69CF5619}">
      <dsp:nvSpPr>
        <dsp:cNvPr id="0" name=""/>
        <dsp:cNvSpPr/>
      </dsp:nvSpPr>
      <dsp:spPr>
        <a:xfrm>
          <a:off x="427092" y="2304259"/>
          <a:ext cx="3356342" cy="500162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040" tIns="66040" rIns="66040" bIns="6604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Гора </a:t>
          </a:r>
          <a:r>
            <a:rPr lang="ru-RU" sz="2600" kern="1200" dirty="0" err="1" smtClean="0"/>
            <a:t>Кінабалу</a:t>
          </a:r>
          <a:endParaRPr lang="ru-RU" sz="2600" kern="1200" dirty="0"/>
        </a:p>
      </dsp:txBody>
      <dsp:txXfrm>
        <a:off x="427092" y="2304259"/>
        <a:ext cx="3356342" cy="50016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7F2DCE-9D7B-463E-9898-D95C2C44EACD}">
      <dsp:nvSpPr>
        <dsp:cNvPr id="0" name=""/>
        <dsp:cNvSpPr/>
      </dsp:nvSpPr>
      <dsp:spPr>
        <a:xfrm>
          <a:off x="0" y="365947"/>
          <a:ext cx="2638527" cy="1637748"/>
        </a:xfrm>
        <a:prstGeom prst="round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 dirty="0"/>
        </a:p>
      </dsp:txBody>
      <dsp:txXfrm>
        <a:off x="79948" y="445895"/>
        <a:ext cx="2478631" cy="1477852"/>
      </dsp:txXfrm>
    </dsp:sp>
    <dsp:sp modelId="{E0705597-5702-46A2-87D7-FD2FFBC09A3E}">
      <dsp:nvSpPr>
        <dsp:cNvPr id="0" name=""/>
        <dsp:cNvSpPr/>
      </dsp:nvSpPr>
      <dsp:spPr>
        <a:xfrm>
          <a:off x="0" y="1953433"/>
          <a:ext cx="2638527" cy="1637748"/>
        </a:xfrm>
        <a:prstGeom prst="roundRect">
          <a:avLst/>
        </a:prstGeom>
        <a:blipFill rotWithShape="0">
          <a:blip xmlns:r="http://schemas.openxmlformats.org/officeDocument/2006/relationships" r:embed="rId2"/>
          <a:tile tx="0" ty="0" sx="100000" sy="100000" flip="none" algn="tl"/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cap="none" spc="0" dirty="0" err="1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rPr>
            <a:t>Найвищі</a:t>
          </a:r>
          <a:r>
            <a:rPr lang="ru-RU" sz="1600" b="1" i="1" kern="1200" cap="none" spc="0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rPr>
            <a:t> гори </a:t>
          </a:r>
          <a:r>
            <a:rPr lang="ru-RU" sz="1600" b="1" i="1" kern="1200" cap="none" spc="0" dirty="0" err="1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rPr>
            <a:t>знаходяться</a:t>
          </a:r>
          <a:r>
            <a:rPr lang="ru-RU" sz="1600" b="1" i="1" kern="1200" cap="none" spc="0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rPr>
            <a:t> на </a:t>
          </a:r>
          <a:r>
            <a:rPr lang="ru-RU" sz="1600" b="1" i="1" kern="1200" cap="none" spc="0" dirty="0" err="1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rPr>
            <a:t>Калімантані</a:t>
          </a:r>
          <a:r>
            <a:rPr lang="ru-RU" sz="1600" b="1" i="1" kern="1200" cap="none" spc="0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rPr>
            <a:t>, </a:t>
          </a:r>
          <a:r>
            <a:rPr lang="ru-RU" sz="1600" b="1" i="1" kern="1200" cap="none" spc="0" dirty="0" err="1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rPr>
            <a:t>досягаючи</a:t>
          </a:r>
          <a:r>
            <a:rPr lang="ru-RU" sz="1600" b="1" i="1" kern="1200" cap="none" spc="0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rPr>
            <a:t> в </a:t>
          </a:r>
          <a:r>
            <a:rPr lang="ru-RU" sz="1600" b="1" i="1" kern="1200" cap="none" spc="0" dirty="0" err="1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rPr>
            <a:t>масиві</a:t>
          </a:r>
          <a:r>
            <a:rPr lang="ru-RU" sz="1600" b="1" i="1" kern="1200" cap="none" spc="0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rPr>
            <a:t> </a:t>
          </a:r>
          <a:r>
            <a:rPr lang="ru-RU" sz="1600" b="1" i="1" kern="1200" cap="none" spc="0" dirty="0" err="1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rPr>
            <a:t>Кинабалу</a:t>
          </a:r>
          <a:r>
            <a:rPr lang="ru-RU" sz="1600" b="1" i="1" kern="1200" cap="none" spc="0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rPr>
            <a:t> 4101 м</a:t>
          </a:r>
          <a:endParaRPr lang="ru-RU" sz="13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9948" y="2033381"/>
        <a:ext cx="2478631" cy="1477852"/>
      </dsp:txXfrm>
    </dsp:sp>
    <dsp:sp modelId="{5885F7E6-267F-4CD4-A754-0BBD45333F72}">
      <dsp:nvSpPr>
        <dsp:cNvPr id="0" name=""/>
        <dsp:cNvSpPr/>
      </dsp:nvSpPr>
      <dsp:spPr>
        <a:xfrm>
          <a:off x="0" y="3778382"/>
          <a:ext cx="2638527" cy="1637748"/>
        </a:xfrm>
        <a:prstGeom prst="roundRect">
          <a:avLst/>
        </a:prstGeom>
        <a:blipFill rotWithShape="0">
          <a:blip xmlns:r="http://schemas.openxmlformats.org/officeDocument/2006/relationships" r:embed="rId3"/>
          <a:tile tx="0" ty="0" sx="100000" sy="100000" flip="none" algn="tl"/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cap="none" spc="0" dirty="0" err="1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Країни</a:t>
          </a:r>
          <a:r>
            <a:rPr lang="ru-RU" sz="1400" b="1" i="1" kern="1200" cap="none" spc="0" dirty="0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 </a:t>
          </a:r>
          <a:r>
            <a:rPr lang="ru-RU" sz="1400" b="1" i="1" kern="1200" cap="none" spc="0" dirty="0" err="1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Південно-східної</a:t>
          </a:r>
          <a:r>
            <a:rPr lang="ru-RU" sz="1400" b="1" i="1" kern="1200" cap="none" spc="0" dirty="0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 </a:t>
          </a:r>
          <a:r>
            <a:rPr lang="ru-RU" sz="1400" b="1" i="1" kern="1200" cap="none" spc="0" dirty="0" err="1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Азії</a:t>
          </a:r>
          <a:r>
            <a:rPr lang="ru-RU" sz="1400" b="1" i="1" kern="1200" cap="none" spc="0" dirty="0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 </a:t>
          </a:r>
          <a:r>
            <a:rPr lang="ru-RU" sz="1400" b="1" i="1" kern="1200" cap="none" spc="0" dirty="0" err="1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мають</a:t>
          </a:r>
          <a:r>
            <a:rPr lang="ru-RU" sz="1400" b="1" i="1" kern="1200" cap="none" spc="0" dirty="0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 </a:t>
          </a:r>
          <a:r>
            <a:rPr lang="ru-RU" sz="1400" b="1" i="1" kern="1200" cap="none" spc="0" dirty="0" err="1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значні</a:t>
          </a:r>
          <a:r>
            <a:rPr lang="ru-RU" sz="1400" b="1" i="1" kern="1200" cap="none" spc="0" dirty="0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 </a:t>
          </a:r>
          <a:r>
            <a:rPr lang="ru-RU" sz="1400" b="1" i="1" kern="1200" cap="none" spc="0" dirty="0" err="1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поклади</a:t>
          </a:r>
          <a:r>
            <a:rPr lang="ru-RU" sz="1400" b="1" i="1" kern="1200" cap="none" spc="0" dirty="0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 </a:t>
          </a:r>
          <a:r>
            <a:rPr lang="ru-RU" sz="1400" b="1" i="1" kern="1200" cap="none" spc="0" dirty="0" err="1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корисних</a:t>
          </a:r>
          <a:r>
            <a:rPr lang="ru-RU" sz="1400" b="1" i="1" kern="1200" cap="none" spc="0" dirty="0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 </a:t>
          </a:r>
          <a:r>
            <a:rPr lang="ru-RU" sz="1400" b="1" i="1" kern="1200" cap="none" spc="0" dirty="0" err="1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копалини</a:t>
          </a:r>
          <a:r>
            <a:rPr lang="ru-RU" sz="1400" b="1" i="1" kern="1200" cap="none" spc="0" dirty="0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, </a:t>
          </a:r>
          <a:r>
            <a:rPr lang="ru-RU" sz="1400" b="1" i="1" kern="1200" cap="none" spc="0" dirty="0" err="1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проте</a:t>
          </a:r>
          <a:r>
            <a:rPr lang="ru-RU" sz="1400" b="1" i="1" kern="1200" cap="none" spc="0" dirty="0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 вони </a:t>
          </a:r>
          <a:r>
            <a:rPr lang="ru-RU" sz="1400" b="1" i="1" kern="1200" cap="none" spc="0" dirty="0" err="1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ще</a:t>
          </a:r>
          <a:r>
            <a:rPr lang="ru-RU" sz="1400" b="1" i="1" kern="1200" cap="none" spc="0" dirty="0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 мало </a:t>
          </a:r>
          <a:r>
            <a:rPr lang="ru-RU" sz="1400" b="1" i="1" kern="1200" cap="none" spc="0" dirty="0" err="1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вивчені</a:t>
          </a:r>
          <a:r>
            <a:rPr lang="ru-RU" sz="1400" b="1" i="1" kern="1200" cap="none" spc="0" dirty="0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 як по </a:t>
          </a:r>
          <a:r>
            <a:rPr lang="ru-RU" sz="1400" b="1" i="1" kern="1200" cap="none" spc="0" dirty="0" err="1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поширенню</a:t>
          </a:r>
          <a:r>
            <a:rPr lang="ru-RU" sz="1400" b="1" i="1" kern="1200" cap="none" spc="0" dirty="0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, так і по запасах.</a:t>
          </a:r>
          <a:endParaRPr lang="ru-RU" sz="1400" b="1" kern="1200" cap="none" spc="0" dirty="0">
            <a:ln w="19050">
              <a:solidFill>
                <a:schemeClr val="tx2">
                  <a:tint val="1000"/>
                </a:schemeClr>
              </a:solidFill>
              <a:prstDash val="solid"/>
            </a:ln>
            <a:solidFill>
              <a:schemeClr val="accent3"/>
            </a:solidFill>
            <a:effectLst>
              <a:outerShdw blurRad="50000" dist="50800" dir="7500000" algn="tl">
                <a:srgbClr val="000000">
                  <a:shade val="5000"/>
                  <a:alpha val="35000"/>
                </a:srgbClr>
              </a:outerShdw>
            </a:effectLst>
          </a:endParaRPr>
        </a:p>
      </dsp:txBody>
      <dsp:txXfrm>
        <a:off x="79948" y="3858330"/>
        <a:ext cx="2478631" cy="14778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8/layout/AlternatingPictureCircles">
  <dgm:title val=""/>
  <dgm:desc val=""/>
  <dgm:catLst>
    <dgm:cat type="picture" pri="17000"/>
    <dgm:cat type="pictureconvert" pri="1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3" destOrd="0"/>
      </dgm:cxnLst>
      <dgm:bg/>
      <dgm:whole/>
    </dgm:dataModel>
  </dgm:clrData>
  <dgm:layoutNode name="Name0">
    <dgm:varLst>
      <dgm:chMax/>
      <dgm:chPref/>
      <dgm:dir/>
    </dgm:varLst>
    <dgm:alg type="lin">
      <dgm:param type="linDir" val="fromT"/>
      <dgm:param type="fallback" val="2D"/>
      <dgm:param type="horzAlign" val="ctr"/>
      <dgm:param type="nodeVertAlign" val="t"/>
    </dgm:alg>
    <dgm:shape xmlns:r="http://schemas.openxmlformats.org/officeDocument/2006/relationships" r:blip="">
      <dgm:adjLst/>
    </dgm:shape>
    <dgm:choose name="Name1">
      <dgm:if name="Name2" axis="ch" ptType="node" func="cnt" op="gte" val="2">
        <dgm:constrLst>
          <dgm:constr type="primFontSz" for="des" ptType="node" op="equ" val="65"/>
          <dgm:constr type="w" for="ch" forName="composite" refType="h" refFor="ch" refForName="composite" fact="2.9499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if>
      <dgm:else name="Name3">
        <dgm:constrLst>
          <dgm:constr type="primFontSz" for="des" ptType="node" op="equ" val="65"/>
          <dgm:constr type="w" for="ch" forName="composite" refType="h" refFor="ch" refForName="composite" fact="1.9752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else>
    </dgm:choose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4">
          <dgm:if name="Name5" axis="precedSib" ptType="sibTrans" func="cnt" op="lte" val="0">
            <dgm:choose name="Name6">
              <dgm:if name="Name7" axis="followSib" ptType="sibTrans" func="cnt" op="lte" val="0">
                <dgm:choose name="Name8">
                  <dgm:if name="Name9" func="var" arg="dir" op="equ" val="norm">
                    <dgm:constrLst>
                      <dgm:constr type="l" for="ch" forName="Accent" refType="w" fact="0.4937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5494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if>
                  <dgm:else name="Name10">
                    <dgm:constrLst>
                      <dgm:constr type="l" for="ch" forName="Accent" refType="w" fact="0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0557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.3773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else>
                </dgm:choose>
              </dgm:if>
              <dgm:else name="Name11">
                <dgm:choose name="Name12">
                  <dgm:if name="Name13" func="var" arg="dir" op="equ" val="norm">
                    <dgm:choose name="Name14">
                      <dgm:if name="Name15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16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if>
                  <dgm:else name="Name17">
                    <dgm:choose name="Name18">
                      <dgm:if name="Name19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20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else>
                </dgm:choose>
              </dgm:else>
            </dgm:choose>
          </dgm:if>
          <dgm:else name="Name21">
            <dgm:choose name="Name22">
              <dgm:if name="Name23" func="var" arg="dir" op="equ" val="norm">
                <dgm:choose name="Name24">
                  <dgm:if name="Name25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26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if>
              <dgm:else name="Name27">
                <dgm:choose name="Name28">
                  <dgm:if name="Name29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30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else>
            </dgm:choose>
          </dgm:else>
        </dgm:choose>
        <dgm:layoutNode name="Accent" styleLbl="alignNode1">
          <dgm:varLst>
            <dgm:chMax val="0"/>
            <dgm:chPref val="0"/>
          </dgm:varLst>
          <dgm:alg type="sp"/>
          <dgm:shape xmlns:r="http://schemas.openxmlformats.org/officeDocument/2006/relationships" type="donut" r:blip="">
            <dgm:adjLst>
              <dgm:adj idx="1" val="0.1101"/>
            </dgm:adjLst>
          </dgm:shape>
          <dgm:presOf/>
        </dgm:layoutNode>
        <dgm:layoutNode name="Image" styleLbl="bgImgPlace1">
          <dgm:varLst>
            <dgm:chMax val="0"/>
            <dgm:chPref val="0"/>
            <dgm:bulletEnabled val="1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fgAccFollowNode1">
          <dgm:varLst>
            <dgm:chMax val="0"/>
            <dgm:chPref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Space">
          <dgm:varLst>
            <dgm:chMax val="0"/>
            <dgm:chPref val="0"/>
          </dgm:varLst>
          <dgm:alg type="sp"/>
          <dgm:shape xmlns:r="http://schemas.openxmlformats.org/officeDocument/2006/relationships" r:blip="">
            <dgm:adjLst/>
          </dgm:shape>
          <dgm:presOf/>
        </dgm:layoutNode>
      </dgm:layoutNode>
      <dgm:forEach name="Name31" axis="followSib" ptType="sibTrans" cnt="1">
        <dgm:layoutNode name="ConnectorComposite">
          <dgm:alg type="composite">
            <dgm:param type="ar" val=".4"/>
          </dgm:alg>
          <dgm:shape xmlns:r="http://schemas.openxmlformats.org/officeDocument/2006/relationships" r:blip="">
            <dgm:adjLst/>
          </dgm:shape>
          <dgm:constrLst>
            <dgm:constr type="l" for="ch" forName="TopSpacing" refType="w" fact="0"/>
            <dgm:constr type="t" for="ch" forName="TopSpacing" refType="h" fact="0"/>
            <dgm:constr type="h" for="ch" forName="TopSpacing" refType="h" fact="0.3"/>
            <dgm:constr type="w" for="ch" forName="TopSpacing" refType="w"/>
            <dgm:constr type="l" for="ch" forName="Connector" refType="w" fact="0"/>
            <dgm:constr type="t" for="ch" forName="Connector" refType="h" fact="0.3"/>
            <dgm:constr type="h" for="ch" forName="Connector" refType="h" fact="0.4"/>
            <dgm:constr type="w" for="ch" forName="Connector" refType="h" refFor="ch" refForName="Connector"/>
            <dgm:constr type="l" for="ch" forName="BottomSpacing" refType="w" fact="0"/>
            <dgm:constr type="t" for="ch" forName="BottomSpacing" refType="h" fact="0.7"/>
            <dgm:constr type="h" for="ch" forName="BottomSpacing" refType="h" fact="0.3"/>
            <dgm:constr type="w" for="ch" forName="BottomSpacing" refType="w"/>
          </dgm:constrLst>
          <dgm:layoutNode name="TopSpacing">
            <dgm:alg type="sp"/>
            <dgm:shape xmlns:r="http://schemas.openxmlformats.org/officeDocument/2006/relationships" r:blip="">
              <dgm:adjLst/>
            </dgm:shape>
          </dgm:layoutNode>
          <dgm:layoutNode name="Connector" styleLbl="alignNode1">
            <dgm:alg type="sp"/>
            <dgm:shape xmlns:r="http://schemas.openxmlformats.org/officeDocument/2006/relationships" type="flowChartConnector" r:blip="">
              <dgm:adjLst/>
            </dgm:shape>
            <dgm:presOf/>
          </dgm:layoutNode>
          <dgm:layoutNode name="BottomSpacing">
            <dgm:alg type="sp"/>
            <dgm:shape xmlns:r="http://schemas.openxmlformats.org/officeDocument/2006/relationships" r:blip="">
              <dgm:adjLst/>
            </dgm:shape>
          </dgm:layoutNode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8/layout/PictureAccentBlocks">
  <dgm:title val=""/>
  <dgm:desc val=""/>
  <dgm:catLst>
    <dgm:cat type="picture" pri="12000"/>
    <dgm:cat type="pictureconvert" pri="12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axis="ch" ptType="node" func="cnt" op="gt" val="5">
        <dgm:choose name="Name3">
          <dgm:if name="Name4" func="var" arg="dir" op="equ" val="norm">
            <dgm:alg type="snake">
              <dgm:param type="grDir" val="bL"/>
              <dgm:param type="bkpt" val="fixed"/>
              <dgm:param type="bkPtFixedVal" val="3"/>
              <dgm:param type="off" val="off"/>
              <dgm:param type="horzAlign" val="r"/>
              <dgm:param type="vertAlign" val="b"/>
            </dgm:alg>
          </dgm:if>
          <dgm:else name="Name5">
            <dgm:alg type="snake">
              <dgm:param type="grDir" val="bR"/>
              <dgm:param type="bkpt" val="fixed"/>
              <dgm:param type="bkPtFixedVal" val="3"/>
              <dgm:param type="off" val="off"/>
              <dgm:param type="horzAlign" val="l"/>
              <dgm:param type="vertAlign" val="b"/>
            </dgm:alg>
          </dgm:else>
        </dgm:choose>
      </dgm:if>
      <dgm:else name="Name6">
        <dgm:choose name="Name7">
          <dgm:if name="Name8" func="var" arg="dir" op="equ" val="norm">
            <dgm:alg type="snake">
              <dgm:param type="grDir" val="bL"/>
              <dgm:param type="bkpt" val="fixed"/>
              <dgm:param type="bkPtFixedVal" val="2"/>
              <dgm:param type="off" val="off"/>
              <dgm:param type="horzAlign" val="r"/>
              <dgm:param type="vertAlign" val="b"/>
            </dgm:alg>
          </dgm:if>
          <dgm:else name="Name9">
            <dgm:alg type="snake">
              <dgm:param type="grDir" val="bR"/>
              <dgm:param type="bkpt" val="fixed"/>
              <dgm:param type="bkPtFixedVal" val="2"/>
              <dgm:param type="off" val="off"/>
              <dgm:param type="horzAlign" val="l"/>
              <dgm:param type="vertAlign" val="b"/>
            </dgm:alg>
          </dgm:else>
        </dgm:choose>
      </dgm:else>
    </dgm:choose>
    <dgm:shape xmlns:r="http://schemas.openxmlformats.org/officeDocument/2006/relationships" r:blip="">
      <dgm:adjLst/>
    </dgm:shape>
    <dgm:constrLst>
      <dgm:constr type="alignOff" val="1"/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13"/>
      <dgm:constr type="w" for="ch" forName="sibTrans" refType="w" refFor="ch" refForName="composite" op="equ" fact="0.000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2"/>
        </dgm:alg>
        <dgm:shape xmlns:r="http://schemas.openxmlformats.org/officeDocument/2006/relationships" r:blip="">
          <dgm:adjLst/>
        </dgm:shape>
        <dgm:choose name="Name10">
          <dgm:if name="Name11" func="var" arg="dir" op="equ" val="norm">
            <dgm:constrLst>
              <dgm:constr type="l" for="ch" forName="Image" refType="w" refFor="ch" refForName="Image" fact="0.2"/>
              <dgm:constr type="t" for="ch" forName="Image" refType="h" fact="0"/>
              <dgm:constr type="h" for="ch" forName="Image" refType="h"/>
              <dgm:constr type="w" for="ch" forName="Image" refType="h" refFor="ch" refForName="Image" op="equ"/>
              <dgm:constr type="l" for="ch" forName="Parent" refType="w" fact="0"/>
              <dgm:constr type="t" for="ch" forName="Parent" refType="h" fact="0"/>
              <dgm:constr type="w" for="ch" forName="Parent" refType="h" refFor="ch" refForName="Image" op="equ" fact="0.2"/>
              <dgm:constr type="h" for="ch" forName="Parent" refType="h" refFor="ch" refForName="Image" op="equ"/>
            </dgm:constrLst>
          </dgm:if>
          <dgm:else name="Name12">
            <dgm:constrLst>
              <dgm:constr type="l" for="ch" forName="Image" refType="w" fact="0"/>
              <dgm:constr type="t" for="ch" forName="Image" refType="h" fact="0"/>
              <dgm:constr type="h" for="ch" forName="Image" refType="h"/>
              <dgm:constr type="w" for="ch" forName="Image" refType="h" refFor="ch" refForName="Image" op="equ"/>
              <dgm:constr type="l" for="ch" forName="Parent" refType="w" refFor="ch" refForName="Image"/>
              <dgm:constr type="t" for="ch" forName="Parent" refType="h" fact="0"/>
              <dgm:constr type="w" for="ch" forName="Parent" refType="w" refFor="ch" refForName="Image" fact="0.2"/>
              <dgm:constr type="h" for="ch" forName="Parent" refType="h" refFor="ch" refForName="Image"/>
            </dgm:constrLst>
          </dgm:else>
        </dgm:choose>
        <dgm:layoutNode name="Image" styleLbl="alig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revTx">
          <dgm:varLst>
            <dgm:bulletEnabled val="1"/>
          </dgm:varLst>
          <dgm:alg type="tx">
            <dgm:param type="parTxLTRAlign" val="l"/>
            <dgm:param type="txAnchorVert" val="b"/>
            <dgm:param type="txAnchorVertCh" val="b"/>
            <dgm:param type="autoTxRot" val="grav"/>
          </dgm:alg>
          <dgm:choose name="Name13">
            <dgm:if name="Name14" func="var" arg="dir" op="equ" val="norm">
              <dgm:shape xmlns:r="http://schemas.openxmlformats.org/officeDocument/2006/relationships" rot="270" type="rect" r:blip="">
                <dgm:adjLst/>
              </dgm:shape>
            </dgm:if>
            <dgm:else name="Name15">
              <dgm:shape xmlns:r="http://schemas.openxmlformats.org/officeDocument/2006/relationships" rot="90" type="rect" r:blip="">
                <dgm:adjLst/>
              </dgm:shape>
            </dgm:else>
          </dgm:choose>
          <dgm:presOf axis="desOr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8/layout/AccentedPicture">
  <dgm:title val=""/>
  <dgm:desc val=""/>
  <dgm:catLst>
    <dgm:cat type="picture" pri="1000"/>
    <dgm:cat type="pictureconver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</dgm:varLst>
    <dgm:alg type="composite"/>
    <dgm:shape xmlns:r="http://schemas.openxmlformats.org/officeDocument/2006/relationships" r:blip="">
      <dgm:adjLst/>
    </dgm:shape>
    <dgm:choose name="Name1">
      <dgm:if name="Name2" axis="ch" ptType="node" func="cnt" op="lte" val="1">
        <dgm:constrLst>
          <dgm:constr type="h" for="ch" forName="picture_1" refType="h"/>
          <dgm:constr type="w" for="ch" forName="picture_1" refType="h" refFor="ch" refForName="picture_1" op="equ" fact="0.784"/>
          <dgm:constr type="l" for="ch" forName="picture_1"/>
          <dgm:constr type="t" for="ch" forName="picture_1"/>
          <dgm:constr type="w" for="ch" forName="text_1" refType="w" refFor="ch" refForName="picture_1" fact="0.77"/>
          <dgm:constr type="h" for="ch" forName="text_1" refType="h" refFor="ch" refForName="picture_1" fact="0.6"/>
          <dgm:constr type="l" for="ch" forName="text_1" refType="w" refFor="ch" refForName="picture_1" fact="0.04"/>
          <dgm:constr type="t" for="ch" forName="text_1" refType="h" refFor="ch" refForName="picture_1" fact="0.4"/>
        </dgm:constrLst>
      </dgm:if>
      <dgm:if name="Name3" axis="ch" ptType="node" func="cnt" op="lte" val="5">
        <dgm:choose name="Name4">
          <dgm:if name="Name5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6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if>
      <dgm:else name="Name7">
        <dgm:choose name="Name8">
          <dgm:if name="Name9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10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else>
    </dgm:choose>
    <dgm:forEach name="Name11" axis="ch" ptType="sibTrans" hideLastTrans="0" cnt="1">
      <dgm:layoutNode name="picture_1" styleLbl="bgImgPlace1">
        <dgm:alg type="sp"/>
        <dgm:shape xmlns:r="http://schemas.openxmlformats.org/officeDocument/2006/relationships" type="roundRect" r:blip="" blipPhldr="1">
          <dgm:adjLst/>
        </dgm:shape>
        <dgm:presOf axis="self"/>
      </dgm:layoutNode>
    </dgm:forEach>
    <dgm:forEach name="Name12" axis="ch" ptType="node" cnt="1">
      <dgm:layoutNode name="text_1" styleLbl="node1">
        <dgm:varLst>
          <dgm:bulletEnabled val="1"/>
        </dgm:varLst>
        <dgm:choose name="Name13">
          <dgm:if name="Name14" func="var" arg="dir" op="equ" val="norm">
            <dgm:alg type="tx">
              <dgm:param type="txAnchorVert" val="b"/>
              <dgm:param type="parTxLTRAlign" val="l"/>
              <dgm:param type="shpTxLTRAlignCh" val="l"/>
              <dgm:param type="parTxRTLAlign" val="l"/>
              <dgm:param type="shpTxRTLAlignCh" val="l"/>
            </dgm:alg>
          </dgm:if>
          <dgm:else name="Name15">
            <dgm:alg type="tx">
              <dgm:param type="txAnchorVert" val="b"/>
              <dgm:param type="parTxLTRAlign" val="r"/>
              <dgm:param type="shpTxLTRAlignCh" val="r"/>
              <dgm:param type="parTxRTLAlign" val="r"/>
              <dgm:param type="shpTxRTLAlignCh" val="r"/>
            </dgm:alg>
          </dgm:else>
        </dgm:choose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primFontSz" val="65"/>
          <dgm:constr type="lMarg" refType="primFontSz" fact="0.2"/>
          <dgm:constr type="rMarg" refType="primFontSz" fact="0.2"/>
          <dgm:constr type="tMarg" refType="primFontSz" fact="0.2"/>
          <dgm:constr type="bMarg" refType="primFontSz" fact="0.2"/>
        </dgm:constrLst>
        <dgm:ruleLst>
          <dgm:rule type="primFontSz" val="5" fact="NaN" max="NaN"/>
        </dgm:ruleLst>
      </dgm:layoutNode>
    </dgm:forEach>
    <dgm:choose name="Name16">
      <dgm:if name="Name17" axis="ch" ptType="node" func="cnt" op="gte" val="2">
        <dgm:layoutNode name="linV">
          <dgm:choose name="Name18">
            <dgm:if name="Name19" func="var" arg="dir" op="equ" val="norm">
              <dgm:alg type="lin">
                <dgm:param type="linDir" val="fromT"/>
                <dgm:param type="vertAlign" val="t"/>
                <dgm:param type="fallback" val="1D"/>
                <dgm:param type="horzAlign" val="l"/>
                <dgm:param type="nodeHorzAlign" val="l"/>
              </dgm:alg>
            </dgm:if>
            <dgm:else name="Name20">
              <dgm:alg type="lin">
                <dgm:param type="linDir" val="fromT"/>
                <dgm:param type="vertAlign" val="t"/>
                <dgm:param type="fallback" val="1D"/>
                <dgm:param type="horzAlign" val="r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constrLst>
            <dgm:constr type="w" for="ch" forName="spaceV" val="1"/>
            <dgm:constr type="w" for="ch" forName="pair" refType="w" op="equ"/>
            <dgm:constr type="w" for="des" forName="desText" op="equ"/>
            <dgm:constr type="primFontSz" for="des" forName="desText" op="equ" val="65"/>
          </dgm:constrLst>
          <dgm:forEach name="Name21" axis="ch" ptType="node" st="2">
            <dgm:layoutNode name="pair">
              <dgm:alg type="composite"/>
              <dgm:shape xmlns:r="http://schemas.openxmlformats.org/officeDocument/2006/relationships" r:blip="">
                <dgm:adjLst/>
              </dgm:shape>
              <dgm:choose name="Name22">
                <dgm:if name="Name23" func="var" arg="dir" op="equ" val="norm">
                  <dgm:constrLst>
                    <dgm:constr type="userC"/>
                    <dgm:constr type="l" for="ch" forName="spaceH"/>
                    <dgm:constr type="r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l" for="ch" forName="desTextWrapper" refType="r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if>
                <dgm:else name="Name24">
                  <dgm:constrLst>
                    <dgm:constr type="userC"/>
                    <dgm:constr type="r" for="ch" forName="spaceH" refType="w"/>
                    <dgm:constr type="l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r" for="ch" forName="desTextWrapper" refType="l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else>
              </dgm:choose>
              <dgm:layoutNode name="spaceH">
                <dgm:alg type="sp"/>
                <dgm:shape xmlns:r="http://schemas.openxmlformats.org/officeDocument/2006/relationships" type="rect" r:blip="" hideGeom="1">
                  <dgm:adjLst/>
                </dgm:shape>
                <dgm:presOf/>
              </dgm:layoutNode>
              <dgm:layoutNode name="desPictures" styleLbl="alignImgPlace1">
                <dgm:alg type="sp"/>
                <dgm:shape xmlns:r="http://schemas.openxmlformats.org/officeDocument/2006/relationships" type="ellipse" r:blip="" blipPhldr="1">
                  <dgm:adjLst/>
                </dgm:shape>
                <dgm:presOf/>
              </dgm:layoutNode>
              <dgm:layoutNode name="desTextWrapper">
                <dgm:choose name="Name25">
                  <dgm:if name="Name26" func="var" arg="dir" op="equ" val="norm">
                    <dgm:alg type="lin">
                      <dgm:param type="horzAlign" val="l"/>
                    </dgm:alg>
                  </dgm:if>
                  <dgm:else name="Name27">
                    <dgm:alg type="lin">
                      <dgm:param type="horzAlign" val="r"/>
                    </dgm:alg>
                  </dgm:else>
                </dgm:choose>
                <dgm:layoutNode name="desText" styleLbl="revTx">
                  <dgm:varLst>
                    <dgm:bulletEnabled val="1"/>
                  </dgm:varLst>
                  <dgm:choose name="Name28">
                    <dgm:if name="Name29" func="var" arg="dir" op="equ" val="norm">
                      <dgm:alg type="tx">
                        <dgm:param type="parTxLTRAlign" val="l"/>
                        <dgm:param type="shpTxLTRAlignCh" val="l"/>
                        <dgm:param type="parTxRTLAlign" val="r"/>
                        <dgm:param type="shpTxRTLAlignCh" val="r"/>
                      </dgm:alg>
                    </dgm:if>
                    <dgm:else name="Name30">
                      <dgm:alg type="tx">
                        <dgm:param type="parTxLTRAlign" val="r"/>
                        <dgm:param type="shpTxLTRAlignCh" val="r"/>
                        <dgm:param type="parTxRTLAlign" val="r"/>
                        <dgm:param type="shpTxRTLAlignCh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userW"/>
                    <dgm:constr type="w" refType="userW" fact="0.1"/>
                    <dgm:constr type="lMarg" refType="primFontSz" fact="0.2"/>
                    <dgm:constr type="rMarg" refType="primFontSz" fact="0.2"/>
                    <dgm:constr type="tMarg" refType="primFontSz" fact="0.1"/>
                    <dgm:constr type="bMarg" refType="primFontSz" fact="0.1"/>
                  </dgm:constrLst>
                  <dgm:ruleLst>
                    <dgm:rule type="w" val="NaN" fact="1" max="NaN"/>
                    <dgm:rule type="primFontSz" val="5" fact="NaN" max="NaN"/>
                  </dgm:ruleLst>
                </dgm:layoutNode>
              </dgm:layoutNode>
            </dgm:layoutNode>
            <dgm:forEach name="Name31" axis="followSib" ptType="sibTrans" cnt="1">
              <dgm:layoutNode name="spaceV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forEach>
          </dgm:forEach>
        </dgm:layoutNode>
      </dgm:if>
      <dgm:else name="Name32"/>
    </dgm:choose>
    <dgm:layoutNode name="maxNode">
      <dgm:alg type="lin"/>
      <dgm:shape xmlns:r="http://schemas.openxmlformats.org/officeDocument/2006/relationships" r:blip="">
        <dgm:adjLst/>
      </dgm:shape>
      <dgm:presOf/>
      <dgm:constrLst>
        <dgm:constr type="w" for="ch"/>
        <dgm:constr type="h" for="ch"/>
      </dgm:constrLst>
      <dgm:layoutNode name="Name33">
        <dgm:alg type="sp"/>
        <dgm:shape xmlns:r="http://schemas.openxmlformats.org/officeDocument/2006/relationships" r:blip="">
          <dgm:adjLst/>
        </dgm:shape>
        <dgm:presOf/>
      </dgm:layoutNode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10#1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8/layout/BubblePictureList">
  <dgm:title val=""/>
  <dgm:desc val=""/>
  <dgm:catLst>
    <dgm:cat type="picture" pri="22000"/>
    <dgm:cat type="pictureconvert" pri="22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8"/>
      <dgm:chPref val="8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7423"/>
        </dgm:alg>
        <dgm:choose name="Name3">
          <dgm:if name="Name4" func="var" arg="dir" op="equ" val="norm">
            <dgm:constrLst>
              <dgm:constr type="primFontSz" for="des" ptType="node" op="equ" val="65"/>
              <dgm:constr type="l" for="ch" forName="parent_text_1" refType="w" fact="0"/>
              <dgm:constr type="t" for="ch" forName="parent_text_1" refType="h" fact="0"/>
              <dgm:constr type="w" for="ch" forName="parent_text_1" refType="w" fact="0.6457"/>
              <dgm:constr type="h" for="ch" forName="parent_text_1" refType="h" fact="0.225"/>
              <dgm:constr type="l" for="ch" forName="image_accent_1" refType="w" fact="0.4305"/>
              <dgm:constr type="t" for="ch" forName="image_accent_1" refType="h" fact="0.2417"/>
              <dgm:constr type="w" for="ch" forName="image_accent_1" refType="w" fact="0.4352"/>
              <dgm:constr type="h" for="ch" forName="image_accent_1" refType="h" fact="0.7583"/>
              <dgm:constr type="l" for="ch" forName="accent_1" refType="w" fact="0.8709"/>
              <dgm:constr type="t" for="ch" forName="accent_1" refType="h" fact="0.1491"/>
              <dgm:constr type="w" for="ch" forName="accent_1" refType="w" fact="0.1291"/>
              <dgm:constr type="h" for="ch" forName="accent_1" refType="h" fact="0.225"/>
              <dgm:constr type="l" for="ch" forName="image_1" refType="w" fact="0.4457"/>
              <dgm:constr type="t" for="ch" forName="image_1" refType="h" fact="0.2709"/>
              <dgm:constr type="w" for="ch" forName="image_1" refType="w" fact="0.4018"/>
              <dgm:constr type="h" for="ch" forName="image_1" refType="h" fact="0.7"/>
            </dgm:constrLst>
          </dgm:if>
          <dgm:else name="Name5">
            <dgm:constrLst>
              <dgm:constr type="primFontSz" for="des" ptType="node" op="equ" val="65"/>
              <dgm:constr type="l" for="ch" forName="parent_text_1" refType="w" fact="0.3543"/>
              <dgm:constr type="t" for="ch" forName="parent_text_1" refType="h" fact="0"/>
              <dgm:constr type="w" for="ch" forName="parent_text_1" refType="w" fact="0.6457"/>
              <dgm:constr type="h" for="ch" forName="parent_text_1" refType="h" fact="0.225"/>
              <dgm:constr type="l" for="ch" forName="image_accent_1" refType="w" fact="0.1344"/>
              <dgm:constr type="t" for="ch" forName="image_accent_1" refType="h" fact="0.2417"/>
              <dgm:constr type="w" for="ch" forName="image_accent_1" refType="w" fact="0.4352"/>
              <dgm:constr type="h" for="ch" forName="image_accent_1" refType="h" fact="0.7583"/>
              <dgm:constr type="l" for="ch" forName="accent_1" refType="w" fact="0"/>
              <dgm:constr type="t" for="ch" forName="accent_1" refType="h" fact="0.1491"/>
              <dgm:constr type="w" for="ch" forName="accent_1" refType="w" fact="0.1291"/>
              <dgm:constr type="h" for="ch" forName="accent_1" refType="h" fact="0.225"/>
              <dgm:constr type="l" for="ch" forName="image_1" refType="w" fact="0.1525"/>
              <dgm:constr type="t" for="ch" forName="image_1" refType="h" fact="0.2709"/>
              <dgm:constr type="w" for="ch" forName="image_1" refType="w" fact="0.4018"/>
              <dgm:constr type="h" for="ch" forName="image_1" refType="h" fact="0.7"/>
            </dgm:constrLst>
          </dgm:else>
        </dgm:choose>
      </dgm:if>
      <dgm:if name="Name6" axis="ch" ptType="node" func="cnt" op="equ" val="2">
        <dgm:alg type="composite">
          <dgm:param type="ar" val="3.193"/>
        </dgm:alg>
        <dgm:choose name="Name7">
          <dgm:if name="Name8" func="var" arg="dir" op="equ" val="norm">
            <dgm:constrLst>
              <dgm:constr type="primFontSz" for="des" ptType="node" op="equ" val="65"/>
              <dgm:constr type="l" for="ch" forName="image_accent_1" refType="w" fact="0.2342"/>
              <dgm:constr type="t" for="ch" forName="image_accent_1" refType="h" fact="0.2354"/>
              <dgm:constr type="w" for="ch" forName="image_accent_1" refType="w" fact="0.2394"/>
              <dgm:constr type="h" for="ch" forName="image_accent_1" refType="h" fact="0.7646"/>
              <dgm:constr type="l" for="ch" forName="image_1" refType="w" fact="0.2434"/>
              <dgm:constr type="t" for="ch" forName="image_1" refType="h" fact="0.2648"/>
              <dgm:constr type="w" for="ch" forName="image_1" refType="w" fact="0.2211"/>
              <dgm:constr type="h" for="ch" forName="image_1" refType="h" fact="0.7058"/>
              <dgm:constr type="l" for="ch" forName="parent_text_1" refType="w" fact="0"/>
              <dgm:constr type="t" for="ch" forName="parent_text_1" refType="h" fact="0"/>
              <dgm:constr type="w" for="ch" forName="parent_text_1" refType="w" fact="0.3553"/>
              <dgm:constr type="h" for="ch" forName="parent_text_1" refType="h" fact="0.215"/>
              <dgm:constr type="l" for="ch" forName="image_accent_2" refType="w" fact="0.5"/>
              <dgm:constr type="t" for="ch" forName="image_accent_2" refType="h" fact="0.3883"/>
              <dgm:constr type="w" for="ch" forName="image_accent_2" refType="w" fact="0.1253"/>
              <dgm:constr type="h" for="ch" forName="image_accent_2" refType="h" fact="0.4"/>
              <dgm:constr type="l" for="ch" forName="image_2" refType="w" fact="0.5074"/>
              <dgm:constr type="t" for="ch" forName="image_2" refType="h" fact="0.4118"/>
              <dgm:constr type="w" for="ch" forName="image_2" refType="w" fact="0.1105"/>
              <dgm:constr type="h" for="ch" forName="image_2" refType="h" fact="0.3529"/>
              <dgm:constr type="l" for="ch" forName="parent_text_2" refType="w" fact="0.6447"/>
              <dgm:constr type="t" for="ch" forName="parent_text_2" refType="h" fact="0.4118"/>
              <dgm:constr type="w" for="ch" forName="parent_text_2" refType="w" fact="0.3553"/>
              <dgm:constr type="h" for="ch" forName="parent_text_2" refType="h" fact="0.3529"/>
              <dgm:constr type="l" for="ch" forName="accent_1" refType="w" fact="0.6316"/>
              <dgm:constr type="t" for="ch" forName="accent_1" refType="h" fact="0.7899"/>
              <dgm:constr type="w" for="ch" forName="accent_1" refType="w" fact="0.0395"/>
              <dgm:constr type="h" for="ch" forName="accent_1" refType="h" fact="0.126"/>
            </dgm:constrLst>
          </dgm:if>
          <dgm:else name="Name9">
            <dgm:constrLst>
              <dgm:constr type="primFontSz" for="des" ptType="node" op="equ" val="65"/>
              <dgm:constr type="l" for="ch" forName="image_accent_2" refType="w" fact="0.3747"/>
              <dgm:constr type="t" for="ch" forName="image_accent_2" refType="h" fact="0.3883"/>
              <dgm:constr type="w" for="ch" forName="image_accent_2" refType="w" fact="0.1253"/>
              <dgm:constr type="h" for="ch" forName="image_accent_2" refType="h" fact="0.4"/>
              <dgm:constr type="l" for="ch" forName="image_2" refType="w" fact="0.3821"/>
              <dgm:constr type="t" for="ch" forName="image_2" refType="h" fact="0.4118"/>
              <dgm:constr type="w" for="ch" forName="image_2" refType="w" fact="0.1105"/>
              <dgm:constr type="h" for="ch" forName="image_2" refType="h" fact="0.3529"/>
              <dgm:constr type="l" for="ch" forName="parent_text_1" refType="w" fact="0.6447"/>
              <dgm:constr type="t" for="ch" forName="parent_text_1" refType="h" fact="0"/>
              <dgm:constr type="w" for="ch" forName="parent_text_1" refType="w" fact="0.3553"/>
              <dgm:constr type="h" for="ch" forName="parent_text_1" refType="h" fact="0.215"/>
              <dgm:constr type="l" for="ch" forName="parent_text_2" refType="w" fact="0"/>
              <dgm:constr type="t" for="ch" forName="parent_text_2" refType="h" fact="0.4118"/>
              <dgm:constr type="w" for="ch" forName="parent_text_2" refType="w" fact="0.3553"/>
              <dgm:constr type="h" for="ch" forName="parent_text_2" refType="h" fact="0.3529"/>
              <dgm:constr type="l" for="ch" forName="image_accent_1" refType="w" fact="0.5263"/>
              <dgm:constr type="t" for="ch" forName="image_accent_1" refType="h" fact="0.2354"/>
              <dgm:constr type="w" for="ch" forName="image_accent_1" refType="w" fact="0.2394"/>
              <dgm:constr type="h" for="ch" forName="image_accent_1" refType="h" fact="0.7646"/>
              <dgm:constr type="l" for="ch" forName="image_1" refType="w" fact="0.5355"/>
              <dgm:constr type="t" for="ch" forName="image_1" refType="h" fact="0.2648"/>
              <dgm:constr type="w" for="ch" forName="image_1" refType="w" fact="0.2211"/>
              <dgm:constr type="h" for="ch" forName="image_1" refType="h" fact="0.7058"/>
              <dgm:constr type="l" for="ch" forName="accent_1" refType="w" fact="0.3289"/>
              <dgm:constr type="t" for="ch" forName="accent_1" refType="h" fact="0.7899"/>
              <dgm:constr type="w" for="ch" forName="accent_1" refType="w" fact="0.0395"/>
              <dgm:constr type="h" for="ch" forName="accent_1" refType="h" fact="0.126"/>
            </dgm:constrLst>
          </dgm:else>
        </dgm:choose>
      </dgm:if>
      <dgm:if name="Name10" axis="ch" ptType="node" func="cnt" op="equ" val="3">
        <dgm:alg type="composite">
          <dgm:param type="ar" val="2.4052"/>
        </dgm:alg>
        <dgm:choose name="Name11">
          <dgm:if name="Name12" func="var" arg="dir" op="equ" val="norm">
            <dgm:constrLst>
              <dgm:constr type="primFontSz" for="des" ptType="node" op="equ" val="65"/>
              <dgm:constr type="l" for="ch" forName="accent_3" refType="w" fact="0.6316"/>
              <dgm:constr type="t" for="ch" forName="accent_3" refType="h" fact="0.8355"/>
              <dgm:constr type="w" for="ch" forName="accent_3" refType="w" fact="0.0395"/>
              <dgm:constr type="h" for="ch" forName="accent_3" refType="h" fact="0.0949"/>
              <dgm:constr type="l" for="ch" forName="image_accent_2" refType="w" fact="0.4936"/>
              <dgm:constr type="t" for="ch" forName="image_accent_2" refType="h" fact="0.5329"/>
              <dgm:constr type="w" for="ch" forName="image_accent_2" refType="w" fact="0.1253"/>
              <dgm:constr type="h" for="ch" forName="image_accent_2" refType="h" fact="0.3013"/>
              <dgm:constr type="l" for="ch" forName="image_2" refType="w" fact="0.501"/>
              <dgm:constr type="t" for="ch" forName="image_2" refType="h" fact="0.5507"/>
              <dgm:constr type="w" for="ch" forName="image_2" refType="w" fact="0.1105"/>
              <dgm:constr type="h" for="ch" forName="image_2" refType="h" fact="0.2658"/>
              <dgm:constr type="l" for="ch" forName="image_accent_3" refType="w" fact="0.4446"/>
              <dgm:constr type="t" for="ch" forName="image_accent_3" refType="h" fact="0.1076"/>
              <dgm:constr type="w" for="ch" forName="image_accent_3" refType="w" fact="0.1606"/>
              <dgm:constr type="h" for="ch" forName="image_accent_3" refType="h" fact="0.3864"/>
              <dgm:constr type="l" for="ch" forName="image_3" refType="w" fact="0.4531"/>
              <dgm:constr type="t" for="ch" forName="image_3" refType="h" fact="0.128"/>
              <dgm:constr type="w" for="ch" forName="image_3" refType="w" fact="0.1437"/>
              <dgm:constr type="h" for="ch" forName="image_3" refType="h" fact="0.3456"/>
              <dgm:constr type="l" for="ch" forName="image_accent_1" refType="w" fact="0.2368"/>
              <dgm:constr type="t" for="ch" forName="image_accent_1" refType="h" fact="0.4241"/>
              <dgm:constr type="w" for="ch" forName="image_accent_1" refType="w" fact="0.2394"/>
              <dgm:constr type="h" for="ch" forName="image_accent_1" refType="h" fact="0.5759"/>
              <dgm:constr type="l" for="ch" forName="image_1" refType="w" fact="0.246"/>
              <dgm:constr type="t" for="ch" forName="image_1" refType="h" fact="0.4462"/>
              <dgm:constr type="w" for="ch" forName="image_1" refType="w" fact="0.2211"/>
              <dgm:constr type="h" for="ch" forName="image_1" refType="h" fact="0.5317"/>
              <dgm:constr type="l" for="ch" forName="parent_text_1" refType="w" fact="0"/>
              <dgm:constr type="t" for="ch" forName="parent_text_1" refType="h" fact="0.128"/>
              <dgm:constr type="w" for="ch" forName="parent_text_1" refType="w" fact="0.3553"/>
              <dgm:constr type="h" for="ch" forName="parent_text_1" refType="h" fact="0.2775"/>
              <dgm:constr type="l" for="ch" forName="accent_1" refType="w" fact="0.3895"/>
              <dgm:constr type="t" for="ch" forName="accent_1" refType="h" fact="0"/>
              <dgm:constr type="w" for="ch" forName="accent_1" refType="w" fact="0.0711"/>
              <dgm:constr type="h" for="ch" forName="accent_1" refType="h" fact="0.1709"/>
              <dgm:constr type="l" for="ch" forName="parent_text_2" refType="w" fact="0.6447"/>
              <dgm:constr type="t" for="ch" forName="parent_text_2" refType="h" fact="0.5507"/>
              <dgm:constr type="w" for="ch" forName="parent_text_2" refType="w" fact="0.3553"/>
              <dgm:constr type="h" for="ch" forName="parent_text_2" refType="h" fact="0.2658"/>
              <dgm:constr type="l" for="ch" forName="parent_text_3" refType="w" fact="0.6316"/>
              <dgm:constr type="t" for="ch" forName="parent_text_3" refType="h" fact="0.128"/>
              <dgm:constr type="w" for="ch" forName="parent_text_3" refType="w" fact="0.3553"/>
              <dgm:constr type="h" for="ch" forName="parent_text_3" refType="h" fact="0.3456"/>
              <dgm:constr type="l" for="ch" forName="accent_2" refType="w" fact="0.5789"/>
              <dgm:constr type="t" for="ch" forName="accent_2" refType="h" fact="0.0127"/>
              <dgm:constr type="w" for="ch" forName="accent_2" refType="w" fact="0.0526"/>
              <dgm:constr type="h" for="ch" forName="accent_2" refType="h" fact="0.1266"/>
            </dgm:constrLst>
          </dgm:if>
          <dgm:else name="Name13">
            <dgm:constrLst>
              <dgm:constr type="primFontSz" for="des" ptType="node" op="equ" val="65"/>
              <dgm:constr type="l" for="ch" forName="accent_1" refType="w" fact="0.3289"/>
              <dgm:constr type="t" for="ch" forName="accent_1" refType="h" fact="0.8355"/>
              <dgm:constr type="w" for="ch" forName="accent_1" refType="w" fact="0.0395"/>
              <dgm:constr type="h" for="ch" forName="accent_1" refType="h" fact="0.0949"/>
              <dgm:constr type="l" for="ch" forName="image_accent_2" refType="w" fact="0.3811"/>
              <dgm:constr type="t" for="ch" forName="image_accent_2" refType="h" fact="0.5329"/>
              <dgm:constr type="w" for="ch" forName="image_accent_2" refType="w" fact="0.1253"/>
              <dgm:constr type="h" for="ch" forName="image_accent_2" refType="h" fact="0.3013"/>
              <dgm:constr type="l" for="ch" forName="image_2" refType="w" fact="0.3885"/>
              <dgm:constr type="t" for="ch" forName="image_2" refType="h" fact="0.5507"/>
              <dgm:constr type="w" for="ch" forName="image_2" refType="w" fact="0.1105"/>
              <dgm:constr type="h" for="ch" forName="image_2" refType="h" fact="0.2658"/>
              <dgm:constr type="l" for="ch" forName="image_accent_3" refType="w" fact="0.3947"/>
              <dgm:constr type="t" for="ch" forName="image_accent_3" refType="h" fact="0.1076"/>
              <dgm:constr type="w" for="ch" forName="image_accent_3" refType="w" fact="0.1606"/>
              <dgm:constr type="h" for="ch" forName="image_accent_3" refType="h" fact="0.3864"/>
              <dgm:constr type="l" for="ch" forName="image_3" refType="w" fact="0.4032"/>
              <dgm:constr type="t" for="ch" forName="image_3" refType="h" fact="0.128"/>
              <dgm:constr type="w" for="ch" forName="image_3" refType="w" fact="0.1437"/>
              <dgm:constr type="h" for="ch" forName="image_3" refType="h" fact="0.3456"/>
              <dgm:constr type="l" for="ch" forName="image_accent_1" refType="w" fact="0.5237"/>
              <dgm:constr type="t" for="ch" forName="image_accent_1" refType="h" fact="0.4241"/>
              <dgm:constr type="w" for="ch" forName="image_accent_1" refType="w" fact="0.2394"/>
              <dgm:constr type="h" for="ch" forName="image_accent_1" refType="h" fact="0.5759"/>
              <dgm:constr type="l" for="ch" forName="image_1" refType="w" fact="0.5329"/>
              <dgm:constr type="t" for="ch" forName="image_1" refType="h" fact="0.4462"/>
              <dgm:constr type="w" for="ch" forName="image_1" refType="w" fact="0.2211"/>
              <dgm:constr type="h" for="ch" forName="image_1" refType="h" fact="0.5317"/>
              <dgm:constr type="l" for="ch" forName="parent_text_1" refType="w" fact="0.6447"/>
              <dgm:constr type="t" for="ch" forName="parent_text_1" refType="h" fact="0.128"/>
              <dgm:constr type="w" for="ch" forName="parent_text_1" refType="w" fact="0.3553"/>
              <dgm:constr type="h" for="ch" forName="parent_text_1" refType="h" fact="0.2775"/>
              <dgm:constr type="l" for="ch" forName="accent_2" refType="w" fact="0.5395"/>
              <dgm:constr type="t" for="ch" forName="accent_2" refType="h" fact="0"/>
              <dgm:constr type="w" for="ch" forName="accent_2" refType="w" fact="0.0711"/>
              <dgm:constr type="h" for="ch" forName="accent_2" refType="h" fact="0.1709"/>
              <dgm:constr type="l" for="ch" forName="parent_text_3" refType="w" fact="0.0132"/>
              <dgm:constr type="t" for="ch" forName="parent_text_3" refType="h" fact="0.128"/>
              <dgm:constr type="w" for="ch" forName="parent_text_3" refType="w" fact="0.3553"/>
              <dgm:constr type="h" for="ch" forName="parent_text_3" refType="h" fact="0.3456"/>
              <dgm:constr type="l" for="ch" forName="parent_text_2" refType="w" fact="0"/>
              <dgm:constr type="t" for="ch" forName="parent_text_2" refType="h" fact="0.5507"/>
              <dgm:constr type="w" for="ch" forName="parent_text_2" refType="w" fact="0.3553"/>
              <dgm:constr type="h" for="ch" forName="parent_text_2" refType="h" fact="0.2658"/>
              <dgm:constr type="l" for="ch" forName="accent_3" refType="w" fact="0.3684"/>
              <dgm:constr type="t" for="ch" forName="accent_3" refType="h" fact="0.0127"/>
              <dgm:constr type="w" for="ch" forName="accent_3" refType="w" fact="0.0526"/>
              <dgm:constr type="h" for="ch" forName="accent_3" refType="h" fact="0.1266"/>
            </dgm:constrLst>
          </dgm:else>
        </dgm:choose>
      </dgm:if>
      <dgm:if name="Name14" axis="ch" ptType="node" func="cnt" op="equ" val="4">
        <dgm:alg type="composite">
          <dgm:param type="ar" val="1.6704"/>
        </dgm:alg>
        <dgm:choose name="Name15">
          <dgm:if name="Name16" func="var" arg="dir" op="equ" val="norm">
            <dgm:constrLst>
              <dgm:constr type="primFontSz" for="des" ptType="node" op="equ" val="65"/>
              <dgm:constr type="l" for="ch" forName="image_accent_4" refType="w" fact="0.4626"/>
              <dgm:constr type="t" for="ch" forName="image_accent_4" refType="h" fact="0.1415"/>
              <dgm:constr type="w" for="ch" forName="image_accent_4" refType="w" fact="0.1126"/>
              <dgm:constr type="h" for="ch" forName="image_accent_4" refType="h" fact="0.1881"/>
              <dgm:constr type="l" for="ch" forName="image_4" refType="w" fact="0.4692"/>
              <dgm:constr type="t" for="ch" forName="image_4" refType="h" fact="0.1526"/>
              <dgm:constr type="w" for="ch" forName="image_4" refType="w" fact="0.0994"/>
              <dgm:constr type="h" for="ch" forName="image_4" refType="h" fact="0.166"/>
              <dgm:constr type="l" for="ch" forName="image_accent_2" refType="w" fact="0.4936"/>
              <dgm:constr type="t" for="ch" forName="image_accent_2" refType="h" fact="0.6756"/>
              <dgm:constr type="w" for="ch" forName="image_accent_2" refType="w" fact="0.1253"/>
              <dgm:constr type="h" for="ch" forName="image_accent_2" refType="h" fact="0.2092"/>
              <dgm:constr type="l" for="ch" forName="image_2" refType="w" fact="0.501"/>
              <dgm:constr type="t" for="ch" forName="image_2" refType="h" fact="0.6879"/>
              <dgm:constr type="w" for="ch" forName="image_2" refType="w" fact="0.1105"/>
              <dgm:constr type="h" for="ch" forName="image_2" refType="h" fact="0.1846"/>
              <dgm:constr type="l" for="ch" forName="image_accent_3" refType="w" fact="0.4446"/>
              <dgm:constr type="t" for="ch" forName="image_accent_3" refType="h" fact="0.3802"/>
              <dgm:constr type="w" for="ch" forName="image_accent_3" refType="w" fact="0.1606"/>
              <dgm:constr type="h" for="ch" forName="image_accent_3" refType="h" fact="0.2683"/>
              <dgm:constr type="l" for="ch" forName="image_3" refType="w" fact="0.4531"/>
              <dgm:constr type="t" for="ch" forName="image_3" refType="h" fact="0.3944"/>
              <dgm:constr type="w" for="ch" forName="image_3" refType="w" fact="0.1437"/>
              <dgm:constr type="h" for="ch" forName="image_3" refType="h" fact="0.24"/>
              <dgm:constr type="l" for="ch" forName="image_accent_1" refType="w" fact="0.2368"/>
              <dgm:constr type="t" for="ch" forName="image_accent_1" refType="h" fact="0.6"/>
              <dgm:constr type="w" for="ch" forName="image_accent_1" refType="w" fact="0.2394"/>
              <dgm:constr type="h" for="ch" forName="image_accent_1" refType="h" fact="0.4"/>
              <dgm:constr type="l" for="ch" forName="image_1" refType="w" fact="0.246"/>
              <dgm:constr type="t" for="ch" forName="image_1" refType="h" fact="0.6154"/>
              <dgm:constr type="w" for="ch" forName="image_1" refType="w" fact="0.2211"/>
              <dgm:constr type="h" for="ch" forName="image_1" refType="h" fact="0.3692"/>
              <dgm:constr type="l" for="ch" forName="parent_text_1" refType="w" fact="0"/>
              <dgm:constr type="t" for="ch" forName="parent_text_1" refType="h" fact="0.3944"/>
              <dgm:constr type="w" for="ch" forName="parent_text_1" refType="w" fact="0.3553"/>
              <dgm:constr type="h" for="ch" forName="parent_text_1" refType="h" fact="0.1931"/>
              <dgm:constr type="l" for="ch" forName="accent_1" refType="w" fact="0.3895"/>
              <dgm:constr type="t" for="ch" forName="accent_1" refType="h" fact="0.3055"/>
              <dgm:constr type="w" for="ch" forName="accent_1" refType="w" fact="0.0711"/>
              <dgm:constr type="h" for="ch" forName="accent_1" refType="h" fact="0.1187"/>
              <dgm:constr type="l" for="ch" forName="parent_text_3" refType="w" fact="0.6316"/>
              <dgm:constr type="t" for="ch" forName="parent_text_3" refType="h" fact="0.3944"/>
              <dgm:constr type="w" for="ch" forName="parent_text_3" refType="w" fact="0.3553"/>
              <dgm:constr type="h" for="ch" forName="parent_text_3" refType="h" fact="0.24"/>
              <dgm:constr type="l" for="ch" forName="parent_text_2" refType="w" fact="0.6447"/>
              <dgm:constr type="t" for="ch" forName="parent_text_2" refType="h" fact="0.6879"/>
              <dgm:constr type="w" for="ch" forName="parent_text_2" refType="w" fact="0.3553"/>
              <dgm:constr type="h" for="ch" forName="parent_text_2" refType="h" fact="0.1846"/>
              <dgm:constr type="l" for="ch" forName="accent_2" refType="w" fact="0.5347"/>
              <dgm:constr type="t" for="ch" forName="accent_2" refType="h" fact="0.044"/>
              <dgm:constr type="w" for="ch" forName="accent_2" refType="w" fact="0.0526"/>
              <dgm:constr type="h" for="ch" forName="accent_2" refType="h" fact="0.0879"/>
              <dgm:constr type="l" for="ch" forName="accent_3" refType="w" fact="0.6005"/>
              <dgm:constr type="t" for="ch" forName="accent_3" refType="h" fact="0"/>
              <dgm:constr type="w" for="ch" forName="accent_3" refType="w" fact="0.0263"/>
              <dgm:constr type="h" for="ch" forName="accent_3" refType="h" fact="0.044"/>
              <dgm:constr type="l" for="ch" forName="parent_text_4" refType="w" fact="0.6005"/>
              <dgm:constr type="t" for="ch" forName="parent_text_4" refType="h" fact="0.1526"/>
              <dgm:constr type="w" for="ch" forName="parent_text_4" refType="w" fact="0.3553"/>
              <dgm:constr type="h" for="ch" forName="parent_text_4" refType="h" fact="0.166"/>
              <dgm:constr type="l" for="ch" forName="accent_4" refType="w" fact="0.6268"/>
              <dgm:constr type="t" for="ch" forName="accent_4" refType="h" fact="0.8791"/>
              <dgm:constr type="w" for="ch" forName="accent_4" refType="w" fact="0.0395"/>
              <dgm:constr type="h" for="ch" forName="accent_4" refType="h" fact="0.0659"/>
            </dgm:constrLst>
          </dgm:if>
          <dgm:else name="Name17">
            <dgm:constrLst>
              <dgm:constr type="primFontSz" for="des" ptType="node" op="equ" val="65"/>
              <dgm:constr type="l" for="ch" forName="image_accent_4" refType="w" fact="0.4248"/>
              <dgm:constr type="t" for="ch" forName="image_accent_4" refType="h" fact="0.1415"/>
              <dgm:constr type="w" for="ch" forName="image_accent_4" refType="w" fact="0.1126"/>
              <dgm:constr type="h" for="ch" forName="image_accent_4" refType="h" fact="0.1881"/>
              <dgm:constr type="l" for="ch" forName="image_4" refType="w" fact="0.4314"/>
              <dgm:constr type="t" for="ch" forName="image_4" refType="h" fact="0.1526"/>
              <dgm:constr type="w" for="ch" forName="image_4" refType="w" fact="0.0994"/>
              <dgm:constr type="h" for="ch" forName="image_4" refType="h" fact="0.166"/>
              <dgm:constr type="l" for="ch" forName="image_accent_2" refType="w" fact="0.3811"/>
              <dgm:constr type="t" for="ch" forName="image_accent_2" refType="h" fact="0.6756"/>
              <dgm:constr type="w" for="ch" forName="image_accent_2" refType="w" fact="0.1253"/>
              <dgm:constr type="h" for="ch" forName="image_accent_2" refType="h" fact="0.2092"/>
              <dgm:constr type="l" for="ch" forName="image_2" refType="w" fact="0.3885"/>
              <dgm:constr type="t" for="ch" forName="image_2" refType="h" fact="0.6879"/>
              <dgm:constr type="w" for="ch" forName="image_2" refType="w" fact="0.1105"/>
              <dgm:constr type="h" for="ch" forName="image_2" refType="h" fact="0.1846"/>
              <dgm:constr type="l" for="ch" forName="image_accent_3" refType="w" fact="0.3947"/>
              <dgm:constr type="t" for="ch" forName="image_accent_3" refType="h" fact="0.3802"/>
              <dgm:constr type="w" for="ch" forName="image_accent_3" refType="w" fact="0.1606"/>
              <dgm:constr type="h" for="ch" forName="image_accent_3" refType="h" fact="0.2683"/>
              <dgm:constr type="l" for="ch" forName="image_3" refType="w" fact="0.4032"/>
              <dgm:constr type="t" for="ch" forName="image_3" refType="h" fact="0.3944"/>
              <dgm:constr type="w" for="ch" forName="image_3" refType="w" fact="0.1437"/>
              <dgm:constr type="h" for="ch" forName="image_3" refType="h" fact="0.24"/>
              <dgm:constr type="l" for="ch" forName="image_accent_1" refType="w" fact="0.5237"/>
              <dgm:constr type="t" for="ch" forName="image_accent_1" refType="h" fact="0.6"/>
              <dgm:constr type="w" for="ch" forName="image_accent_1" refType="w" fact="0.2394"/>
              <dgm:constr type="h" for="ch" forName="image_accent_1" refType="h" fact="0.4"/>
              <dgm:constr type="l" for="ch" forName="image_1" refType="w" fact="0.5329"/>
              <dgm:constr type="t" for="ch" forName="image_1" refType="h" fact="0.6154"/>
              <dgm:constr type="w" for="ch" forName="image_1" refType="w" fact="0.2211"/>
              <dgm:constr type="h" for="ch" forName="image_1" refType="h" fact="0.3692"/>
              <dgm:constr type="l" for="ch" forName="parent_text_1" refType="w" fact="0.6447"/>
              <dgm:constr type="t" for="ch" forName="parent_text_1" refType="h" fact="0.3944"/>
              <dgm:constr type="w" for="ch" forName="parent_text_1" refType="w" fact="0.3553"/>
              <dgm:constr type="h" for="ch" forName="parent_text_1" refType="h" fact="0.1931"/>
              <dgm:constr type="l" for="ch" forName="accent_1" refType="w" fact="0.5395"/>
              <dgm:constr type="t" for="ch" forName="accent_1" refType="h" fact="0.3055"/>
              <dgm:constr type="w" for="ch" forName="accent_1" refType="w" fact="0.0711"/>
              <dgm:constr type="h" for="ch" forName="accent_1" refType="h" fact="0.1187"/>
              <dgm:constr type="l" for="ch" forName="parent_text_3" refType="w" fact="0.0132"/>
              <dgm:constr type="t" for="ch" forName="parent_text_3" refType="h" fact="0.3944"/>
              <dgm:constr type="w" for="ch" forName="parent_text_3" refType="w" fact="0.3553"/>
              <dgm:constr type="h" for="ch" forName="parent_text_3" refType="h" fact="0.24"/>
              <dgm:constr type="l" for="ch" forName="parent_text_2" refType="w" fact="0"/>
              <dgm:constr type="t" for="ch" forName="parent_text_2" refType="h" fact="0.6879"/>
              <dgm:constr type="w" for="ch" forName="parent_text_2" refType="w" fact="0.3553"/>
              <dgm:constr type="h" for="ch" forName="parent_text_2" refType="h" fact="0.1846"/>
              <dgm:constr type="l" for="ch" forName="accent_2" refType="w" fact="0.4126"/>
              <dgm:constr type="t" for="ch" forName="accent_2" refType="h" fact="0.044"/>
              <dgm:constr type="w" for="ch" forName="accent_2" refType="w" fact="0.0526"/>
              <dgm:constr type="h" for="ch" forName="accent_2" refType="h" fact="0.0879"/>
              <dgm:constr type="l" for="ch" forName="accent_3" refType="w" fact="0.3732"/>
              <dgm:constr type="t" for="ch" forName="accent_3" refType="h" fact="0"/>
              <dgm:constr type="w" for="ch" forName="accent_3" refType="w" fact="0.0263"/>
              <dgm:constr type="h" for="ch" forName="accent_3" refType="h" fact="0.044"/>
              <dgm:constr type="l" for="ch" forName="parent_text_4" refType="w" fact="0.0442"/>
              <dgm:constr type="t" for="ch" forName="parent_text_4" refType="h" fact="0.1526"/>
              <dgm:constr type="w" for="ch" forName="parent_text_4" refType="w" fact="0.3553"/>
              <dgm:constr type="h" for="ch" forName="parent_text_4" refType="h" fact="0.166"/>
              <dgm:constr type="l" for="ch" forName="accent_4" refType="w" fact="0.3337"/>
              <dgm:constr type="t" for="ch" forName="accent_4" refType="h" fact="0.8791"/>
              <dgm:constr type="w" for="ch" forName="accent_4" refType="w" fact="0.0395"/>
              <dgm:constr type="h" for="ch" forName="accent_4" refType="h" fact="0.0659"/>
            </dgm:constrLst>
          </dgm:else>
        </dgm:choose>
      </dgm:if>
      <dgm:if name="Name18" axis="ch" ptType="node" func="cnt" op="equ" val="5">
        <dgm:alg type="composite">
          <dgm:param type="ar" val="1.5076"/>
        </dgm:alg>
        <dgm:choose name="Name19">
          <dgm:if name="Name20" func="var" arg="dir" op="equ" val="norm">
            <dgm:constrLst>
              <dgm:constr type="primFontSz" for="des" ptType="node" op="equ" val="65"/>
              <dgm:constr type="l" for="ch" forName="image_accent_5" refType="w" fact="0.5301"/>
              <dgm:constr type="t" for="ch" forName="image_accent_5" refType="h" fact="0.0862"/>
              <dgm:constr type="w" for="ch" forName="image_accent_5" refType="w" fact="0.1022"/>
              <dgm:constr type="h" for="ch" forName="image_accent_5" refType="h" fact="0.1541"/>
              <dgm:constr type="l" for="ch" forName="image_5" refType="w" fact="0.5361"/>
              <dgm:constr type="t" for="ch" forName="image_5" refType="h" fact="0.0953"/>
              <dgm:constr type="w" for="ch" forName="image_5" refType="w" fact="0.0902"/>
              <dgm:constr type="h" for="ch" forName="image_5" refType="h" fact="0.1359"/>
              <dgm:constr type="l" for="ch" forName="image_accent_4" refType="w" fact="0.4528"/>
              <dgm:constr type="t" for="ch" forName="image_accent_4" refType="h" fact="0.2416"/>
              <dgm:constr type="w" for="ch" forName="image_accent_4" refType="w" fact="0.1103"/>
              <dgm:constr type="h" for="ch" forName="image_accent_4" refType="h" fact="0.1662"/>
              <dgm:constr type="l" for="ch" forName="image_4" refType="w" fact="0.4593"/>
              <dgm:constr type="t" for="ch" forName="image_4" refType="h" fact="0.2513"/>
              <dgm:constr type="w" for="ch" forName="image_4" refType="w" fact="0.0973"/>
              <dgm:constr type="h" for="ch" forName="image_4" refType="h" fact="0.1467"/>
              <dgm:constr type="l" for="ch" forName="image_accent_2" refType="w" fact="0.4832"/>
              <dgm:constr type="t" for="ch" forName="image_accent_2" refType="h" fact="0.7134"/>
              <dgm:constr type="w" for="ch" forName="image_accent_2" refType="w" fact="0.1226"/>
              <dgm:constr type="h" for="ch" forName="image_accent_2" refType="h" fact="0.1849"/>
              <dgm:constr type="l" for="ch" forName="image_2" refType="w" fact="0.4904"/>
              <dgm:constr type="t" for="ch" forName="image_2" refType="h" fact="0.7243"/>
              <dgm:constr type="w" for="ch" forName="image_2" refType="w" fact="0.1082"/>
              <dgm:constr type="h" for="ch" forName="image_2" refType="h" fact="0.1631"/>
              <dgm:constr type="l" for="ch" forName="image_accent_3" refType="w" fact="0.4352"/>
              <dgm:constr type="t" for="ch" forName="image_accent_3" refType="h" fact="0.4525"/>
              <dgm:constr type="w" for="ch" forName="image_accent_3" refType="w" fact="0.1573"/>
              <dgm:constr type="h" for="ch" forName="image_accent_3" refType="h" fact="0.2371"/>
              <dgm:constr type="l" for="ch" forName="image_3" refType="w" fact="0.4435"/>
              <dgm:constr type="t" for="ch" forName="image_3" refType="h" fact="0.465"/>
              <dgm:constr type="w" for="ch" forName="image_3" refType="w" fact="0.1407"/>
              <dgm:constr type="h" for="ch" forName="image_3" refType="h" fact="0.212"/>
              <dgm:constr type="l" for="ch" forName="image_accent_1" refType="w" fact="0.2318"/>
              <dgm:constr type="t" for="ch" forName="image_accent_1" refType="h" fact="0.6466"/>
              <dgm:constr type="w" for="ch" forName="image_accent_1" refType="w" fact="0.2344"/>
              <dgm:constr type="h" for="ch" forName="image_accent_1" refType="h" fact="0.3534"/>
              <dgm:constr type="l" for="ch" forName="image_1" refType="w" fact="0.2408"/>
              <dgm:constr type="t" for="ch" forName="image_1" refType="h" fact="0.6602"/>
              <dgm:constr type="w" for="ch" forName="image_1" refType="w" fact="0.2164"/>
              <dgm:constr type="h" for="ch" forName="image_1" refType="h" fact="0.3262"/>
              <dgm:constr type="l" for="ch" forName="parent_text_1" refType="w" fact="0"/>
              <dgm:constr type="t" for="ch" forName="parent_text_1" refType="h" fact="0.465"/>
              <dgm:constr type="w" for="ch" forName="parent_text_1" refType="w" fact="0.3478"/>
              <dgm:constr type="h" for="ch" forName="parent_text_1" refType="h" fact="0.165"/>
              <dgm:constr type="l" for="ch" forName="accent_1" refType="w" fact="0.3813"/>
              <dgm:constr type="t" for="ch" forName="accent_1" refType="h" fact="0.3864"/>
              <dgm:constr type="w" for="ch" forName="accent_1" refType="w" fact="0.0696"/>
              <dgm:constr type="h" for="ch" forName="accent_1" refType="h" fact="0.1049"/>
              <dgm:constr type="l" for="ch" forName="parent_text_3" refType="w" fact="0.6182"/>
              <dgm:constr type="t" for="ch" forName="parent_text_3" refType="h" fact="0.465"/>
              <dgm:constr type="w" for="ch" forName="parent_text_3" refType="w" fact="0.3478"/>
              <dgm:constr type="h" for="ch" forName="parent_text_3" refType="h" fact="0.212"/>
              <dgm:constr type="l" for="ch" forName="parent_text_2" refType="w" fact="0.6311"/>
              <dgm:constr type="t" for="ch" forName="parent_text_2" refType="h" fact="0.7243"/>
              <dgm:constr type="w" for="ch" forName="parent_text_2" refType="w" fact="0.3478"/>
              <dgm:constr type="h" for="ch" forName="parent_text_2" refType="h" fact="0.1631"/>
              <dgm:constr type="l" for="ch" forName="parent_text_4" refType="w" fact="0.5878"/>
              <dgm:constr type="t" for="ch" forName="parent_text_4" refType="h" fact="0.2513"/>
              <dgm:constr type="w" for="ch" forName="parent_text_4" refType="w" fact="0.3478"/>
              <dgm:constr type="h" for="ch" forName="parent_text_4" refType="h" fact="0.1467"/>
              <dgm:constr type="l" for="ch" forName="accent_2" refType="w" fact="0.6265"/>
              <dgm:constr type="t" for="ch" forName="accent_2" refType="h" fact="0.0194"/>
              <dgm:constr type="w" for="ch" forName="accent_2" refType="w" fact="0.0515"/>
              <dgm:constr type="h" for="ch" forName="accent_2" refType="h" fact="0.0777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388"/>
              <dgm:constr type="l" for="ch" forName="parent_text_5" refType="w" fact="0.6522"/>
              <dgm:constr type="t" for="ch" forName="parent_text_5" refType="h" fact="0.0953"/>
              <dgm:constr type="w" for="ch" forName="parent_text_5" refType="w" fact="0.3478"/>
              <dgm:constr type="h" for="ch" forName="parent_text_5" refType="h" fact="0.1359"/>
              <dgm:constr type="l" for="ch" forName="accent_4" refType="w" fact="0.6136"/>
              <dgm:constr type="t" for="ch" forName="accent_4" refType="h" fact="0.8932"/>
              <dgm:constr type="w" for="ch" forName="accent_4" refType="w" fact="0.0386"/>
              <dgm:constr type="h" for="ch" forName="accent_4" refType="h" fact="0.0583"/>
            </dgm:constrLst>
          </dgm:if>
          <dgm:else name="Name21">
            <dgm:constrLst>
              <dgm:constr type="primFontSz" for="des" ptType="node" op="equ" val="65"/>
              <dgm:constr type="l" for="ch" forName="image_accent_5" refType="w" fact="0.3677"/>
              <dgm:constr type="t" for="ch" forName="image_accent_5" refType="h" fact="0.0862"/>
              <dgm:constr type="w" for="ch" forName="image_accent_5" refType="w" fact="0.1022"/>
              <dgm:constr type="h" for="ch" forName="image_accent_5" refType="h" fact="0.1541"/>
              <dgm:constr type="l" for="ch" forName="image_5" refType="w" fact="0.3738"/>
              <dgm:constr type="t" for="ch" forName="image_5" refType="h" fact="0.0953"/>
              <dgm:constr type="w" for="ch" forName="image_5" refType="w" fact="0.0902"/>
              <dgm:constr type="h" for="ch" forName="image_5" refType="h" fact="0.1359"/>
              <dgm:constr type="l" for="ch" forName="image_accent_4" refType="w" fact="0.437"/>
              <dgm:constr type="t" for="ch" forName="image_accent_4" refType="h" fact="0.2416"/>
              <dgm:constr type="w" for="ch" forName="image_accent_4" refType="w" fact="0.1103"/>
              <dgm:constr type="h" for="ch" forName="image_accent_4" refType="h" fact="0.1662"/>
              <dgm:constr type="l" for="ch" forName="image_4" refType="w" fact="0.4434"/>
              <dgm:constr type="t" for="ch" forName="image_4" refType="h" fact="0.2513"/>
              <dgm:constr type="w" for="ch" forName="image_4" refType="w" fact="0.0973"/>
              <dgm:constr type="h" for="ch" forName="image_4" refType="h" fact="0.1467"/>
              <dgm:constr type="l" for="ch" forName="image_accent_2" refType="w" fact="0.3942"/>
              <dgm:constr type="t" for="ch" forName="image_accent_2" refType="h" fact="0.7134"/>
              <dgm:constr type="w" for="ch" forName="image_accent_2" refType="w" fact="0.1226"/>
              <dgm:constr type="h" for="ch" forName="image_accent_2" refType="h" fact="0.1849"/>
              <dgm:constr type="l" for="ch" forName="image_2" refType="w" fact="0.4014"/>
              <dgm:constr type="t" for="ch" forName="image_2" refType="h" fact="0.7243"/>
              <dgm:constr type="w" for="ch" forName="image_2" refType="w" fact="0.1082"/>
              <dgm:constr type="h" for="ch" forName="image_2" refType="h" fact="0.1631"/>
              <dgm:constr type="l" for="ch" forName="image_accent_3" refType="w" fact="0.4075"/>
              <dgm:constr type="t" for="ch" forName="image_accent_3" refType="h" fact="0.4525"/>
              <dgm:constr type="w" for="ch" forName="image_accent_3" refType="w" fact="0.1573"/>
              <dgm:constr type="h" for="ch" forName="image_accent_3" refType="h" fact="0.2371"/>
              <dgm:constr type="l" for="ch" forName="image_3" refType="w" fact="0.4158"/>
              <dgm:constr type="t" for="ch" forName="image_3" refType="h" fact="0.465"/>
              <dgm:constr type="w" for="ch" forName="image_3" refType="w" fact="0.1407"/>
              <dgm:constr type="h" for="ch" forName="image_3" refType="h" fact="0.212"/>
              <dgm:constr type="l" for="ch" forName="image_accent_1" refType="w" fact="0.5338"/>
              <dgm:constr type="t" for="ch" forName="image_accent_1" refType="h" fact="0.6466"/>
              <dgm:constr type="w" for="ch" forName="image_accent_1" refType="w" fact="0.2344"/>
              <dgm:constr type="h" for="ch" forName="image_accent_1" refType="h" fact="0.3534"/>
              <dgm:constr type="l" for="ch" forName="image_1" refType="w" fact="0.5428"/>
              <dgm:constr type="t" for="ch" forName="image_1" refType="h" fact="0.6602"/>
              <dgm:constr type="w" for="ch" forName="image_1" refType="w" fact="0.2164"/>
              <dgm:constr type="h" for="ch" forName="image_1" refType="h" fact="0.3262"/>
              <dgm:constr type="l" for="ch" forName="parent_text_1" refType="w" fact="0.6522"/>
              <dgm:constr type="t" for="ch" forName="parent_text_1" refType="h" fact="0.465"/>
              <dgm:constr type="w" for="ch" forName="parent_text_1" refType="w" fact="0.3478"/>
              <dgm:constr type="h" for="ch" forName="parent_text_1" refType="h" fact="0.165"/>
              <dgm:constr type="l" for="ch" forName="accent_1" refType="w" fact="0.5492"/>
              <dgm:constr type="t" for="ch" forName="accent_1" refType="h" fact="0.3864"/>
              <dgm:constr type="w" for="ch" forName="accent_1" refType="w" fact="0.0696"/>
              <dgm:constr type="h" for="ch" forName="accent_1" refType="h" fact="0.1049"/>
              <dgm:constr type="l" for="ch" forName="parent_text_3" refType="w" fact="0.034"/>
              <dgm:constr type="t" for="ch" forName="parent_text_3" refType="h" fact="0.465"/>
              <dgm:constr type="w" for="ch" forName="parent_text_3" refType="w" fact="0.3478"/>
              <dgm:constr type="h" for="ch" forName="parent_text_3" refType="h" fact="0.212"/>
              <dgm:constr type="l" for="ch" forName="parent_text_2" refType="w" fact="0.0211"/>
              <dgm:constr type="t" for="ch" forName="parent_text_2" refType="h" fact="0.7243"/>
              <dgm:constr type="w" for="ch" forName="parent_text_2" refType="w" fact="0.3478"/>
              <dgm:constr type="h" for="ch" forName="parent_text_2" refType="h" fact="0.1631"/>
              <dgm:constr type="l" for="ch" forName="parent_text_4" refType="w" fact="0.0644"/>
              <dgm:constr type="t" for="ch" forName="parent_text_4" refType="h" fact="0.2513"/>
              <dgm:constr type="w" for="ch" forName="parent_text_4" refType="w" fact="0.3478"/>
              <dgm:constr type="h" for="ch" forName="parent_text_4" refType="h" fact="0.1467"/>
              <dgm:constr type="l" for="ch" forName="accent_2" refType="w" fact="0.322"/>
              <dgm:constr type="t" for="ch" forName="accent_2" refType="h" fact="0.0194"/>
              <dgm:constr type="w" for="ch" forName="accent_2" refType="w" fact="0.0515"/>
              <dgm:constr type="h" for="ch" forName="accent_2" refType="h" fact="0.0777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388"/>
              <dgm:constr type="l" for="ch" forName="parent_text_5" refType="w" fact="0"/>
              <dgm:constr type="t" for="ch" forName="parent_text_5" refType="h" fact="0.0953"/>
              <dgm:constr type="w" for="ch" forName="parent_text_5" refType="w" fact="0.3478"/>
              <dgm:constr type="h" for="ch" forName="parent_text_5" refType="h" fact="0.1359"/>
              <dgm:constr type="l" for="ch" forName="accent_4" refType="w" fact="0.3478"/>
              <dgm:constr type="t" for="ch" forName="accent_4" refType="h" fact="0.8932"/>
              <dgm:constr type="w" for="ch" forName="accent_4" refType="w" fact="0.0386"/>
              <dgm:constr type="h" for="ch" forName="accent_4" refType="h" fact="0.0583"/>
            </dgm:constrLst>
          </dgm:else>
        </dgm:choose>
      </dgm:if>
      <dgm:if name="Name22" axis="ch" ptType="node" func="cnt" op="equ" val="6">
        <dgm:alg type="composite">
          <dgm:param type="ar" val="1.1351"/>
        </dgm:alg>
        <dgm:choose name="Name23">
          <dgm:if name="Name24" func="var" arg="dir" op="equ" val="norm">
            <dgm:constrLst>
              <dgm:constr type="primFontSz" for="des" ptType="node" op="equ" val="65"/>
              <dgm:constr type="l" for="ch" forName="image_accent_6" refType="w" fact="0.3864"/>
              <dgm:constr type="t" for="ch" forName="image_accent_6" refType="h" fact="0.7456"/>
              <dgm:constr type="w" for="ch" forName="image_accent_6" refType="w" fact="0.1757"/>
              <dgm:constr type="h" for="ch" forName="image_accent_6" refType="h" fact="0.1995"/>
              <dgm:constr type="l" for="ch" forName="image_6" refType="w" fact="0.3957"/>
              <dgm:constr type="t" for="ch" forName="image_6" refType="h" fact="0.7561"/>
              <dgm:constr type="w" for="ch" forName="image_6" refType="w" fact="0.1572"/>
              <dgm:constr type="h" for="ch" forName="image_6" refType="h" fact="0.1784"/>
              <dgm:constr type="l" for="ch" forName="image_accent_5" refType="w" fact="0.5301"/>
              <dgm:constr type="t" for="ch" forName="image_accent_5" refType="h" fact="0.0649"/>
              <dgm:constr type="w" for="ch" forName="image_accent_5" refType="w" fact="0.1022"/>
              <dgm:constr type="h" for="ch" forName="image_accent_5" refType="h" fact="0.116"/>
              <dgm:constr type="l" for="ch" forName="image_5" refType="w" fact="0.5361"/>
              <dgm:constr type="t" for="ch" forName="image_5" refType="h" fact="0.0717"/>
              <dgm:constr type="w" for="ch" forName="image_5" refType="w" fact="0.0902"/>
              <dgm:constr type="h" for="ch" forName="image_5" refType="h" fact="0.1023"/>
              <dgm:constr type="l" for="ch" forName="image_accent_4" refType="w" fact="0.4528"/>
              <dgm:constr type="t" for="ch" forName="image_accent_4" refType="h" fact="0.1819"/>
              <dgm:constr type="w" for="ch" forName="image_accent_4" refType="w" fact="0.1103"/>
              <dgm:constr type="h" for="ch" forName="image_accent_4" refType="h" fact="0.1251"/>
              <dgm:constr type="l" for="ch" forName="image_4" refType="w" fact="0.4593"/>
              <dgm:constr type="t" for="ch" forName="image_4" refType="h" fact="0.1892"/>
              <dgm:constr type="w" for="ch" forName="image_4" refType="w" fact="0.0973"/>
              <dgm:constr type="h" for="ch" forName="image_4" refType="h" fact="0.1104"/>
              <dgm:constr type="l" for="ch" forName="image_accent_2" refType="w" fact="0.4832"/>
              <dgm:constr type="t" for="ch" forName="image_accent_2" refType="h" fact="0.5371"/>
              <dgm:constr type="w" for="ch" forName="image_accent_2" refType="w" fact="0.1226"/>
              <dgm:constr type="h" for="ch" forName="image_accent_2" refType="h" fact="0.1392"/>
              <dgm:constr type="l" for="ch" forName="image_2" refType="w" fact="0.4904"/>
              <dgm:constr type="t" for="ch" forName="image_2" refType="h" fact="0.5453"/>
              <dgm:constr type="w" for="ch" forName="image_2" refType="w" fact="0.1082"/>
              <dgm:constr type="h" for="ch" forName="image_2" refType="h" fact="0.1228"/>
              <dgm:constr type="l" for="ch" forName="image_accent_3" refType="w" fact="0.4352"/>
              <dgm:constr type="t" for="ch" forName="image_accent_3" refType="h" fact="0.3407"/>
              <dgm:constr type="w" for="ch" forName="image_accent_3" refType="w" fact="0.1573"/>
              <dgm:constr type="h" for="ch" forName="image_accent_3" refType="h" fact="0.1785"/>
              <dgm:constr type="l" for="ch" forName="image_3" refType="w" fact="0.4435"/>
              <dgm:constr type="t" for="ch" forName="image_3" refType="h" fact="0.3501"/>
              <dgm:constr type="w" for="ch" forName="image_3" refType="w" fact="0.1407"/>
              <dgm:constr type="h" for="ch" forName="image_3" refType="h" fact="0.1596"/>
              <dgm:constr type="l" for="ch" forName="image_accent_1" refType="w" fact="0.2318"/>
              <dgm:constr type="t" for="ch" forName="image_accent_1" refType="h" fact="0.4869"/>
              <dgm:constr type="w" for="ch" forName="image_accent_1" refType="w" fact="0.2344"/>
              <dgm:constr type="h" for="ch" forName="image_accent_1" refType="h" fact="0.2661"/>
              <dgm:constr type="l" for="ch" forName="image_1" refType="w" fact="0.2401"/>
              <dgm:constr type="t" for="ch" forName="image_1" refType="h" fact="0.4971"/>
              <dgm:constr type="w" for="ch" forName="image_1" refType="w" fact="0.2164"/>
              <dgm:constr type="h" for="ch" forName="image_1" refType="h" fact="0.2456"/>
              <dgm:constr type="l" for="ch" forName="parent_text_1" refType="w" fact="0"/>
              <dgm:constr type="t" for="ch" forName="parent_text_1" refType="h" fact="0.3501"/>
              <dgm:constr type="w" for="ch" forName="parent_text_1" refType="w" fact="0.3478"/>
              <dgm:constr type="h" for="ch" forName="parent_text_1" refType="h" fact="0.125"/>
              <dgm:constr type="l" for="ch" forName="accent_1" refType="w" fact="0.3813"/>
              <dgm:constr type="t" for="ch" forName="accent_1" refType="h" fact="0.2909"/>
              <dgm:constr type="w" for="ch" forName="accent_1" refType="w" fact="0.0696"/>
              <dgm:constr type="h" for="ch" forName="accent_1" refType="h" fact="0.0789"/>
              <dgm:constr type="l" for="ch" forName="parent_text_2" refType="w" fact="0.6311"/>
              <dgm:constr type="t" for="ch" forName="parent_text_2" refType="h" fact="0.5453"/>
              <dgm:constr type="w" for="ch" forName="parent_text_2" refType="w" fact="0.3478"/>
              <dgm:constr type="h" for="ch" forName="parent_text_2" refType="h" fact="0.1228"/>
              <dgm:constr type="l" for="ch" forName="parent_text_4" refType="w" fact="0.5878"/>
              <dgm:constr type="t" for="ch" forName="parent_text_4" refType="h" fact="0.1892"/>
              <dgm:constr type="w" for="ch" forName="parent_text_4" refType="w" fact="0.3478"/>
              <dgm:constr type="h" for="ch" forName="parent_text_4" refType="h" fact="0.1104"/>
              <dgm:constr type="l" for="ch" forName="accent_2" refType="w" fact="0.6265"/>
              <dgm:constr type="t" for="ch" forName="accent_2" refType="h" fact="0.0146"/>
              <dgm:constr type="w" for="ch" forName="accent_2" refType="w" fact="0.0515"/>
              <dgm:constr type="h" for="ch" forName="accent_2" refType="h" fact="0.0585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292"/>
              <dgm:constr type="l" for="ch" forName="parent_text_5" refType="w" fact="0.6522"/>
              <dgm:constr type="t" for="ch" forName="parent_text_5" refType="h" fact="0.0717"/>
              <dgm:constr type="w" for="ch" forName="parent_text_5" refType="w" fact="0.3478"/>
              <dgm:constr type="h" for="ch" forName="parent_text_5" refType="h" fact="0.1023"/>
              <dgm:constr type="l" for="ch" forName="parent_text_3" refType="w" fact="0.6182"/>
              <dgm:constr type="t" for="ch" forName="parent_text_3" refType="h" fact="0.3501"/>
              <dgm:constr type="w" for="ch" forName="parent_text_3" refType="w" fact="0.3478"/>
              <dgm:constr type="h" for="ch" forName="parent_text_3" refType="h" fact="0.1596"/>
              <dgm:constr type="l" for="ch" forName="accent_4" refType="w" fact="0.5538"/>
              <dgm:constr type="t" for="ch" forName="accent_4" refType="h" fact="0.9211"/>
              <dgm:constr type="w" for="ch" forName="accent_4" refType="w" fact="0.0696"/>
              <dgm:constr type="h" for="ch" forName="accent_4" refType="h" fact="0.0789"/>
              <dgm:constr type="l" for="ch" forName="parent_text_6" refType="w" fact="0.0195"/>
              <dgm:constr type="t" for="ch" forName="parent_text_6" refType="h" fact="0.7561"/>
              <dgm:constr type="w" for="ch" forName="parent_text_6" refType="w" fact="0.3478"/>
              <dgm:constr type="h" for="ch" forName="parent_text_6" refType="h" fact="0.1784"/>
              <dgm:constr type="l" for="ch" forName="accent_5" refType="w" fact="0.6182"/>
              <dgm:constr type="t" for="ch" forName="accent_5" refType="h" fact="0.6725"/>
              <dgm:constr type="w" for="ch" forName="accent_5" refType="w" fact="0.0386"/>
              <dgm:constr type="h" for="ch" forName="accent_5" refType="h" fact="0.0439"/>
            </dgm:constrLst>
          </dgm:if>
          <dgm:else name="Name25">
            <dgm:constrLst>
              <dgm:constr type="primFontSz" for="des" ptType="node" op="equ" val="65"/>
              <dgm:constr type="l" for="ch" forName="image_accent_6" refType="w" fact="0.4379"/>
              <dgm:constr type="t" for="ch" forName="image_accent_6" refType="h" fact="0.7456"/>
              <dgm:constr type="w" for="ch" forName="image_accent_6" refType="w" fact="0.1757"/>
              <dgm:constr type="h" for="ch" forName="image_accent_6" refType="h" fact="0.1995"/>
              <dgm:constr type="l" for="ch" forName="image_6" refType="w" fact="0.4471"/>
              <dgm:constr type="t" for="ch" forName="image_6" refType="h" fact="0.7561"/>
              <dgm:constr type="w" for="ch" forName="image_6" refType="w" fact="0.1572"/>
              <dgm:constr type="h" for="ch" forName="image_6" refType="h" fact="0.1784"/>
              <dgm:constr type="l" for="ch" forName="image_accent_5" refType="w" fact="0.3677"/>
              <dgm:constr type="t" for="ch" forName="image_accent_5" refType="h" fact="0.0649"/>
              <dgm:constr type="w" for="ch" forName="image_accent_5" refType="w" fact="0.1022"/>
              <dgm:constr type="h" for="ch" forName="image_accent_5" refType="h" fact="0.116"/>
              <dgm:constr type="l" for="ch" forName="image_5" refType="w" fact="0.3738"/>
              <dgm:constr type="t" for="ch" forName="image_5" refType="h" fact="0.0717"/>
              <dgm:constr type="w" for="ch" forName="image_5" refType="w" fact="0.0902"/>
              <dgm:constr type="h" for="ch" forName="image_5" refType="h" fact="0.1023"/>
              <dgm:constr type="l" for="ch" forName="image_accent_4" refType="w" fact="0.437"/>
              <dgm:constr type="t" for="ch" forName="image_accent_4" refType="h" fact="0.1819"/>
              <dgm:constr type="w" for="ch" forName="image_accent_4" refType="w" fact="0.1103"/>
              <dgm:constr type="h" for="ch" forName="image_accent_4" refType="h" fact="0.1251"/>
              <dgm:constr type="l" for="ch" forName="image_4" refType="w" fact="0.4434"/>
              <dgm:constr type="t" for="ch" forName="image_4" refType="h" fact="0.1892"/>
              <dgm:constr type="w" for="ch" forName="image_4" refType="w" fact="0.0973"/>
              <dgm:constr type="h" for="ch" forName="image_4" refType="h" fact="0.1104"/>
              <dgm:constr type="l" for="ch" forName="image_accent_2" refType="w" fact="0.3942"/>
              <dgm:constr type="t" for="ch" forName="image_accent_2" refType="h" fact="0.5371"/>
              <dgm:constr type="w" for="ch" forName="image_accent_2" refType="w" fact="0.1226"/>
              <dgm:constr type="h" for="ch" forName="image_accent_2" refType="h" fact="0.1392"/>
              <dgm:constr type="l" for="ch" forName="image_2" refType="w" fact="0.4014"/>
              <dgm:constr type="t" for="ch" forName="image_2" refType="h" fact="0.5453"/>
              <dgm:constr type="w" for="ch" forName="image_2" refType="w" fact="0.1082"/>
              <dgm:constr type="h" for="ch" forName="image_2" refType="h" fact="0.1228"/>
              <dgm:constr type="l" for="ch" forName="image_accent_3" refType="w" fact="0.4075"/>
              <dgm:constr type="t" for="ch" forName="image_accent_3" refType="h" fact="0.3407"/>
              <dgm:constr type="w" for="ch" forName="image_accent_3" refType="w" fact="0.1573"/>
              <dgm:constr type="h" for="ch" forName="image_accent_3" refType="h" fact="0.1785"/>
              <dgm:constr type="l" for="ch" forName="image_3" refType="w" fact="0.4158"/>
              <dgm:constr type="t" for="ch" forName="image_3" refType="h" fact="0.3501"/>
              <dgm:constr type="w" for="ch" forName="image_3" refType="w" fact="0.1407"/>
              <dgm:constr type="h" for="ch" forName="image_3" refType="h" fact="0.1596"/>
              <dgm:constr type="l" for="ch" forName="image_accent_1" refType="w" fact="0.5338"/>
              <dgm:constr type="t" for="ch" forName="image_accent_1" refType="h" fact="0.4869"/>
              <dgm:constr type="w" for="ch" forName="image_accent_1" refType="w" fact="0.2344"/>
              <dgm:constr type="h" for="ch" forName="image_accent_1" refType="h" fact="0.2661"/>
              <dgm:constr type="l" for="ch" forName="image_1" refType="w" fact="0.5435"/>
              <dgm:constr type="t" for="ch" forName="image_1" refType="h" fact="0.4971"/>
              <dgm:constr type="w" for="ch" forName="image_1" refType="w" fact="0.2164"/>
              <dgm:constr type="h" for="ch" forName="image_1" refType="h" fact="0.2456"/>
              <dgm:constr type="l" for="ch" forName="parent_text_1" refType="w" fact="0.6522"/>
              <dgm:constr type="t" for="ch" forName="parent_text_1" refType="h" fact="0.3501"/>
              <dgm:constr type="w" for="ch" forName="parent_text_1" refType="w" fact="0.3478"/>
              <dgm:constr type="h" for="ch" forName="parent_text_1" refType="h" fact="0.125"/>
              <dgm:constr type="l" for="ch" forName="accent_1" refType="w" fact="0.5492"/>
              <dgm:constr type="t" for="ch" forName="accent_1" refType="h" fact="0.2909"/>
              <dgm:constr type="w" for="ch" forName="accent_1" refType="w" fact="0.0696"/>
              <dgm:constr type="h" for="ch" forName="accent_1" refType="h" fact="0.0789"/>
              <dgm:constr type="l" for="ch" forName="parent_text_2" refType="w" fact="0.0211"/>
              <dgm:constr type="t" for="ch" forName="parent_text_2" refType="h" fact="0.5453"/>
              <dgm:constr type="w" for="ch" forName="parent_text_2" refType="w" fact="0.3478"/>
              <dgm:constr type="h" for="ch" forName="parent_text_2" refType="h" fact="0.1228"/>
              <dgm:constr type="l" for="ch" forName="parent_text_4" refType="w" fact="0.0644"/>
              <dgm:constr type="t" for="ch" forName="parent_text_4" refType="h" fact="0.1892"/>
              <dgm:constr type="w" for="ch" forName="parent_text_4" refType="w" fact="0.3478"/>
              <dgm:constr type="h" for="ch" forName="parent_text_4" refType="h" fact="0.1104"/>
              <dgm:constr type="l" for="ch" forName="accent_2" refType="w" fact="0.322"/>
              <dgm:constr type="t" for="ch" forName="accent_2" refType="h" fact="0.0146"/>
              <dgm:constr type="w" for="ch" forName="accent_2" refType="w" fact="0.0515"/>
              <dgm:constr type="h" for="ch" forName="accent_2" refType="h" fact="0.0585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292"/>
              <dgm:constr type="l" for="ch" forName="parent_text_5" refType="w" fact="0"/>
              <dgm:constr type="t" for="ch" forName="parent_text_5" refType="h" fact="0.0717"/>
              <dgm:constr type="w" for="ch" forName="parent_text_5" refType="w" fact="0.3478"/>
              <dgm:constr type="h" for="ch" forName="parent_text_5" refType="h" fact="0.1023"/>
              <dgm:constr type="l" for="ch" forName="parent_text_3" refType="w" fact="0.034"/>
              <dgm:constr type="t" for="ch" forName="parent_text_3" refType="h" fact="0.3501"/>
              <dgm:constr type="w" for="ch" forName="parent_text_3" refType="w" fact="0.3478"/>
              <dgm:constr type="h" for="ch" forName="parent_text_3" refType="h" fact="0.1596"/>
              <dgm:constr type="l" for="ch" forName="accent_4" refType="w" fact="0.3766"/>
              <dgm:constr type="t" for="ch" forName="accent_4" refType="h" fact="0.9211"/>
              <dgm:constr type="w" for="ch" forName="accent_4" refType="w" fact="0.0696"/>
              <dgm:constr type="h" for="ch" forName="accent_4" refType="h" fact="0.0789"/>
              <dgm:constr type="l" for="ch" forName="parent_text_6" refType="w" fact="0.6328"/>
              <dgm:constr type="t" for="ch" forName="parent_text_6" refType="h" fact="0.7561"/>
              <dgm:constr type="w" for="ch" forName="parent_text_6" refType="w" fact="0.3478"/>
              <dgm:constr type="h" for="ch" forName="parent_text_6" refType="h" fact="0.1784"/>
              <dgm:constr type="l" for="ch" forName="accent_5" refType="w" fact="0.3431"/>
              <dgm:constr type="t" for="ch" forName="accent_5" refType="h" fact="0.6725"/>
              <dgm:constr type="w" for="ch" forName="accent_5" refType="w" fact="0.0386"/>
              <dgm:constr type="h" for="ch" forName="accent_5" refType="h" fact="0.0439"/>
            </dgm:constrLst>
          </dgm:else>
        </dgm:choose>
      </dgm:if>
      <dgm:if name="Name26" axis="ch" ptType="node" func="cnt" op="equ" val="7">
        <dgm:alg type="composite">
          <dgm:param type="ar" val="1.0352"/>
        </dgm:alg>
        <dgm:choose name="Name27">
          <dgm:if name="Name28" func="var" arg="dir" op="equ" val="norm">
            <dgm:constrLst>
              <dgm:constr type="primFontSz" for="des" ptType="node" op="equ" val="65"/>
              <dgm:constr type="l" for="ch" forName="accent_1" refType="w" fact="0.7553"/>
              <dgm:constr type="t" for="ch" forName="accent_1" refType="h" fact="0.96"/>
              <dgm:constr type="w" for="ch" forName="accent_1" refType="w" fact="0.0386"/>
              <dgm:constr type="h" for="ch" forName="accent_1" refType="h" fact="0.04"/>
              <dgm:constr type="l" for="ch" forName="image_accent_2" refType="w" fact="0.4832"/>
              <dgm:constr type="t" for="ch" forName="image_accent_2" refType="h" fact="0.4899"/>
              <dgm:constr type="w" for="ch" forName="image_accent_2" refType="w" fact="0.1226"/>
              <dgm:constr type="h" for="ch" forName="image_accent_2" refType="h" fact="0.1269"/>
              <dgm:constr type="l" for="ch" forName="image_2" refType="w" fact="0.4904"/>
              <dgm:constr type="t" for="ch" forName="image_2" refType="h" fact="0.4973"/>
              <dgm:constr type="w" for="ch" forName="image_2" refType="w" fact="0.1082"/>
              <dgm:constr type="h" for="ch" forName="image_2" refType="h" fact="0.112"/>
              <dgm:constr type="l" for="ch" forName="image_accent_3" refType="w" fact="0.4352"/>
              <dgm:constr type="t" for="ch" forName="image_accent_3" refType="h" fact="0.3107"/>
              <dgm:constr type="w" for="ch" forName="image_accent_3" refType="w" fact="0.1573"/>
              <dgm:constr type="h" for="ch" forName="image_accent_3" refType="h" fact="0.1628"/>
              <dgm:constr type="l" for="ch" forName="image_3" refType="w" fact="0.4435"/>
              <dgm:constr type="t" for="ch" forName="image_3" refType="h" fact="0.3193"/>
              <dgm:constr type="w" for="ch" forName="image_3" refType="w" fact="0.1407"/>
              <dgm:constr type="h" for="ch" forName="image_3" refType="h" fact="0.1456"/>
              <dgm:constr type="l" for="ch" forName="image_accent_4" refType="w" fact="0.4528"/>
              <dgm:constr type="t" for="ch" forName="image_accent_4" refType="h" fact="0.1659"/>
              <dgm:constr type="w" for="ch" forName="image_accent_4" refType="w" fact="0.1103"/>
              <dgm:constr type="h" for="ch" forName="image_accent_4" refType="h" fact="0.1141"/>
              <dgm:constr type="l" for="ch" forName="image_4" refType="w" fact="0.4593"/>
              <dgm:constr type="t" for="ch" forName="image_4" refType="h" fact="0.1726"/>
              <dgm:constr type="w" for="ch" forName="image_4" refType="w" fact="0.0973"/>
              <dgm:constr type="h" for="ch" forName="image_4" refType="h" fact="0.1007"/>
              <dgm:constr type="l" for="ch" forName="image_accent_5" refType="w" fact="0.5301"/>
              <dgm:constr type="t" for="ch" forName="image_accent_5" refType="h" fact="0.0592"/>
              <dgm:constr type="w" for="ch" forName="image_accent_5" refType="w" fact="0.1022"/>
              <dgm:constr type="h" for="ch" forName="image_accent_5" refType="h" fact="0.1058"/>
              <dgm:constr type="l" for="ch" forName="image_5" refType="w" fact="0.5361"/>
              <dgm:constr type="t" for="ch" forName="image_5" refType="h" fact="0.0654"/>
              <dgm:constr type="w" for="ch" forName="image_5" refType="w" fact="0.0902"/>
              <dgm:constr type="h" for="ch" forName="image_5" refType="h" fact="0.0933"/>
              <dgm:constr type="l" for="ch" forName="image_accent_6" refType="w" fact="0.3864"/>
              <dgm:constr type="t" for="ch" forName="image_accent_6" refType="h" fact="0.68"/>
              <dgm:constr type="w" for="ch" forName="image_accent_6" refType="w" fact="0.1757"/>
              <dgm:constr type="h" for="ch" forName="image_accent_6" refType="h" fact="0.1819"/>
              <dgm:constr type="l" for="ch" forName="image_6" refType="w" fact="0.3957"/>
              <dgm:constr type="t" for="ch" forName="image_6" refType="h" fact="0.6896"/>
              <dgm:constr type="w" for="ch" forName="image_6" refType="w" fact="0.1572"/>
              <dgm:constr type="h" for="ch" forName="image_6" refType="h" fact="0.1627"/>
              <dgm:constr type="l" for="ch" forName="image_accent_7" refType="w" fact="0.5291"/>
              <dgm:constr type="t" for="ch" forName="image_accent_7" refType="h" fact="0.8325"/>
              <dgm:constr type="w" for="ch" forName="image_accent_7" refType="w" fact="0.1103"/>
              <dgm:constr type="h" for="ch" forName="image_accent_7" refType="h" fact="0.1141"/>
              <dgm:constr type="l" for="ch" forName="image_7" refType="w" fact="0.5356"/>
              <dgm:constr type="t" for="ch" forName="image_7" refType="h" fact="0.8392"/>
              <dgm:constr type="w" for="ch" forName="image_7" refType="w" fact="0.0973"/>
              <dgm:constr type="h" for="ch" forName="image_7" refType="h" fact="0.1007"/>
              <dgm:constr type="l" for="ch" forName="image_accent_1" refType="w" fact="0.2318"/>
              <dgm:constr type="t" for="ch" forName="image_accent_1" refType="h" fact="0.444"/>
              <dgm:constr type="w" for="ch" forName="image_accent_1" refType="w" fact="0.2344"/>
              <dgm:constr type="h" for="ch" forName="image_accent_1" refType="h" fact="0.2426"/>
              <dgm:constr type="l" for="ch" forName="image_1" refType="w" fact="0.2408"/>
              <dgm:constr type="t" for="ch" forName="image_1" refType="h" fact="0.4533"/>
              <dgm:constr type="w" for="ch" forName="image_1" refType="w" fact="0.2164"/>
              <dgm:constr type="h" for="ch" forName="image_1" refType="h" fact="0.224"/>
              <dgm:constr type="l" for="ch" forName="parent_text_1" refType="w" fact="0"/>
              <dgm:constr type="t" for="ch" forName="parent_text_1" refType="h" fact="0.3193"/>
              <dgm:constr type="w" for="ch" forName="parent_text_1" refType="w" fact="0.3478"/>
              <dgm:constr type="h" for="ch" forName="parent_text_1" refType="h" fact="0.115"/>
              <dgm:constr type="l" for="ch" forName="accent_2" refType="w" fact="0.3813"/>
              <dgm:constr type="t" for="ch" forName="accent_2" refType="h" fact="0.2653"/>
              <dgm:constr type="w" for="ch" forName="accent_2" refType="w" fact="0.0696"/>
              <dgm:constr type="h" for="ch" forName="accent_2" refType="h" fact="0.072"/>
              <dgm:constr type="l" for="ch" forName="parent_text_2" refType="w" fact="0.6311"/>
              <dgm:constr type="t" for="ch" forName="parent_text_2" refType="h" fact="0.4973"/>
              <dgm:constr type="w" for="ch" forName="parent_text_2" refType="w" fact="0.3478"/>
              <dgm:constr type="h" for="ch" forName="parent_text_2" refType="h" fact="0.112"/>
              <dgm:constr type="l" for="ch" forName="parent_text_4" refType="w" fact="0.5878"/>
              <dgm:constr type="t" for="ch" forName="parent_text_4" refType="h" fact="0.1726"/>
              <dgm:constr type="w" for="ch" forName="parent_text_4" refType="w" fact="0.3478"/>
              <dgm:constr type="h" for="ch" forName="parent_text_4" refType="h" fact="0.1007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267"/>
              <dgm:constr type="l" for="ch" forName="parent_text_5" refType="w" fact="0.6522"/>
              <dgm:constr type="t" for="ch" forName="parent_text_5" refType="h" fact="0.0654"/>
              <dgm:constr type="w" for="ch" forName="parent_text_5" refType="w" fact="0.3478"/>
              <dgm:constr type="h" for="ch" forName="parent_text_5" refType="h" fact="0.0933"/>
              <dgm:constr type="l" for="ch" forName="parent_text_3" refType="w" fact="0.6182"/>
              <dgm:constr type="t" for="ch" forName="parent_text_3" refType="h" fact="0.3193"/>
              <dgm:constr type="w" for="ch" forName="parent_text_3" refType="w" fact="0.3478"/>
              <dgm:constr type="h" for="ch" forName="parent_text_3" refType="h" fact="0.1456"/>
              <dgm:constr type="l" for="ch" forName="parent_text_6" refType="w" fact="0.02"/>
              <dgm:constr type="t" for="ch" forName="parent_text_6" refType="h" fact="0.6896"/>
              <dgm:constr type="w" for="ch" forName="parent_text_6" refType="w" fact="0.3478"/>
              <dgm:constr type="h" for="ch" forName="parent_text_6" refType="h" fact="0.1627"/>
              <dgm:constr type="l" for="ch" forName="accent_4" refType="w" fact="0.6265"/>
              <dgm:constr type="t" for="ch" forName="accent_4" refType="h" fact="0.0213"/>
              <dgm:constr type="w" for="ch" forName="accent_4" refType="w" fact="0.0515"/>
              <dgm:constr type="h" for="ch" forName="accent_4" refType="h" fact="0.0533"/>
              <dgm:constr type="l" for="ch" forName="accent_5" refType="w" fact="0.6522"/>
              <dgm:constr type="t" for="ch" forName="accent_5" refType="h" fact="0.92"/>
              <dgm:constr type="w" for="ch" forName="accent_5" refType="w" fact="0.0696"/>
              <dgm:constr type="h" for="ch" forName="accent_5" refType="h" fact="0.072"/>
              <dgm:constr type="l" for="ch" forName="parent_text_7" refType="w" fact="0.105"/>
              <dgm:constr type="t" for="ch" forName="parent_text_7" refType="h" fact="0.87"/>
              <dgm:constr type="w" for="ch" forName="parent_text_7" refType="w" fact="0.407"/>
              <dgm:constr type="h" for="ch" forName="parent_text_7" refType="h" fact="0.13"/>
              <dgm:constr type="l" for="ch" forName="accent_6" refType="w" fact="0.6136"/>
              <dgm:constr type="t" for="ch" forName="accent_6" refType="h" fact="0.6133"/>
              <dgm:constr type="w" for="ch" forName="accent_6" refType="w" fact="0.0386"/>
              <dgm:constr type="h" for="ch" forName="accent_6" refType="h" fact="0.04"/>
            </dgm:constrLst>
          </dgm:if>
          <dgm:else name="Name29">
            <dgm:constrLst>
              <dgm:constr type="primFontSz" for="des" ptType="node" op="equ" val="65"/>
              <dgm:constr type="l" for="ch" forName="accent_1" refType="w" fact="0.2061"/>
              <dgm:constr type="t" for="ch" forName="accent_1" refType="h" fact="0.96"/>
              <dgm:constr type="w" for="ch" forName="accent_1" refType="w" fact="0.0386"/>
              <dgm:constr type="h" for="ch" forName="accent_1" refType="h" fact="0.04"/>
              <dgm:constr type="l" for="ch" forName="image_accent_7" refType="w" fact="0.3606"/>
              <dgm:constr type="t" for="ch" forName="image_accent_7" refType="h" fact="0.8325"/>
              <dgm:constr type="w" for="ch" forName="image_accent_7" refType="w" fact="0.1103"/>
              <dgm:constr type="h" for="ch" forName="image_accent_7" refType="h" fact="0.1141"/>
              <dgm:constr type="l" for="ch" forName="image_7" refType="w" fact="0.3671"/>
              <dgm:constr type="t" for="ch" forName="image_7" refType="h" fact="0.8392"/>
              <dgm:constr type="w" for="ch" forName="image_7" refType="w" fact="0.0973"/>
              <dgm:constr type="h" for="ch" forName="image_7" refType="h" fact="0.1007"/>
              <dgm:constr type="l" for="ch" forName="image_accent_6" refType="w" fact="0.4379"/>
              <dgm:constr type="t" for="ch" forName="image_accent_6" refType="h" fact="0.68"/>
              <dgm:constr type="w" for="ch" forName="image_accent_6" refType="w" fact="0.1757"/>
              <dgm:constr type="h" for="ch" forName="image_accent_6" refType="h" fact="0.1819"/>
              <dgm:constr type="l" for="ch" forName="image_6" refType="w" fact="0.4471"/>
              <dgm:constr type="t" for="ch" forName="image_6" refType="h" fact="0.6896"/>
              <dgm:constr type="w" for="ch" forName="image_6" refType="w" fact="0.1572"/>
              <dgm:constr type="h" for="ch" forName="image_6" refType="h" fact="0.1627"/>
              <dgm:constr type="l" for="ch" forName="image_accent_5" refType="w" fact="0.3677"/>
              <dgm:constr type="t" for="ch" forName="image_accent_5" refType="h" fact="0.0592"/>
              <dgm:constr type="w" for="ch" forName="image_accent_5" refType="w" fact="0.1022"/>
              <dgm:constr type="h" for="ch" forName="image_accent_5" refType="h" fact="0.1058"/>
              <dgm:constr type="l" for="ch" forName="image_5" refType="w" fact="0.3738"/>
              <dgm:constr type="t" for="ch" forName="image_5" refType="h" fact="0.0654"/>
              <dgm:constr type="w" for="ch" forName="image_5" refType="w" fact="0.0902"/>
              <dgm:constr type="h" for="ch" forName="image_5" refType="h" fact="0.0933"/>
              <dgm:constr type="l" for="ch" forName="image_accent_4" refType="w" fact="0.437"/>
              <dgm:constr type="t" for="ch" forName="image_accent_4" refType="h" fact="0.1659"/>
              <dgm:constr type="w" for="ch" forName="image_accent_4" refType="w" fact="0.1103"/>
              <dgm:constr type="h" for="ch" forName="image_accent_4" refType="h" fact="0.1141"/>
              <dgm:constr type="l" for="ch" forName="image_4" refType="w" fact="0.4434"/>
              <dgm:constr type="t" for="ch" forName="image_4" refType="h" fact="0.1726"/>
              <dgm:constr type="w" for="ch" forName="image_4" refType="w" fact="0.0973"/>
              <dgm:constr type="h" for="ch" forName="image_4" refType="h" fact="0.1007"/>
              <dgm:constr type="l" for="ch" forName="image_accent_2" refType="w" fact="0.3942"/>
              <dgm:constr type="t" for="ch" forName="image_accent_2" refType="h" fact="0.4899"/>
              <dgm:constr type="w" for="ch" forName="image_accent_2" refType="w" fact="0.1226"/>
              <dgm:constr type="h" for="ch" forName="image_accent_2" refType="h" fact="0.1269"/>
              <dgm:constr type="l" for="ch" forName="image_2" refType="w" fact="0.4014"/>
              <dgm:constr type="t" for="ch" forName="image_2" refType="h" fact="0.4973"/>
              <dgm:constr type="w" for="ch" forName="image_2" refType="w" fact="0.1082"/>
              <dgm:constr type="h" for="ch" forName="image_2" refType="h" fact="0.112"/>
              <dgm:constr type="l" for="ch" forName="image_accent_3" refType="w" fact="0.4075"/>
              <dgm:constr type="t" for="ch" forName="image_accent_3" refType="h" fact="0.3107"/>
              <dgm:constr type="w" for="ch" forName="image_accent_3" refType="w" fact="0.1573"/>
              <dgm:constr type="h" for="ch" forName="image_accent_3" refType="h" fact="0.1628"/>
              <dgm:constr type="l" for="ch" forName="image_3" refType="w" fact="0.4158"/>
              <dgm:constr type="t" for="ch" forName="image_3" refType="h" fact="0.3193"/>
              <dgm:constr type="w" for="ch" forName="image_3" refType="w" fact="0.1407"/>
              <dgm:constr type="h" for="ch" forName="image_3" refType="h" fact="0.1456"/>
              <dgm:constr type="l" for="ch" forName="image_accent_1" refType="w" fact="0.5338"/>
              <dgm:constr type="t" for="ch" forName="image_accent_1" refType="h" fact="0.444"/>
              <dgm:constr type="w" for="ch" forName="image_accent_1" refType="w" fact="0.2344"/>
              <dgm:constr type="h" for="ch" forName="image_accent_1" refType="h" fact="0.2426"/>
              <dgm:constr type="l" for="ch" forName="image_1" refType="w" fact="0.5428"/>
              <dgm:constr type="t" for="ch" forName="image_1" refType="h" fact="0.4533"/>
              <dgm:constr type="w" for="ch" forName="image_1" refType="w" fact="0.2164"/>
              <dgm:constr type="h" for="ch" forName="image_1" refType="h" fact="0.224"/>
              <dgm:constr type="l" for="ch" forName="parent_text_1" refType="w" fact="0.6522"/>
              <dgm:constr type="t" for="ch" forName="parent_text_1" refType="h" fact="0.3193"/>
              <dgm:constr type="w" for="ch" forName="parent_text_1" refType="w" fact="0.3478"/>
              <dgm:constr type="h" for="ch" forName="parent_text_1" refType="h" fact="0.115"/>
              <dgm:constr type="l" for="ch" forName="accent_2" refType="w" fact="0.5492"/>
              <dgm:constr type="t" for="ch" forName="accent_2" refType="h" fact="0.2653"/>
              <dgm:constr type="w" for="ch" forName="accent_2" refType="w" fact="0.0696"/>
              <dgm:constr type="h" for="ch" forName="accent_2" refType="h" fact="0.072"/>
              <dgm:constr type="l" for="ch" forName="parent_text_2" refType="w" fact="0.0211"/>
              <dgm:constr type="t" for="ch" forName="parent_text_2" refType="h" fact="0.4973"/>
              <dgm:constr type="w" for="ch" forName="parent_text_2" refType="w" fact="0.3478"/>
              <dgm:constr type="h" for="ch" forName="parent_text_2" refType="h" fact="0.112"/>
              <dgm:constr type="l" for="ch" forName="parent_text_4" refType="w" fact="0.0644"/>
              <dgm:constr type="t" for="ch" forName="parent_text_4" refType="h" fact="0.1726"/>
              <dgm:constr type="w" for="ch" forName="parent_text_4" refType="w" fact="0.3478"/>
              <dgm:constr type="h" for="ch" forName="parent_text_4" refType="h" fact="0.1007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267"/>
              <dgm:constr type="l" for="ch" forName="parent_text_5" refType="w" fact="0"/>
              <dgm:constr type="t" for="ch" forName="parent_text_5" refType="h" fact="0.0654"/>
              <dgm:constr type="w" for="ch" forName="parent_text_5" refType="w" fact="0.3478"/>
              <dgm:constr type="h" for="ch" forName="parent_text_5" refType="h" fact="0.0933"/>
              <dgm:constr type="l" for="ch" forName="parent_text_3" refType="w" fact="0.034"/>
              <dgm:constr type="t" for="ch" forName="parent_text_3" refType="h" fact="0.3193"/>
              <dgm:constr type="w" for="ch" forName="parent_text_3" refType="w" fact="0.3478"/>
              <dgm:constr type="h" for="ch" forName="parent_text_3" refType="h" fact="0.1456"/>
              <dgm:constr type="l" for="ch" forName="parent_text_6" refType="w" fact="0.63"/>
              <dgm:constr type="t" for="ch" forName="parent_text_6" refType="h" fact="0.6896"/>
              <dgm:constr type="w" for="ch" forName="parent_text_6" refType="w" fact="0.3478"/>
              <dgm:constr type="h" for="ch" forName="parent_text_6" refType="h" fact="0.1627"/>
              <dgm:constr type="l" for="ch" forName="accent_4" refType="w" fact="0.322"/>
              <dgm:constr type="t" for="ch" forName="accent_4" refType="h" fact="0.0213"/>
              <dgm:constr type="w" for="ch" forName="accent_4" refType="w" fact="0.0515"/>
              <dgm:constr type="h" for="ch" forName="accent_4" refType="h" fact="0.0533"/>
              <dgm:constr type="l" for="ch" forName="accent_5" refType="w" fact="0.2782"/>
              <dgm:constr type="t" for="ch" forName="accent_5" refType="h" fact="0.92"/>
              <dgm:constr type="w" for="ch" forName="accent_5" refType="w" fact="0.0696"/>
              <dgm:constr type="h" for="ch" forName="accent_5" refType="h" fact="0.072"/>
              <dgm:constr type="l" for="ch" forName="parent_text_7" refType="w" fact="0.485"/>
              <dgm:constr type="t" for="ch" forName="parent_text_7" refType="h" fact="0.87"/>
              <dgm:constr type="w" for="ch" forName="parent_text_7" refType="w" fact="0.347"/>
              <dgm:constr type="h" for="ch" forName="parent_text_7" refType="h" fact="0.13"/>
              <dgm:constr type="l" for="ch" forName="accent_6" refType="w" fact="0.3478"/>
              <dgm:constr type="t" for="ch" forName="accent_6" refType="h" fact="0.6133"/>
              <dgm:constr type="w" for="ch" forName="accent_6" refType="w" fact="0.0386"/>
              <dgm:constr type="h" for="ch" forName="accent_6" refType="h" fact="0.04"/>
            </dgm:constrLst>
          </dgm:else>
        </dgm:choose>
        <dgm:layoutNode name="accent_6" styleLbl="alignNode1">
          <dgm:alg type="sp"/>
          <dgm:shape xmlns:r="http://schemas.openxmlformats.org/officeDocument/2006/relationships" type="donut" r:blip="">
            <dgm:adjLst>
              <dgm:adj idx="1" val="0.0746"/>
            </dgm:adjLst>
          </dgm:shape>
          <dgm:presOf/>
        </dgm:layoutNode>
      </dgm:if>
      <dgm:else name="Name30">
        <dgm:alg type="composite">
          <dgm:param type="ar" val="0.9705"/>
        </dgm:alg>
        <dgm:choose name="Name31">
          <dgm:if name="Name32" func="var" arg="dir" op="equ" val="norm">
            <dgm:constrLst>
              <dgm:constr type="primFontSz" for="des" ptType="node" op="equ" val="65"/>
              <dgm:constr type="l" for="ch" forName="accent_1" refType="w" fact="0.7599"/>
              <dgm:constr type="t" for="ch" forName="accent_1" refType="h" fact="0.925"/>
              <dgm:constr type="w" for="ch" forName="accent_1" refType="w" fact="0.0386"/>
              <dgm:constr type="h" for="ch" forName="accent_1" refType="h" fact="0.0375"/>
              <dgm:constr type="l" for="ch" forName="accent_2" refType="w" fact="0.6182"/>
              <dgm:constr type="t" for="ch" forName="accent_2" refType="h" fact="0.575"/>
              <dgm:constr type="w" for="ch" forName="accent_2" refType="w" fact="0.0386"/>
              <dgm:constr type="h" for="ch" forName="accent_2" refType="h" fact="0.0375"/>
              <dgm:constr type="l" for="ch" forName="image_accent_8" refType="w" fact="0.6449"/>
              <dgm:constr type="t" for="ch" forName="image_accent_8" refType="h" fact="0.8508"/>
              <dgm:constr type="w" for="ch" forName="image_accent_8" refType="w" fact="0.1022"/>
              <dgm:constr type="h" for="ch" forName="image_accent_8" refType="h" fact="0.0992"/>
              <dgm:constr type="l" for="ch" forName="image_8" refType="w" fact="0.6538"/>
              <dgm:constr type="t" for="ch" forName="image_8" refType="h" fact="0.8595"/>
              <dgm:constr type="w" for="ch" forName="image_8" refType="w" fact="0.0844"/>
              <dgm:constr type="h" for="ch" forName="image_8" refType="h" fact="0.0819"/>
              <dgm:constr type="l" for="ch" forName="image_accent_7" refType="w" fact="0.5291"/>
              <dgm:constr type="t" for="ch" forName="image_accent_7" refType="h" fact="0.7805"/>
              <dgm:constr type="w" for="ch" forName="image_accent_7" refType="w" fact="0.1103"/>
              <dgm:constr type="h" for="ch" forName="image_accent_7" refType="h" fact="0.107"/>
              <dgm:constr type="l" for="ch" forName="image_7" refType="w" fact="0.5356"/>
              <dgm:constr type="t" for="ch" forName="image_7" refType="h" fact="0.7868"/>
              <dgm:constr type="w" for="ch" forName="image_7" refType="w" fact="0.0973"/>
              <dgm:constr type="h" for="ch" forName="image_7" refType="h" fact="0.0944"/>
              <dgm:constr type="l" for="ch" forName="image_accent_6" refType="w" fact="0.3864"/>
              <dgm:constr type="t" for="ch" forName="image_accent_6" refType="h" fact="0.6375"/>
              <dgm:constr type="w" for="ch" forName="image_accent_6" refType="w" fact="0.1757"/>
              <dgm:constr type="h" for="ch" forName="image_accent_6" refType="h" fact="0.1706"/>
              <dgm:constr type="l" for="ch" forName="image_6" refType="w" fact="0.3957"/>
              <dgm:constr type="t" for="ch" forName="image_6" refType="h" fact="0.6465"/>
              <dgm:constr type="w" for="ch" forName="image_6" refType="w" fact="0.1572"/>
              <dgm:constr type="h" for="ch" forName="image_6" refType="h" fact="0.1525"/>
              <dgm:constr type="l" for="ch" forName="image_accent_5" refType="w" fact="0.5301"/>
              <dgm:constr type="t" for="ch" forName="image_accent_5" refType="h" fact="0.0555"/>
              <dgm:constr type="w" for="ch" forName="image_accent_5" refType="w" fact="0.1022"/>
              <dgm:constr type="h" for="ch" forName="image_accent_5" refType="h" fact="0.0992"/>
              <dgm:constr type="l" for="ch" forName="image_5" refType="w" fact="0.5361"/>
              <dgm:constr type="t" for="ch" forName="image_5" refType="h" fact="0.0613"/>
              <dgm:constr type="w" for="ch" forName="image_5" refType="w" fact="0.0902"/>
              <dgm:constr type="h" for="ch" forName="image_5" refType="h" fact="0.0875"/>
              <dgm:constr type="l" for="ch" forName="image_accent_4" refType="w" fact="0.4528"/>
              <dgm:constr type="t" for="ch" forName="image_accent_4" refType="h" fact="0.1555"/>
              <dgm:constr type="w" for="ch" forName="image_accent_4" refType="w" fact="0.1103"/>
              <dgm:constr type="h" for="ch" forName="image_accent_4" refType="h" fact="0.107"/>
              <dgm:constr type="l" for="ch" forName="image_4" refType="w" fact="0.4593"/>
              <dgm:constr type="t" for="ch" forName="image_4" refType="h" fact="0.1618"/>
              <dgm:constr type="w" for="ch" forName="image_4" refType="w" fact="0.0973"/>
              <dgm:constr type="h" for="ch" forName="image_4" refType="h" fact="0.0944"/>
              <dgm:constr type="l" for="ch" forName="image_accent_2" refType="w" fact="0.4832"/>
              <dgm:constr type="t" for="ch" forName="image_accent_2" refType="h" fact="0.4593"/>
              <dgm:constr type="w" for="ch" forName="image_accent_2" refType="w" fact="0.1226"/>
              <dgm:constr type="h" for="ch" forName="image_accent_2" refType="h" fact="0.119"/>
              <dgm:constr type="l" for="ch" forName="image_2" refType="w" fact="0.4904"/>
              <dgm:constr type="t" for="ch" forName="image_2" refType="h" fact="0.4663"/>
              <dgm:constr type="w" for="ch" forName="image_2" refType="w" fact="0.1082"/>
              <dgm:constr type="h" for="ch" forName="image_2" refType="h" fact="0.105"/>
              <dgm:constr type="l" for="ch" forName="image_accent_3" refType="w" fact="0.4352"/>
              <dgm:constr type="t" for="ch" forName="image_accent_3" refType="h" fact="0.2913"/>
              <dgm:constr type="w" for="ch" forName="image_accent_3" refType="w" fact="0.1573"/>
              <dgm:constr type="h" for="ch" forName="image_accent_3" refType="h" fact="0.1526"/>
              <dgm:constr type="l" for="ch" forName="image_3" refType="w" fact="0.4435"/>
              <dgm:constr type="t" for="ch" forName="image_3" refType="h" fact="0.2993"/>
              <dgm:constr type="w" for="ch" forName="image_3" refType="w" fact="0.1407"/>
              <dgm:constr type="h" for="ch" forName="image_3" refType="h" fact="0.1365"/>
              <dgm:constr type="l" for="ch" forName="image_accent_1" refType="w" fact="0.2318"/>
              <dgm:constr type="t" for="ch" forName="image_accent_1" refType="h" fact="0.4163"/>
              <dgm:constr type="w" for="ch" forName="image_accent_1" refType="w" fact="0.2344"/>
              <dgm:constr type="h" for="ch" forName="image_accent_1" refType="h" fact="0.2275"/>
              <dgm:constr type="l" for="ch" forName="image_1" refType="w" fact="0.2408"/>
              <dgm:constr type="t" for="ch" forName="image_1" refType="h" fact="0.425"/>
              <dgm:constr type="w" for="ch" forName="image_1" refType="w" fact="0.2164"/>
              <dgm:constr type="h" for="ch" forName="image_1" refType="h" fact="0.21"/>
              <dgm:constr type="l" for="ch" forName="parent_text_1" refType="w" fact="0"/>
              <dgm:constr type="t" for="ch" forName="parent_text_1" refType="h" fact="0.2993"/>
              <dgm:constr type="w" for="ch" forName="parent_text_1" refType="w" fact="0.3478"/>
              <dgm:constr type="h" for="ch" forName="parent_text_1" refType="h" fact="0.11"/>
              <dgm:constr type="l" for="ch" forName="accent_3" refType="w" fact="0.3813"/>
              <dgm:constr type="t" for="ch" forName="accent_3" refType="h" fact="0.2488"/>
              <dgm:constr type="w" for="ch" forName="accent_3" refType="w" fact="0.0696"/>
              <dgm:constr type="h" for="ch" forName="accent_3" refType="h" fact="0.0675"/>
              <dgm:constr type="l" for="ch" forName="parent_text_2" refType="w" fact="0.6311"/>
              <dgm:constr type="t" for="ch" forName="parent_text_2" refType="h" fact="0.4663"/>
              <dgm:constr type="w" for="ch" forName="parent_text_2" refType="w" fact="0.3478"/>
              <dgm:constr type="h" for="ch" forName="parent_text_2" refType="h" fact="0.105"/>
              <dgm:constr type="l" for="ch" forName="parent_text_4" refType="w" fact="0.5878"/>
              <dgm:constr type="t" for="ch" forName="parent_text_4" refType="h" fact="0.1618"/>
              <dgm:constr type="w" for="ch" forName="parent_text_4" refType="w" fact="0.3478"/>
              <dgm:constr type="h" for="ch" forName="parent_text_4" refType="h" fact="0.0944"/>
              <dgm:constr type="l" for="ch" forName="accent_4" refType="w" fact="0.7038"/>
              <dgm:constr type="t" for="ch" forName="accent_4" refType="h" fact="0"/>
              <dgm:constr type="w" for="ch" forName="accent_4" refType="w" fact="0.0258"/>
              <dgm:constr type="h" for="ch" forName="accent_4" refType="h" fact="0.025"/>
              <dgm:constr type="l" for="ch" forName="parent_text_5" refType="w" fact="0.6522"/>
              <dgm:constr type="t" for="ch" forName="parent_text_5" refType="h" fact="0.0625"/>
              <dgm:constr type="w" for="ch" forName="parent_text_5" refType="w" fact="0.3478"/>
              <dgm:constr type="h" for="ch" forName="parent_text_5" refType="h" fact="0.0863"/>
              <dgm:constr type="l" for="ch" forName="parent_text_3" refType="w" fact="0.6182"/>
              <dgm:constr type="t" for="ch" forName="parent_text_3" refType="h" fact="0.2993"/>
              <dgm:constr type="w" for="ch" forName="parent_text_3" refType="w" fact="0.3478"/>
              <dgm:constr type="h" for="ch" forName="parent_text_3" refType="h" fact="0.1365"/>
              <dgm:constr type="l" for="ch" forName="parent_text_6" refType="w" fact="0.02"/>
              <dgm:constr type="t" for="ch" forName="parent_text_6" refType="h" fact="0.6465"/>
              <dgm:constr type="w" for="ch" forName="parent_text_6" refType="w" fact="0.3478"/>
              <dgm:constr type="h" for="ch" forName="parent_text_6" refType="h" fact="0.1525"/>
              <dgm:constr type="l" for="ch" forName="accent_5" refType="w" fact="0.6265"/>
              <dgm:constr type="t" for="ch" forName="accent_5" refType="h" fact="0.02"/>
              <dgm:constr type="w" for="ch" forName="accent_5" refType="w" fact="0.0515"/>
              <dgm:constr type="h" for="ch" forName="accent_5" refType="h" fact="0.05"/>
              <dgm:constr type="l" for="ch" forName="parent_text_7" refType="w" fact="0.165"/>
              <dgm:constr type="t" for="ch" forName="parent_text_7" refType="h" fact="0.81"/>
              <dgm:constr type="w" for="ch" forName="parent_text_7" refType="w" fact="0.3478"/>
              <dgm:constr type="h" for="ch" forName="parent_text_7" refType="h" fact="0.077"/>
              <dgm:constr type="l" for="ch" forName="parent_text_8" refType="w" fact="0.275"/>
              <dgm:constr type="t" for="ch" forName="parent_text_8" refType="h" fact="0.89"/>
              <dgm:constr type="w" for="ch" forName="parent_text_8" refType="w" fact="0.3478"/>
              <dgm:constr type="h" for="ch" forName="parent_text_8" refType="h" fact="0.11"/>
            </dgm:constrLst>
          </dgm:if>
          <dgm:else name="Name33">
            <dgm:constrLst>
              <dgm:constr type="primFontSz" for="des" ptType="node" op="equ" val="65"/>
              <dgm:constr type="l" for="ch" forName="accent_1" refType="w" fact="0.2014"/>
              <dgm:constr type="t" for="ch" forName="accent_1" refType="h" fact="0.925"/>
              <dgm:constr type="w" for="ch" forName="accent_1" refType="w" fact="0.0386"/>
              <dgm:constr type="h" for="ch" forName="accent_1" refType="h" fact="0.0375"/>
              <dgm:constr type="l" for="ch" forName="accent_2" refType="w" fact="0.3431"/>
              <dgm:constr type="t" for="ch" forName="accent_2" refType="h" fact="0.575"/>
              <dgm:constr type="w" for="ch" forName="accent_2" refType="w" fact="0.0386"/>
              <dgm:constr type="h" for="ch" forName="accent_2" refType="h" fact="0.0375"/>
              <dgm:constr type="l" for="ch" forName="image_accent_8" refType="w" fact="0.253"/>
              <dgm:constr type="t" for="ch" forName="image_accent_8" refType="h" fact="0.8508"/>
              <dgm:constr type="w" for="ch" forName="image_accent_8" refType="w" fact="0.1022"/>
              <dgm:constr type="h" for="ch" forName="image_accent_8" refType="h" fact="0.0992"/>
              <dgm:constr type="l" for="ch" forName="image_8" refType="w" fact="0.2619"/>
              <dgm:constr type="t" for="ch" forName="image_8" refType="h" fact="0.8595"/>
              <dgm:constr type="w" for="ch" forName="image_8" refType="w" fact="0.0844"/>
              <dgm:constr type="h" for="ch" forName="image_8" refType="h" fact="0.0819"/>
              <dgm:constr type="l" for="ch" forName="image_accent_7" refType="w" fact="0.3606"/>
              <dgm:constr type="t" for="ch" forName="image_accent_7" refType="h" fact="0.7805"/>
              <dgm:constr type="w" for="ch" forName="image_accent_7" refType="w" fact="0.1103"/>
              <dgm:constr type="h" for="ch" forName="image_accent_7" refType="h" fact="0.107"/>
              <dgm:constr type="l" for="ch" forName="image_7" refType="w" fact="0.3671"/>
              <dgm:constr type="t" for="ch" forName="image_7" refType="h" fact="0.7868"/>
              <dgm:constr type="w" for="ch" forName="image_7" refType="w" fact="0.0973"/>
              <dgm:constr type="h" for="ch" forName="image_7" refType="h" fact="0.0944"/>
              <dgm:constr type="l" for="ch" forName="image_accent_6" refType="w" fact="0.4379"/>
              <dgm:constr type="t" for="ch" forName="image_accent_6" refType="h" fact="0.6375"/>
              <dgm:constr type="w" for="ch" forName="image_accent_6" refType="w" fact="0.1757"/>
              <dgm:constr type="h" for="ch" forName="image_accent_6" refType="h" fact="0.1706"/>
              <dgm:constr type="l" for="ch" forName="image_6" refType="w" fact="0.4471"/>
              <dgm:constr type="t" for="ch" forName="image_6" refType="h" fact="0.6465"/>
              <dgm:constr type="w" for="ch" forName="image_6" refType="w" fact="0.1572"/>
              <dgm:constr type="h" for="ch" forName="image_6" refType="h" fact="0.1525"/>
              <dgm:constr type="l" for="ch" forName="image_accent_5" refType="w" fact="0.3677"/>
              <dgm:constr type="t" for="ch" forName="image_accent_5" refType="h" fact="0.0555"/>
              <dgm:constr type="w" for="ch" forName="image_accent_5" refType="w" fact="0.1022"/>
              <dgm:constr type="h" for="ch" forName="image_accent_5" refType="h" fact="0.0992"/>
              <dgm:constr type="l" for="ch" forName="image_5" refType="w" fact="0.3738"/>
              <dgm:constr type="t" for="ch" forName="image_5" refType="h" fact="0.0613"/>
              <dgm:constr type="w" for="ch" forName="image_5" refType="w" fact="0.0902"/>
              <dgm:constr type="h" for="ch" forName="image_5" refType="h" fact="0.0875"/>
              <dgm:constr type="l" for="ch" forName="image_accent_4" refType="w" fact="0.437"/>
              <dgm:constr type="t" for="ch" forName="image_accent_4" refType="h" fact="0.1555"/>
              <dgm:constr type="w" for="ch" forName="image_accent_4" refType="w" fact="0.1103"/>
              <dgm:constr type="h" for="ch" forName="image_accent_4" refType="h" fact="0.107"/>
              <dgm:constr type="l" for="ch" forName="image_4" refType="w" fact="0.4434"/>
              <dgm:constr type="t" for="ch" forName="image_4" refType="h" fact="0.1618"/>
              <dgm:constr type="w" for="ch" forName="image_4" refType="w" fact="0.0973"/>
              <dgm:constr type="h" for="ch" forName="image_4" refType="h" fact="0.0944"/>
              <dgm:constr type="l" for="ch" forName="image_accent_2" refType="w" fact="0.3942"/>
              <dgm:constr type="t" for="ch" forName="image_accent_2" refType="h" fact="0.4593"/>
              <dgm:constr type="w" for="ch" forName="image_accent_2" refType="w" fact="0.1226"/>
              <dgm:constr type="h" for="ch" forName="image_accent_2" refType="h" fact="0.119"/>
              <dgm:constr type="l" for="ch" forName="image_2" refType="w" fact="0.4014"/>
              <dgm:constr type="t" for="ch" forName="image_2" refType="h" fact="0.4663"/>
              <dgm:constr type="w" for="ch" forName="image_2" refType="w" fact="0.1082"/>
              <dgm:constr type="h" for="ch" forName="image_2" refType="h" fact="0.105"/>
              <dgm:constr type="l" for="ch" forName="image_accent_3" refType="w" fact="0.4075"/>
              <dgm:constr type="t" for="ch" forName="image_accent_3" refType="h" fact="0.2913"/>
              <dgm:constr type="w" for="ch" forName="image_accent_3" refType="w" fact="0.1573"/>
              <dgm:constr type="h" for="ch" forName="image_accent_3" refType="h" fact="0.1526"/>
              <dgm:constr type="l" for="ch" forName="image_3" refType="w" fact="0.4158"/>
              <dgm:constr type="t" for="ch" forName="image_3" refType="h" fact="0.2993"/>
              <dgm:constr type="w" for="ch" forName="image_3" refType="w" fact="0.1407"/>
              <dgm:constr type="h" for="ch" forName="image_3" refType="h" fact="0.1365"/>
              <dgm:constr type="l" for="ch" forName="image_accent_1" refType="w" fact="0.5338"/>
              <dgm:constr type="t" for="ch" forName="image_accent_1" refType="h" fact="0.4163"/>
              <dgm:constr type="w" for="ch" forName="image_accent_1" refType="w" fact="0.2344"/>
              <dgm:constr type="h" for="ch" forName="image_accent_1" refType="h" fact="0.2275"/>
              <dgm:constr type="l" for="ch" forName="image_1" refType="w" fact="0.5428"/>
              <dgm:constr type="t" for="ch" forName="image_1" refType="h" fact="0.425"/>
              <dgm:constr type="w" for="ch" forName="image_1" refType="w" fact="0.2164"/>
              <dgm:constr type="h" for="ch" forName="image_1" refType="h" fact="0.21"/>
              <dgm:constr type="l" for="ch" forName="parent_text_1" refType="w" fact="0.6522"/>
              <dgm:constr type="t" for="ch" forName="parent_text_1" refType="h" fact="0.2993"/>
              <dgm:constr type="w" for="ch" forName="parent_text_1" refType="w" fact="0.3478"/>
              <dgm:constr type="h" for="ch" forName="parent_text_1" refType="h" fact="0.11"/>
              <dgm:constr type="l" for="ch" forName="accent_3" refType="w" fact="0.5492"/>
              <dgm:constr type="t" for="ch" forName="accent_3" refType="h" fact="0.2488"/>
              <dgm:constr type="w" for="ch" forName="accent_3" refType="w" fact="0.0696"/>
              <dgm:constr type="h" for="ch" forName="accent_3" refType="h" fact="0.0675"/>
              <dgm:constr type="l" for="ch" forName="parent_text_2" refType="w" fact="0.0211"/>
              <dgm:constr type="t" for="ch" forName="parent_text_2" refType="h" fact="0.4663"/>
              <dgm:constr type="w" for="ch" forName="parent_text_2" refType="w" fact="0.3478"/>
              <dgm:constr type="h" for="ch" forName="parent_text_2" refType="h" fact="0.105"/>
              <dgm:constr type="l" for="ch" forName="parent_text_4" refType="w" fact="0.0635"/>
              <dgm:constr type="t" for="ch" forName="parent_text_4" refType="h" fact="0.1618"/>
              <dgm:constr type="w" for="ch" forName="parent_text_4" refType="w" fact="0.3478"/>
              <dgm:constr type="h" for="ch" forName="parent_text_4" refType="h" fact="0.0944"/>
              <dgm:constr type="l" for="ch" forName="accent_4" refType="w" fact="0.2705"/>
              <dgm:constr type="t" for="ch" forName="accent_4" refType="h" fact="0"/>
              <dgm:constr type="w" for="ch" forName="accent_4" refType="w" fact="0.0258"/>
              <dgm:constr type="h" for="ch" forName="accent_4" refType="h" fact="0.025"/>
              <dgm:constr type="l" for="ch" forName="parent_text_5" refType="w" fact="0"/>
              <dgm:constr type="t" for="ch" forName="parent_text_5" refType="h" fact="0.0625"/>
              <dgm:constr type="w" for="ch" forName="parent_text_5" refType="w" fact="0.3478"/>
              <dgm:constr type="h" for="ch" forName="parent_text_5" refType="h" fact="0.0863"/>
              <dgm:constr type="l" for="ch" forName="parent_text_3" refType="w" fact="0.034"/>
              <dgm:constr type="t" for="ch" forName="parent_text_3" refType="h" fact="0.2993"/>
              <dgm:constr type="w" for="ch" forName="parent_text_3" refType="w" fact="0.3478"/>
              <dgm:constr type="h" for="ch" forName="parent_text_3" refType="h" fact="0.1365"/>
              <dgm:constr type="l" for="ch" forName="parent_text_6" refType="w" fact="0.635"/>
              <dgm:constr type="t" for="ch" forName="parent_text_6" refType="h" fact="0.6465"/>
              <dgm:constr type="w" for="ch" forName="parent_text_6" refType="w" fact="0.3478"/>
              <dgm:constr type="h" for="ch" forName="parent_text_6" refType="h" fact="0.1525"/>
              <dgm:constr type="l" for="ch" forName="accent_5" refType="w" fact="0.322"/>
              <dgm:constr type="t" for="ch" forName="accent_5" refType="h" fact="0.02"/>
              <dgm:constr type="w" for="ch" forName="accent_5" refType="w" fact="0.0515"/>
              <dgm:constr type="h" for="ch" forName="accent_5" refType="h" fact="0.05"/>
              <dgm:constr type="l" for="ch" forName="parent_text_7" refType="w" fact="0.49"/>
              <dgm:constr type="t" for="ch" forName="parent_text_7" refType="h" fact="0.81"/>
              <dgm:constr type="w" for="ch" forName="parent_text_7" refType="w" fact="0.3478"/>
              <dgm:constr type="h" for="ch" forName="parent_text_7" refType="h" fact="0.077"/>
              <dgm:constr type="l" for="ch" forName="parent_text_8" refType="w" fact="0.375"/>
              <dgm:constr type="t" for="ch" forName="parent_text_8" refType="h" fact="0.89"/>
              <dgm:constr type="w" for="ch" forName="parent_text_8" refType="w" fact="0.3478"/>
              <dgm:constr type="h" for="ch" forName="parent_text_8" refType="h" fact="0.11"/>
            </dgm:constrLst>
          </dgm:else>
        </dgm:choose>
      </dgm:else>
    </dgm:choose>
    <dgm:forEach name="wrapper" axis="self" ptType="parTrans">
      <dgm:forEach name="wrapper2" axis="self" ptType="sibTrans" st="2">
        <dgm:forEach name="imageAccentRepeat" axis="self">
          <dgm:layoutNode name="imageAccentRepeatNode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</dgm:forEach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forEach name="Name34" axis="ch" ptType="node" cnt="1">
      <dgm:layoutNode name="parent_text_1" styleLbl="revTx">
        <dgm:varLst>
          <dgm:chMax val="0"/>
          <dgm:chPref val="0"/>
          <dgm:bulletEnabled val="1"/>
        </dgm:varLst>
        <dgm:choose name="Name35">
          <dgm:if name="Name36" func="var" arg="dir" op="equ" val="norm">
            <dgm:alg type="tx">
              <dgm:param type="parTxLTRAlign" val="r"/>
              <dgm:param type="shpTxLTRAlignCh" val="r"/>
              <dgm:param type="txAnchorVert" val="b"/>
              <dgm:param type="lnSpCh" val="15"/>
            </dgm:alg>
          </dgm:if>
          <dgm:else name="Name37">
            <dgm:alg type="tx">
              <dgm:param type="parTxLTRAlign" val="l"/>
              <dgm:param type="shpTxLTRAlignCh" val="l"/>
              <dgm:param type="txAnchorVert" val="b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01"/>
        </dgm:constrLst>
        <dgm:ruleLst>
          <dgm:rule type="primFontSz" val="5" fact="NaN" max="NaN"/>
        </dgm:ruleLst>
      </dgm:layoutNode>
      <dgm:layoutNode name="image_accent_1">
        <dgm:alg type="sp"/>
        <dgm:shape xmlns:r="http://schemas.openxmlformats.org/officeDocument/2006/relationships" r:blip="">
          <dgm:adjLst/>
        </dgm:shape>
        <dgm:presOf/>
        <dgm:constrLst/>
        <dgm:forEach name="Name38" ref="imageAccentRepeat"/>
      </dgm:layoutNode>
      <dgm:layoutNode name="accent_1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39" axis="ch" ptType="sibTrans" hideLastTrans="0" cnt="1">
      <dgm:layoutNode name="image_1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</dgm:forEach>
    <dgm:forEach name="Name41" axis="ch" ptType="node" st="2" cnt="1">
      <dgm:layoutNode name="parent_text_2" styleLbl="revTx">
        <dgm:varLst>
          <dgm:chMax val="0"/>
          <dgm:chPref val="0"/>
          <dgm:bulletEnabled val="1"/>
        </dgm:varLst>
        <dgm:choose name="Name42">
          <dgm:if name="Name43" func="var" arg="dir" op="equ" val="norm">
            <dgm:alg type="tx">
              <dgm:param type="parTxLTRAlign" val="l"/>
              <dgm:param type="lnSpCh" val="15"/>
            </dgm:alg>
          </dgm:if>
          <dgm:else name="Name44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2">
        <dgm:alg type="sp"/>
        <dgm:shape xmlns:r="http://schemas.openxmlformats.org/officeDocument/2006/relationships" r:blip="">
          <dgm:adjLst/>
        </dgm:shape>
        <dgm:presOf/>
        <dgm:constrLst/>
        <dgm:forEach name="Name45" ref="imageAccentRepeat"/>
      </dgm:layoutNode>
    </dgm:forEach>
    <dgm:forEach name="Name46" axis="ch" ptType="sibTrans" hideLastTrans="0" st="2" cnt="1">
      <dgm:layoutNode name="image_2">
        <dgm:alg type="sp"/>
        <dgm:shape xmlns:r="http://schemas.openxmlformats.org/officeDocument/2006/relationships" r:blip="">
          <dgm:adjLst/>
        </dgm:shape>
        <dgm:presOf/>
        <dgm:constrLst/>
        <dgm:forEach name="Name47" ref="imageRepeat"/>
      </dgm:layoutNode>
    </dgm:forEach>
    <dgm:forEach name="Name48" axis="ch" ptType="node" st="3" cnt="1">
      <dgm:layoutNode name="image_accent_3">
        <dgm:alg type="sp"/>
        <dgm:shape xmlns:r="http://schemas.openxmlformats.org/officeDocument/2006/relationships" r:blip="">
          <dgm:adjLst/>
        </dgm:shape>
        <dgm:presOf/>
        <dgm:constrLst/>
        <dgm:forEach name="Name49" ref="imageAccentRepeat"/>
      </dgm:layoutNode>
      <dgm:layoutNode name="parent_text_3" styleLbl="revTx">
        <dgm:varLst>
          <dgm:chMax val="0"/>
          <dgm:chPref val="0"/>
          <dgm:bulletEnabled val="1"/>
        </dgm:varLst>
        <dgm:choose name="Name50">
          <dgm:if name="Name51" func="var" arg="dir" op="equ" val="norm">
            <dgm:alg type="tx">
              <dgm:param type="parTxLTRAlign" val="l"/>
              <dgm:param type="lnSpCh" val="15"/>
            </dgm:alg>
          </dgm:if>
          <dgm:else name="Name52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accent_2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  <dgm:layoutNode name="accent_3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53" axis="ch" ptType="sibTrans" hideLastTrans="0" st="3" cnt="1">
      <dgm:layoutNode name="image_3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</dgm:forEach>
    <dgm:forEach name="Name55" axis="ch" ptType="node" st="4" cnt="1">
      <dgm:layoutNode name="image_accent_4">
        <dgm:alg type="sp"/>
        <dgm:shape xmlns:r="http://schemas.openxmlformats.org/officeDocument/2006/relationships" r:blip="">
          <dgm:adjLst/>
        </dgm:shape>
        <dgm:presOf/>
        <dgm:constrLst/>
        <dgm:forEach name="Name56" ref="imageAccentRepeat"/>
      </dgm:layoutNode>
      <dgm:layoutNode name="parent_text_4" styleLbl="revTx">
        <dgm:varLst>
          <dgm:chMax val="0"/>
          <dgm:chPref val="0"/>
          <dgm:bulletEnabled val="1"/>
        </dgm:varLst>
        <dgm:choose name="Name57">
          <dgm:if name="Name58" func="var" arg="dir" op="equ" val="norm">
            <dgm:alg type="tx">
              <dgm:param type="parTxLTRAlign" val="l"/>
              <dgm:param type="lnSpCh" val="15"/>
            </dgm:alg>
          </dgm:if>
          <dgm:else name="Name59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accent_4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60" axis="ch" ptType="sibTrans" hideLastTrans="0" st="4" cnt="1">
      <dgm:layoutNode name="image_4">
        <dgm:alg type="sp"/>
        <dgm:shape xmlns:r="http://schemas.openxmlformats.org/officeDocument/2006/relationships" r:blip="">
          <dgm:adjLst/>
        </dgm:shape>
        <dgm:presOf/>
        <dgm:constrLst/>
        <dgm:forEach name="Name61" ref="imageRepeat"/>
      </dgm:layoutNode>
    </dgm:forEach>
    <dgm:forEach name="Name62" axis="ch" ptType="node" st="5" cnt="1">
      <dgm:layoutNode name="image_accent_5">
        <dgm:alg type="sp"/>
        <dgm:shape xmlns:r="http://schemas.openxmlformats.org/officeDocument/2006/relationships" r:blip="">
          <dgm:adjLst/>
        </dgm:shape>
        <dgm:presOf/>
        <dgm:constrLst/>
        <dgm:forEach name="Name63" ref="imageAccentRepeat"/>
      </dgm:layoutNode>
      <dgm:layoutNode name="parent_text_5" styleLbl="revTx">
        <dgm:varLst>
          <dgm:chMax val="0"/>
          <dgm:chPref val="0"/>
          <dgm:bulletEnabled val="1"/>
        </dgm:varLst>
        <dgm:choose name="Name64">
          <dgm:if name="Name65" func="var" arg="dir" op="equ" val="norm">
            <dgm:alg type="tx">
              <dgm:param type="parTxLTRAlign" val="l"/>
              <dgm:param type="lnSpCh" val="15"/>
            </dgm:alg>
          </dgm:if>
          <dgm:else name="Name66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sibTrans" hideLastTrans="0" st="5" cnt="1">
      <dgm:layoutNode name="image_5">
        <dgm:alg type="sp"/>
        <dgm:shape xmlns:r="http://schemas.openxmlformats.org/officeDocument/2006/relationships" r:blip="">
          <dgm:adjLst/>
        </dgm:shape>
        <dgm:presOf/>
        <dgm:constrLst/>
        <dgm:forEach name="Name68" ref="imageRepeat"/>
      </dgm:layoutNode>
    </dgm:forEach>
    <dgm:forEach name="Name69" axis="ch" ptType="node" st="6" cnt="1">
      <dgm:layoutNode name="parent_text_6" styleLbl="revTx">
        <dgm:varLst>
          <dgm:chMax val="0"/>
          <dgm:chPref val="0"/>
          <dgm:bulletEnabled val="1"/>
        </dgm:varLst>
        <dgm:choose name="Name70">
          <dgm:if name="Name71" func="var" arg="dir" op="equ" val="norm">
            <dgm:alg type="tx">
              <dgm:param type="parTxLTRAlign" val="r"/>
              <dgm:param type="shpTxLTRAlignCh" val="r"/>
              <dgm:param type="lnSpCh" val="15"/>
            </dgm:alg>
          </dgm:if>
          <dgm:else name="Name72">
            <dgm:alg type="tx">
              <dgm:param type="parTxLTRAlign" val="l"/>
              <dgm:param type="shpTxLTRAlignCh" val="l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6">
        <dgm:alg type="sp"/>
        <dgm:shape xmlns:r="http://schemas.openxmlformats.org/officeDocument/2006/relationships" r:blip="">
          <dgm:adjLst/>
        </dgm:shape>
        <dgm:presOf/>
        <dgm:constrLst/>
        <dgm:forEach name="Name73" ref="imageAccentRepeat"/>
      </dgm:layoutNode>
      <dgm:layoutNode name="accent_5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74" axis="ch" ptType="sibTrans" hideLastTrans="0" st="6" cnt="1">
      <dgm:layoutNode name="image_6">
        <dgm:alg type="sp"/>
        <dgm:shape xmlns:r="http://schemas.openxmlformats.org/officeDocument/2006/relationships" r:blip="">
          <dgm:adjLst/>
        </dgm:shape>
        <dgm:presOf/>
        <dgm:constrLst/>
        <dgm:forEach name="Name75" ref="imageRepeat"/>
      </dgm:layoutNode>
    </dgm:forEach>
    <dgm:forEach name="Name76" axis="ch" ptType="node" st="7" cnt="1">
      <dgm:layoutNode name="parent_text_7" styleLbl="revTx">
        <dgm:varLst>
          <dgm:chMax val="0"/>
          <dgm:chPref val="0"/>
          <dgm:bulletEnabled val="1"/>
        </dgm:varLst>
        <dgm:choose name="Name77">
          <dgm:if name="Name78" func="var" arg="dir" op="equ" val="norm">
            <dgm:alg type="tx">
              <dgm:param type="parTxLTRAlign" val="r"/>
              <dgm:param type="shpTxLTRAlignCh" val="r"/>
              <dgm:param type="txAnchorVert" val="t"/>
              <dgm:param type="lnSpCh" val="15"/>
            </dgm:alg>
          </dgm:if>
          <dgm:else name="Name79">
            <dgm:alg type="tx">
              <dgm:param type="parTxLTRAlign" val="l"/>
              <dgm:param type="shpTxLTRAlignCh" val="l"/>
              <dgm:param type="txAnchorVert" val="t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7">
        <dgm:alg type="sp"/>
        <dgm:shape xmlns:r="http://schemas.openxmlformats.org/officeDocument/2006/relationships" r:blip="">
          <dgm:adjLst/>
        </dgm:shape>
        <dgm:presOf/>
        <dgm:constrLst/>
        <dgm:forEach name="Name80" ref="imageAccentRepeat"/>
      </dgm:layoutNode>
    </dgm:forEach>
    <dgm:forEach name="Name81" axis="ch" ptType="sibTrans" hideLastTrans="0" st="7" cnt="1">
      <dgm:layoutNode name="image_7">
        <dgm:alg type="sp"/>
        <dgm:shape xmlns:r="http://schemas.openxmlformats.org/officeDocument/2006/relationships" r:blip="">
          <dgm:adjLst/>
        </dgm:shape>
        <dgm:presOf/>
        <dgm:constrLst/>
        <dgm:forEach name="Name82" ref="imageRepeat"/>
      </dgm:layoutNode>
    </dgm:forEach>
    <dgm:forEach name="Name83" axis="ch" ptType="node" st="8" cnt="1">
      <dgm:layoutNode name="parent_text_8" styleLbl="revTx">
        <dgm:varLst>
          <dgm:chMax val="0"/>
          <dgm:chPref val="0"/>
          <dgm:bulletEnabled val="1"/>
        </dgm:varLst>
        <dgm:choose name="Name84">
          <dgm:if name="Name85" func="var" arg="dir" op="equ" val="norm">
            <dgm:alg type="tx">
              <dgm:param type="parTxLTRAlign" val="r"/>
              <dgm:param type="shpTxLTRAlignCh" val="r"/>
              <dgm:param type="txAnchorVert" val="t"/>
              <dgm:param type="lnSpCh" val="15"/>
            </dgm:alg>
          </dgm:if>
          <dgm:else name="Name86">
            <dgm:alg type="tx">
              <dgm:param type="parTxLTRAlign" val="l"/>
              <dgm:param type="shpTxLTRAlignCh" val="l"/>
              <dgm:param type="txAnchorVert" val="t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8">
        <dgm:alg type="sp"/>
        <dgm:shape xmlns:r="http://schemas.openxmlformats.org/officeDocument/2006/relationships" r:blip="">
          <dgm:adjLst/>
        </dgm:shape>
        <dgm:presOf/>
        <dgm:constrLst/>
        <dgm:forEach name="Name87" ref="imageAccentRepeat"/>
      </dgm:layoutNode>
    </dgm:forEach>
    <dgm:forEach name="Name88" axis="ch" ptType="sibTrans" hideLastTrans="0" st="8" cnt="1">
      <dgm:layoutNode name="image_8">
        <dgm:alg type="sp"/>
        <dgm:shape xmlns:r="http://schemas.openxmlformats.org/officeDocument/2006/relationships" r:blip="">
          <dgm:adjLst/>
        </dgm:shape>
        <dgm:presOf/>
        <dgm:constrLst/>
        <dgm:forEach name="Name89" ref="imageRepeat"/>
      </dgm:layoutNod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9/3/layout/SnapshotPictureList">
  <dgm:title val=""/>
  <dgm:desc val=""/>
  <dgm:catLst>
    <dgm:cat type="picture" pri="3000"/>
    <dgm:cat type="pictureconvert" pri="3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snake">
      <dgm:param type="grDir" val="tL"/>
      <dgm:param type="flowDir" val="col"/>
    </dgm:alg>
    <dgm:shape xmlns:r="http://schemas.openxmlformats.org/officeDocument/2006/relationships" r:blip="">
      <dgm:adjLst/>
    </dgm:shape>
    <dgm:constrLst>
      <dgm:constr type="primFontSz" for="des" forName="ChildText" refType="primFontSz" refFor="des" refForName="ParentText" op="lte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2.0273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ParentAccentShape" refType="w" fact="0.0238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048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668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.9762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if>
          <dgm:else name="Name3">
            <dgm:constrLst>
              <dgm:constr type="l" for="ch" forName="ParentAccentShape" refType="w" fact="0.3572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381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049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.4048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else>
        </dgm:choose>
        <dgm:layoutNode name="ParentAccentShape" styleLbl="trBgShp">
          <dgm:alg type="sp"/>
          <dgm:shape xmlns:r="http://schemas.openxmlformats.org/officeDocument/2006/relationships" type="frame" r:blip="" zOrderOff="-10">
            <dgm:adjLst>
              <dgm:adj idx="1" val="0.0545"/>
            </dgm:adjLst>
          </dgm:shape>
          <dgm:presOf/>
        </dgm:layoutNode>
        <dgm:layoutNode name="ParentText" styleLbl="revTx">
          <dgm:varLst>
            <dgm:chMax val="1"/>
            <dgm:chPref val="1"/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8"/>
            <dgm:constr type="rMarg" refType="primFontSz" fact="0.8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" styleLbl="revTx">
          <dgm:varLst>
            <dgm:chMax val="0"/>
            <dgm:chPref val="0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zOrderOff="10">
            <dgm:adjLst/>
          </dgm:shape>
          <dgm:choose name="Name4">
            <dgm:if name="Name5" axis="ch" ptType="node" func="cnt" op="gte" val="1">
              <dgm:presOf axis="des" ptType="node"/>
            </dgm:if>
            <dgm:else name="Name6">
              <dgm:presOf/>
            </dgm:else>
          </dgm:choose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ChildAccentShape" styleLbl="trBgShp">
          <dgm:alg type="sp"/>
          <dgm:choose name="Name7">
            <dgm:if name="Name8" axis="ch" ptType="node" func="cnt" op="gte" val="1">
              <dgm:shape xmlns:r="http://schemas.openxmlformats.org/officeDocument/2006/relationships" type="rect" r:blip="" zOrderOff="-10">
                <dgm:adjLst/>
              </dgm:shape>
            </dgm:if>
            <dgm:else name="Name9">
              <dgm:shape xmlns:r="http://schemas.openxmlformats.org/officeDocument/2006/relationships" type="rect" r:blip="" hideGeom="1">
                <dgm:adjLst/>
              </dgm:shape>
            </dgm:else>
          </dgm:choose>
          <dgm:presOf/>
        </dgm:layoutNode>
        <dgm:layoutNode name="Image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8/layout/PictureGrid">
  <dgm:title val=""/>
  <dgm:desc val=""/>
  <dgm:catLst>
    <dgm:cat type="picture" pri="11000"/>
    <dgm:cat type="pictureconvert" pri="1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axis="ch" ptType="node" func="cnt" op="lte" val="4">
        <dgm:choose name="Name3">
          <dgm:if name="Name4" func="var" arg="dir" op="equ" val="norm">
            <dgm:alg type="snake">
              <dgm:param type="off" val="ctr"/>
              <dgm:param type="bkpt" val="fixed"/>
              <dgm:param type="bkPtFixedVal" val="2"/>
            </dgm:alg>
          </dgm:if>
          <dgm:else name="Name5">
            <dgm:alg type="snake">
              <dgm:param type="off" val="ctr"/>
              <dgm:param type="grDir" val="tR"/>
              <dgm:param type="bkpt" val="fixed"/>
              <dgm:param type="bkPtFixedVal" val="2"/>
            </dgm:alg>
          </dgm:else>
        </dgm:choose>
      </dgm:if>
      <dgm:else name="Name6">
        <dgm:choose name="Name7">
          <dgm:if name="Name8" axis="ch" ptType="node" func="cnt" op="lte" val="9">
            <dgm:choose name="Name9">
              <dgm:if name="Name10" func="var" arg="dir" op="equ" val="norm">
                <dgm:alg type="snake">
                  <dgm:param type="off" val="ctr"/>
                  <dgm:param type="bkpt" val="fixed"/>
                  <dgm:param type="bkPtFixedVal" val="3"/>
                </dgm:alg>
              </dgm:if>
              <dgm:else name="Name11">
                <dgm:alg type="snake">
                  <dgm:param type="off" val="ctr"/>
                  <dgm:param type="grDir" val="tR"/>
                  <dgm:param type="bkpt" val="fixed"/>
                  <dgm:param type="bkPtFixedVal" val="3"/>
                </dgm:alg>
              </dgm:else>
            </dgm:choose>
          </dgm:if>
          <dgm:else name="Name12">
            <dgm:choose name="Name13">
              <dgm:if name="Name14" axis="ch" ptType="node" func="cnt" op="lte" val="16">
                <dgm:choose name="Name15">
                  <dgm:if name="Name16" func="var" arg="dir" op="equ" val="norm">
                    <dgm:alg type="snake">
                      <dgm:param type="off" val="ctr"/>
                      <dgm:param type="bkpt" val="fixed"/>
                      <dgm:param type="bkPtFixedVal" val="4"/>
                    </dgm:alg>
                  </dgm:if>
                  <dgm:else name="Name17">
                    <dgm:alg type="snake">
                      <dgm:param type="off" val="ctr"/>
                      <dgm:param type="grDir" val="tR"/>
                      <dgm:param type="bkpt" val="fixed"/>
                      <dgm:param type="bkPtFixedVal" val="4"/>
                    </dgm:alg>
                  </dgm:else>
                </dgm:choose>
              </dgm:if>
              <dgm:else name="Name18">
                <dgm:choose name="Name19">
                  <dgm:if name="Name20" axis="ch" ptType="node" func="cnt" op="lte" val="25">
                    <dgm:choose name="Name21">
                      <dgm:if name="Name22" func="var" arg="dir" op="equ" val="norm">
                        <dgm:alg type="snake">
                          <dgm:param type="off" val="ctr"/>
                          <dgm:param type="bkpt" val="fixed"/>
                          <dgm:param type="bkPtFixedVal" val="5"/>
                        </dgm:alg>
                      </dgm:if>
                      <dgm:else name="Name23">
                        <dgm:alg type="snake">
                          <dgm:param type="off" val="ctr"/>
                          <dgm:param type="grDir" val="tR"/>
                          <dgm:param type="bkpt" val="fixed"/>
                          <dgm:param type="bkPtFixedVal" val="5"/>
                        </dgm:alg>
                      </dgm:else>
                    </dgm:choose>
                  </dgm:if>
                  <dgm:else name="Name24">
                    <dgm:choose name="Name25">
                      <dgm:if name="Name26" func="var" arg="dir" op="equ" val="norm">
                        <dgm:alg type="snake">
                          <dgm:param type="off" val="ctr"/>
                        </dgm:alg>
                      </dgm:if>
                      <dgm:else name="Name27">
                        <dgm:alg type="snake">
                          <dgm:param type="off" val="ctr"/>
                          <dgm:param type="grDir" val="tR"/>
                        </dgm:alg>
                      </dgm:else>
                    </dgm:choose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0.8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7568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.15"/>
          <dgm:constr type="w" for="ch" forName="rect1" refType="w"/>
          <dgm:constr type="h" for="ch" forName="rect1" refType="w"/>
          <dgm:constr type="l" for="ch" forName="rect2" refType="w" fact="0"/>
          <dgm:constr type="t" for="ch" forName="rect2" refType="h" fact="0"/>
          <dgm:constr type="w" for="ch" forName="rect2" refType="w"/>
          <dgm:constr type="h" for="ch" forName="rect2" refType="w" fact="0.15"/>
        </dgm:constrLst>
        <dgm:layoutNode name="rect2" styleLbl="revTx">
          <dgm:varLst>
            <dgm:bulletEnabled val="1"/>
          </dgm:varLst>
          <dgm:alg type="tx">
            <dgm:param type="stBulletLvl" val="3"/>
            <dgm:param type="parTxLTRAlign" val="l"/>
            <dgm:param type="parTxRTLAlign" val="r"/>
            <dgm:param type="txAnchorVert" val="b"/>
            <dgm:param type="txAnchorVertCh" val="b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"/>
            <dgm:constr type="rMarg" refType="primFontSz" fact="0.3"/>
            <dgm:constr type="tMarg" refType="primFontSz" fact="0.3"/>
            <dgm:constr type="bMarg" refType="primFontSz" fact="0"/>
            <dgm:constr type="secFontSz" refType="primFontSz" fact="0.8"/>
          </dgm:constrLst>
          <dgm:ruleLst>
            <dgm:rule type="primFontSz" val="5" fact="NaN" max="NaN"/>
          </dgm:ruleLst>
        </dgm:layoutNode>
        <dgm:layoutNode name="rect1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8/layout/PictureGrid">
  <dgm:title val=""/>
  <dgm:desc val=""/>
  <dgm:catLst>
    <dgm:cat type="picture" pri="11000"/>
    <dgm:cat type="pictureconvert" pri="1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axis="ch" ptType="node" func="cnt" op="lte" val="4">
        <dgm:choose name="Name3">
          <dgm:if name="Name4" func="var" arg="dir" op="equ" val="norm">
            <dgm:alg type="snake">
              <dgm:param type="off" val="ctr"/>
              <dgm:param type="bkpt" val="fixed"/>
              <dgm:param type="bkPtFixedVal" val="2"/>
            </dgm:alg>
          </dgm:if>
          <dgm:else name="Name5">
            <dgm:alg type="snake">
              <dgm:param type="off" val="ctr"/>
              <dgm:param type="grDir" val="tR"/>
              <dgm:param type="bkpt" val="fixed"/>
              <dgm:param type="bkPtFixedVal" val="2"/>
            </dgm:alg>
          </dgm:else>
        </dgm:choose>
      </dgm:if>
      <dgm:else name="Name6">
        <dgm:choose name="Name7">
          <dgm:if name="Name8" axis="ch" ptType="node" func="cnt" op="lte" val="9">
            <dgm:choose name="Name9">
              <dgm:if name="Name10" func="var" arg="dir" op="equ" val="norm">
                <dgm:alg type="snake">
                  <dgm:param type="off" val="ctr"/>
                  <dgm:param type="bkpt" val="fixed"/>
                  <dgm:param type="bkPtFixedVal" val="3"/>
                </dgm:alg>
              </dgm:if>
              <dgm:else name="Name11">
                <dgm:alg type="snake">
                  <dgm:param type="off" val="ctr"/>
                  <dgm:param type="grDir" val="tR"/>
                  <dgm:param type="bkpt" val="fixed"/>
                  <dgm:param type="bkPtFixedVal" val="3"/>
                </dgm:alg>
              </dgm:else>
            </dgm:choose>
          </dgm:if>
          <dgm:else name="Name12">
            <dgm:choose name="Name13">
              <dgm:if name="Name14" axis="ch" ptType="node" func="cnt" op="lte" val="16">
                <dgm:choose name="Name15">
                  <dgm:if name="Name16" func="var" arg="dir" op="equ" val="norm">
                    <dgm:alg type="snake">
                      <dgm:param type="off" val="ctr"/>
                      <dgm:param type="bkpt" val="fixed"/>
                      <dgm:param type="bkPtFixedVal" val="4"/>
                    </dgm:alg>
                  </dgm:if>
                  <dgm:else name="Name17">
                    <dgm:alg type="snake">
                      <dgm:param type="off" val="ctr"/>
                      <dgm:param type="grDir" val="tR"/>
                      <dgm:param type="bkpt" val="fixed"/>
                      <dgm:param type="bkPtFixedVal" val="4"/>
                    </dgm:alg>
                  </dgm:else>
                </dgm:choose>
              </dgm:if>
              <dgm:else name="Name18">
                <dgm:choose name="Name19">
                  <dgm:if name="Name20" axis="ch" ptType="node" func="cnt" op="lte" val="25">
                    <dgm:choose name="Name21">
                      <dgm:if name="Name22" func="var" arg="dir" op="equ" val="norm">
                        <dgm:alg type="snake">
                          <dgm:param type="off" val="ctr"/>
                          <dgm:param type="bkpt" val="fixed"/>
                          <dgm:param type="bkPtFixedVal" val="5"/>
                        </dgm:alg>
                      </dgm:if>
                      <dgm:else name="Name23">
                        <dgm:alg type="snake">
                          <dgm:param type="off" val="ctr"/>
                          <dgm:param type="grDir" val="tR"/>
                          <dgm:param type="bkpt" val="fixed"/>
                          <dgm:param type="bkPtFixedVal" val="5"/>
                        </dgm:alg>
                      </dgm:else>
                    </dgm:choose>
                  </dgm:if>
                  <dgm:else name="Name24">
                    <dgm:choose name="Name25">
                      <dgm:if name="Name26" func="var" arg="dir" op="equ" val="norm">
                        <dgm:alg type="snake">
                          <dgm:param type="off" val="ctr"/>
                        </dgm:alg>
                      </dgm:if>
                      <dgm:else name="Name27">
                        <dgm:alg type="snake">
                          <dgm:param type="off" val="ctr"/>
                          <dgm:param type="grDir" val="tR"/>
                        </dgm:alg>
                      </dgm:else>
                    </dgm:choose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0.8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7568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.15"/>
          <dgm:constr type="w" for="ch" forName="rect1" refType="w"/>
          <dgm:constr type="h" for="ch" forName="rect1" refType="w"/>
          <dgm:constr type="l" for="ch" forName="rect2" refType="w" fact="0"/>
          <dgm:constr type="t" for="ch" forName="rect2" refType="h" fact="0"/>
          <dgm:constr type="w" for="ch" forName="rect2" refType="w"/>
          <dgm:constr type="h" for="ch" forName="rect2" refType="w" fact="0.15"/>
        </dgm:constrLst>
        <dgm:layoutNode name="rect2" styleLbl="revTx">
          <dgm:varLst>
            <dgm:bulletEnabled val="1"/>
          </dgm:varLst>
          <dgm:alg type="tx">
            <dgm:param type="stBulletLvl" val="3"/>
            <dgm:param type="parTxLTRAlign" val="l"/>
            <dgm:param type="parTxRTLAlign" val="r"/>
            <dgm:param type="txAnchorVert" val="b"/>
            <dgm:param type="txAnchorVertCh" val="b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"/>
            <dgm:constr type="rMarg" refType="primFontSz" fact="0.3"/>
            <dgm:constr type="tMarg" refType="primFontSz" fact="0.3"/>
            <dgm:constr type="bMarg" refType="primFontSz" fact="0"/>
            <dgm:constr type="secFontSz" refType="primFontSz" fact="0.8"/>
          </dgm:constrLst>
          <dgm:ruleLst>
            <dgm:rule type="primFontSz" val="5" fact="NaN" max="NaN"/>
          </dgm:ruleLst>
        </dgm:layoutNode>
        <dgm:layoutNode name="rect1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pList1#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PictureAccentBlocks">
  <dgm:title val=""/>
  <dgm:desc val=""/>
  <dgm:catLst>
    <dgm:cat type="picture" pri="12000"/>
    <dgm:cat type="pictureconvert" pri="12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axis="ch" ptType="node" func="cnt" op="gt" val="5">
        <dgm:choose name="Name3">
          <dgm:if name="Name4" func="var" arg="dir" op="equ" val="norm">
            <dgm:alg type="snake">
              <dgm:param type="grDir" val="bL"/>
              <dgm:param type="bkpt" val="fixed"/>
              <dgm:param type="bkPtFixedVal" val="3"/>
              <dgm:param type="off" val="off"/>
              <dgm:param type="horzAlign" val="r"/>
              <dgm:param type="vertAlign" val="b"/>
            </dgm:alg>
          </dgm:if>
          <dgm:else name="Name5">
            <dgm:alg type="snake">
              <dgm:param type="grDir" val="bR"/>
              <dgm:param type="bkpt" val="fixed"/>
              <dgm:param type="bkPtFixedVal" val="3"/>
              <dgm:param type="off" val="off"/>
              <dgm:param type="horzAlign" val="l"/>
              <dgm:param type="vertAlign" val="b"/>
            </dgm:alg>
          </dgm:else>
        </dgm:choose>
      </dgm:if>
      <dgm:else name="Name6">
        <dgm:choose name="Name7">
          <dgm:if name="Name8" func="var" arg="dir" op="equ" val="norm">
            <dgm:alg type="snake">
              <dgm:param type="grDir" val="bL"/>
              <dgm:param type="bkpt" val="fixed"/>
              <dgm:param type="bkPtFixedVal" val="2"/>
              <dgm:param type="off" val="off"/>
              <dgm:param type="horzAlign" val="r"/>
              <dgm:param type="vertAlign" val="b"/>
            </dgm:alg>
          </dgm:if>
          <dgm:else name="Name9">
            <dgm:alg type="snake">
              <dgm:param type="grDir" val="bR"/>
              <dgm:param type="bkpt" val="fixed"/>
              <dgm:param type="bkPtFixedVal" val="2"/>
              <dgm:param type="off" val="off"/>
              <dgm:param type="horzAlign" val="l"/>
              <dgm:param type="vertAlign" val="b"/>
            </dgm:alg>
          </dgm:else>
        </dgm:choose>
      </dgm:else>
    </dgm:choose>
    <dgm:shape xmlns:r="http://schemas.openxmlformats.org/officeDocument/2006/relationships" r:blip="">
      <dgm:adjLst/>
    </dgm:shape>
    <dgm:constrLst>
      <dgm:constr type="alignOff" val="1"/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13"/>
      <dgm:constr type="w" for="ch" forName="sibTrans" refType="w" refFor="ch" refForName="composite" op="equ" fact="0.000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2"/>
        </dgm:alg>
        <dgm:shape xmlns:r="http://schemas.openxmlformats.org/officeDocument/2006/relationships" r:blip="">
          <dgm:adjLst/>
        </dgm:shape>
        <dgm:choose name="Name10">
          <dgm:if name="Name11" func="var" arg="dir" op="equ" val="norm">
            <dgm:constrLst>
              <dgm:constr type="l" for="ch" forName="Image" refType="w" refFor="ch" refForName="Image" fact="0.2"/>
              <dgm:constr type="t" for="ch" forName="Image" refType="h" fact="0"/>
              <dgm:constr type="h" for="ch" forName="Image" refType="h"/>
              <dgm:constr type="w" for="ch" forName="Image" refType="h" refFor="ch" refForName="Image" op="equ"/>
              <dgm:constr type="l" for="ch" forName="Parent" refType="w" fact="0"/>
              <dgm:constr type="t" for="ch" forName="Parent" refType="h" fact="0"/>
              <dgm:constr type="w" for="ch" forName="Parent" refType="h" refFor="ch" refForName="Image" op="equ" fact="0.2"/>
              <dgm:constr type="h" for="ch" forName="Parent" refType="h" refFor="ch" refForName="Image" op="equ"/>
            </dgm:constrLst>
          </dgm:if>
          <dgm:else name="Name12">
            <dgm:constrLst>
              <dgm:constr type="l" for="ch" forName="Image" refType="w" fact="0"/>
              <dgm:constr type="t" for="ch" forName="Image" refType="h" fact="0"/>
              <dgm:constr type="h" for="ch" forName="Image" refType="h"/>
              <dgm:constr type="w" for="ch" forName="Image" refType="h" refFor="ch" refForName="Image" op="equ"/>
              <dgm:constr type="l" for="ch" forName="Parent" refType="w" refFor="ch" refForName="Image"/>
              <dgm:constr type="t" for="ch" forName="Parent" refType="h" fact="0"/>
              <dgm:constr type="w" for="ch" forName="Parent" refType="w" refFor="ch" refForName="Image" fact="0.2"/>
              <dgm:constr type="h" for="ch" forName="Parent" refType="h" refFor="ch" refForName="Image"/>
            </dgm:constrLst>
          </dgm:else>
        </dgm:choose>
        <dgm:layoutNode name="Image" styleLbl="alig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revTx">
          <dgm:varLst>
            <dgm:bulletEnabled val="1"/>
          </dgm:varLst>
          <dgm:alg type="tx">
            <dgm:param type="parTxLTRAlign" val="l"/>
            <dgm:param type="txAnchorVert" val="b"/>
            <dgm:param type="txAnchorVertCh" val="b"/>
            <dgm:param type="autoTxRot" val="grav"/>
          </dgm:alg>
          <dgm:choose name="Name13">
            <dgm:if name="Name14" func="var" arg="dir" op="equ" val="norm">
              <dgm:shape xmlns:r="http://schemas.openxmlformats.org/officeDocument/2006/relationships" rot="270" type="rect" r:blip="">
                <dgm:adjLst/>
              </dgm:shape>
            </dgm:if>
            <dgm:else name="Name15">
              <dgm:shape xmlns:r="http://schemas.openxmlformats.org/officeDocument/2006/relationships" rot="90" type="rect" r:blip="">
                <dgm:adjLst/>
              </dgm:shape>
            </dgm:else>
          </dgm:choose>
          <dgm:presOf axis="desOr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SpiralPicture">
  <dgm:title val=""/>
  <dgm:desc val=""/>
  <dgm:catLst>
    <dgm:cat type="picture" pri="4000"/>
    <dgm:cat type="pictureconvert" pri="4000"/>
  </dgm:catLst>
  <dgm:samp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11" srcId="0" destId="1" srcOrd="0" destOrd="0"/>
        <dgm:cxn modelId="12" srcId="0" destId="2" srcOrd="0" destOrd="0"/>
        <dgm:cxn modelId="13" srcId="0" destId="3" srcOrd="0" destOrd="0"/>
        <dgm:cxn modelId="14" srcId="0" destId="4" srcOrd="0" destOrd="0"/>
        <dgm:cxn modelId="15" srcId="0" destId="5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5"/>
      <dgm:dir/>
    </dgm:varLst>
    <dgm:alg type="composite">
      <dgm:param type="ar" val="1.515"/>
    </dgm:alg>
    <dgm:shape xmlns:r="http://schemas.openxmlformats.org/officeDocument/2006/relationships" r:blip="">
      <dgm:adjLst/>
    </dgm:shape>
    <dgm:constrLst>
      <dgm:constr type="w" for="ch" forName="picts" refType="w"/>
      <dgm:constr type="h" for="ch" forName="picts" refType="h" fact="0.93"/>
      <dgm:constr type="b" for="ch" forName="txLine" refType="h"/>
      <dgm:constr type="w" for="ch" forName="txLine" refType="w"/>
      <dgm:constr type="h" for="ch" forName="txLine" refType="h" fact="0.07"/>
      <dgm:constr type="userD" for="des" refType="h" fact="0.016"/>
    </dgm:constrLst>
    <dgm:forEach name="Name1" axis="self" ptType="parTrans">
      <dgm:forEach name="Name2" axis="self" ptType="sibTrans" st="2">
        <dgm:forEach name="imageRepeat" axis="self">
          <dgm:layoutNode name="imageRepeatNode" styleLbl="alignNode1">
            <dgm:alg type="sp"/>
            <dgm:shape xmlns:r="http://schemas.openxmlformats.org/officeDocument/2006/relationships" type="rect" r:blip="" blipPhldr="1">
              <dgm:adjLst/>
            </dgm:shape>
            <dgm:presOf axis="self"/>
          </dgm:layoutNode>
        </dgm:forEach>
      </dgm:forEach>
    </dgm:forEach>
    <dgm:layoutNode name="picts">
      <dgm:alg type="composite"/>
      <dgm:shape xmlns:r="http://schemas.openxmlformats.org/officeDocument/2006/relationships" r:blip="">
        <dgm:adjLst/>
      </dgm:shape>
      <dgm:choose name="Name3">
        <dgm:if name="Name4" func="var" arg="dir" op="equ" val="norm">
          <dgm:constrLst>
            <dgm:constr type="userD"/>
            <dgm:constr type="w" for="ch" forName="space1" refType="h"/>
            <dgm:constr type="h" for="ch" forName="space1" refType="h"/>
            <dgm:constr type="r" for="ch" forName="space2" refType="w"/>
            <dgm:constr type="w" for="ch" forName="space2" refType="h" fact="0.608"/>
            <dgm:constr type="l" for="ch" forName="pictA1"/>
            <dgm:constr type="t" for="ch" forName="pictA1"/>
            <dgm:constr type="w" for="ch" forName="pictA1" refType="h"/>
            <dgm:constr type="h" for="ch" forName="pictA1" refType="h"/>
            <dgm:constr type="l" for="ch" forName="pictB1"/>
            <dgm:constr type="t" for="ch" forName="pictB1"/>
            <dgm:constr type="w" for="ch" forName="pictB1" refType="h"/>
            <dgm:constr type="h" for="ch" forName="pictB1" refType="h"/>
            <dgm:constr type="r" for="ch" forName="oneDotPict" refType="r" refFor="ch" refForName="pictA1"/>
            <dgm:constr type="b" for="ch" forName="oneDotPict" refType="b" refFor="ch" refForName="pictA1"/>
            <dgm:constr type="rOff" for="ch" forName="oneDotPict" refType="userD" fact="-1"/>
            <dgm:constr type="bOff" for="ch" forName="oneDotPict" refType="userD" fact="-1"/>
            <dgm:constr type="w" for="ch" forName="oneDotPict" refType="userD"/>
            <dgm:constr type="h" for="ch" forName="oneDotPict" refType="userD"/>
            <dgm:constr type="r" for="ch" forName="pictA2" refType="w"/>
            <dgm:constr type="t" for="ch" forName="pictA2"/>
            <dgm:constr type="w" for="ch" forName="pictA2" refType="h" fact="0.608"/>
            <dgm:constr type="h" for="ch" forName="pictA2" refType="h" fact="0.608"/>
            <dgm:constr type="r" for="ch" forName="pictB2" refType="w"/>
            <dgm:constr type="t" for="ch" forName="pictB2"/>
            <dgm:constr type="w" for="ch" forName="pictB2" refType="h" fact="0.608"/>
            <dgm:constr type="h" for="ch" forName="pictB2" refType="h" fact="0.608"/>
            <dgm:constr type="r" for="ch" forName="twoDotsPict" refType="r" refFor="ch" refForName="pictA2"/>
            <dgm:constr type="b" for="ch" forName="twoDotsPict" refType="b" refFor="ch" refForName="pictA2"/>
            <dgm:constr type="rOff" for="ch" forName="twoDotsPict" refType="userD" fact="-1"/>
            <dgm:constr type="bOff" for="ch" forName="twoDotsPict" refType="userD" fact="-1"/>
            <dgm:constr type="w" for="ch" forName="twoDotsPict" refType="userD" fact="2.5"/>
            <dgm:constr type="h" for="ch" forName="twoDotsPict" refType="userD"/>
            <dgm:constr type="r" for="ch" forName="pictA3" refType="w"/>
            <dgm:constr type="b" for="ch" forName="pictA3" refType="h"/>
            <dgm:constr type="w" for="ch" forName="pictA3" refType="h" fact="0.371"/>
            <dgm:constr type="h" for="ch" forName="pictA3" refType="h" fact="0.371"/>
            <dgm:constr type="r" for="ch" forName="pictB3" refType="w"/>
            <dgm:constr type="b" for="ch" forName="pictB3" refType="h"/>
            <dgm:constr type="w" for="ch" forName="pictB3" refType="h" fact="0.371"/>
            <dgm:constr type="h" for="ch" forName="pictB3" refType="h" fact="0.371"/>
            <dgm:constr type="r" for="ch" forName="threeDotsPict" refType="r" refFor="ch" refForName="pictA3"/>
            <dgm:constr type="b" for="ch" forName="threeDotsPict" refType="b" refFor="ch" refForName="pictA3"/>
            <dgm:constr type="rOff" for="ch" forName="threeDotsPict" refType="userD" fact="-1"/>
            <dgm:constr type="bOff" for="ch" forName="threeDotsPict" refType="userD" fact="-1"/>
            <dgm:constr type="w" for="ch" forName="threeDotsPict" refType="userD" fact="3.25"/>
            <dgm:constr type="h" for="ch" forName="threeDotsPict" refType="userD" fact="3.25"/>
            <dgm:constr type="l" for="ch" forName="pictA4" refType="l" refFor="ch" refForName="space2"/>
            <dgm:constr type="b" for="ch" forName="pictA4" refType="h"/>
            <dgm:constr type="w" for="ch" forName="pictA4" refType="h" fact="0.216"/>
            <dgm:constr type="h" for="ch" forName="pictA4" refType="h" fact="0.216"/>
            <dgm:constr type="l" for="ch" forName="pictB4" refType="l" refFor="ch" refForName="space2"/>
            <dgm:constr type="b" for="ch" forName="pictB4" refType="h"/>
            <dgm:constr type="w" for="ch" forName="pictB4" refType="h" fact="0.216"/>
            <dgm:constr type="h" for="ch" forName="pictB4" refType="h" fact="0.216"/>
            <dgm:constr type="r" for="ch" forName="fourDotsPict" refType="r" refFor="ch" refForName="pictA4"/>
            <dgm:constr type="b" for="ch" forName="fourDotsPict" refType="b" refFor="ch" refForName="pictA4"/>
            <dgm:constr type="rOff" for="ch" forName="fourDotsPict" refType="userD" fact="-1"/>
            <dgm:constr type="bOff" for="ch" forName="fourDotsPict" refType="userD" fact="-1"/>
            <dgm:constr type="w" for="ch" forName="fourDotsPict" refType="userD" fact="2.5"/>
            <dgm:constr type="h" for="ch" forName="fourDotsPict" refType="userD" fact="2.5"/>
            <dgm:constr type="l" for="ch" forName="pictA5" refType="l" refFor="ch" refForName="space2"/>
            <dgm:constr type="t" for="ch" forName="pictA5" refType="h" fact="0.629"/>
            <dgm:constr type="w" for="ch" forName="pictA5" refType="h" fact="0.216"/>
            <dgm:constr type="h" for="ch" forName="pictA5" refType="h" fact="0.133"/>
            <dgm:constr type="l" for="ch" forName="pictB5" refType="l" refFor="ch" refForName="space2"/>
            <dgm:constr type="t" for="ch" forName="pictB5" refType="h" fact="0.629"/>
            <dgm:constr type="w" for="ch" forName="pictB5" refType="h" fact="0.216"/>
            <dgm:constr type="h" for="ch" forName="pictB5" refType="h" fact="0.133"/>
            <dgm:constr type="r" for="ch" forName="fiveDotsPict" refType="r" refFor="ch" refForName="pictA5"/>
            <dgm:constr type="b" for="ch" forName="fiveDotsPict" refType="b" refFor="ch" refForName="pictA5"/>
            <dgm:constr type="rOff" for="ch" forName="fiveDotsPict" refType="userD" fact="-1"/>
            <dgm:constr type="bOff" for="ch" forName="fiveDotsPict" refType="userD" fact="-1"/>
            <dgm:constr type="w" for="ch" forName="fiveDotsPict" refType="userD" fact="3.25"/>
            <dgm:constr type="h" for="ch" forName="fiveDotsPict" refType="userD" fact="3.25"/>
          </dgm:constrLst>
        </dgm:if>
        <dgm:else name="Name5">
          <dgm:constrLst>
            <dgm:constr type="userD"/>
            <dgm:constr type="w" for="ch" forName="space1" refType="h"/>
            <dgm:constr type="h" for="ch" forName="space1" refType="h"/>
            <dgm:constr type="l" for="ch" forName="space2"/>
            <dgm:constr type="w" for="ch" forName="space2" refType="h" fact="0.608"/>
            <dgm:constr type="r" for="ch" forName="pictA1" refType="w"/>
            <dgm:constr type="t" for="ch" forName="pictA1"/>
            <dgm:constr type="w" for="ch" forName="pictA1" refType="h"/>
            <dgm:constr type="h" for="ch" forName="pictA1" refType="h"/>
            <dgm:constr type="r" for="ch" forName="pictB1" refType="w"/>
            <dgm:constr type="t" for="ch" forName="pictB1"/>
            <dgm:constr type="w" for="ch" forName="pictB1" refType="h"/>
            <dgm:constr type="h" for="ch" forName="pictB1" refType="h"/>
            <dgm:constr type="r" for="ch" forName="oneDotPict" refType="r" refFor="ch" refForName="pictA1"/>
            <dgm:constr type="b" for="ch" forName="oneDotPict" refType="b" refFor="ch" refForName="pictA1"/>
            <dgm:constr type="rOff" for="ch" forName="oneDotPict" refType="userD" fact="-1"/>
            <dgm:constr type="bOff" for="ch" forName="oneDotPict" refType="userD" fact="-1"/>
            <dgm:constr type="w" for="ch" forName="oneDotPict" refType="userD"/>
            <dgm:constr type="h" for="ch" forName="oneDotPict" refType="userD"/>
            <dgm:constr type="l" for="ch" forName="pictA2"/>
            <dgm:constr type="t" for="ch" forName="pictA2"/>
            <dgm:constr type="w" for="ch" forName="pictA2" refType="h" fact="0.608"/>
            <dgm:constr type="h" for="ch" forName="pictA2" refType="h" fact="0.608"/>
            <dgm:constr type="l" for="ch" forName="pictB2"/>
            <dgm:constr type="t" for="ch" forName="pictB2"/>
            <dgm:constr type="w" for="ch" forName="pictB2" refType="h" fact="0.608"/>
            <dgm:constr type="h" for="ch" forName="pictB2" refType="h" fact="0.608"/>
            <dgm:constr type="r" for="ch" forName="twoDotsPict" refType="r" refFor="ch" refForName="pictA2"/>
            <dgm:constr type="b" for="ch" forName="twoDotsPict" refType="b" refFor="ch" refForName="pictA2"/>
            <dgm:constr type="rOff" for="ch" forName="twoDotsPict" refType="userD" fact="-1"/>
            <dgm:constr type="bOff" for="ch" forName="twoDotsPict" refType="userD" fact="-1"/>
            <dgm:constr type="w" for="ch" forName="twoDotsPict" refType="userD" fact="2.5"/>
            <dgm:constr type="h" for="ch" forName="twoDotsPict" refType="userD"/>
            <dgm:constr type="l" for="ch" forName="pictA3"/>
            <dgm:constr type="b" for="ch" forName="pictA3" refType="h"/>
            <dgm:constr type="w" for="ch" forName="pictA3" refType="h" fact="0.371"/>
            <dgm:constr type="h" for="ch" forName="pictA3" refType="h" fact="0.371"/>
            <dgm:constr type="l" for="ch" forName="pictB3"/>
            <dgm:constr type="b" for="ch" forName="pictB3" refType="h"/>
            <dgm:constr type="w" for="ch" forName="pictB3" refType="h" fact="0.371"/>
            <dgm:constr type="h" for="ch" forName="pictB3" refType="h" fact="0.371"/>
            <dgm:constr type="r" for="ch" forName="threeDotsPict" refType="r" refFor="ch" refForName="pictA3"/>
            <dgm:constr type="b" for="ch" forName="threeDotsPict" refType="b" refFor="ch" refForName="pictA3"/>
            <dgm:constr type="rOff" for="ch" forName="threeDotsPict" refType="userD" fact="-1"/>
            <dgm:constr type="bOff" for="ch" forName="threeDotsPict" refType="userD" fact="-1"/>
            <dgm:constr type="w" for="ch" forName="threeDotsPict" refType="userD" fact="3.25"/>
            <dgm:constr type="h" for="ch" forName="threeDotsPict" refType="userD" fact="3.25"/>
            <dgm:constr type="r" for="ch" forName="pictA4" refType="r" refFor="ch" refForName="space2"/>
            <dgm:constr type="b" for="ch" forName="pictA4" refType="h"/>
            <dgm:constr type="w" for="ch" forName="pictA4" refType="h" fact="0.216"/>
            <dgm:constr type="h" for="ch" forName="pictA4" refType="h" fact="0.216"/>
            <dgm:constr type="r" for="ch" forName="pictB4" refType="r" refFor="ch" refForName="space2"/>
            <dgm:constr type="b" for="ch" forName="pictB4" refType="h"/>
            <dgm:constr type="w" for="ch" forName="pictB4" refType="h" fact="0.216"/>
            <dgm:constr type="h" for="ch" forName="pictB4" refType="h" fact="0.216"/>
            <dgm:constr type="r" for="ch" forName="fourDotsPict" refType="r" refFor="ch" refForName="pictA4"/>
            <dgm:constr type="b" for="ch" forName="fourDotsPict" refType="b" refFor="ch" refForName="pictA4"/>
            <dgm:constr type="rOff" for="ch" forName="fourDotsPict" refType="userD" fact="-1"/>
            <dgm:constr type="bOff" for="ch" forName="fourDotsPict" refType="userD" fact="-1"/>
            <dgm:constr type="w" for="ch" forName="fourDotsPict" refType="userD" fact="2.5"/>
            <dgm:constr type="h" for="ch" forName="fourDotsPict" refType="userD" fact="2.5"/>
            <dgm:constr type="r" for="ch" forName="pictA5" refType="r" refFor="ch" refForName="space2"/>
            <dgm:constr type="t" for="ch" forName="pictA5" refType="h" fact="0.629"/>
            <dgm:constr type="w" for="ch" forName="pictA5" refType="h" fact="0.216"/>
            <dgm:constr type="h" for="ch" forName="pictA5" refType="h" fact="0.133"/>
            <dgm:constr type="r" for="ch" forName="pictB5" refType="r" refFor="ch" refForName="space2"/>
            <dgm:constr type="t" for="ch" forName="pictB5" refType="h" fact="0.629"/>
            <dgm:constr type="w" for="ch" forName="pictB5" refType="h" fact="0.216"/>
            <dgm:constr type="h" for="ch" forName="pictB5" refType="h" fact="0.133"/>
            <dgm:constr type="r" for="ch" forName="fiveDotsPict" refType="r" refFor="ch" refForName="pictA5"/>
            <dgm:constr type="b" for="ch" forName="fiveDotsPict" refType="b" refFor="ch" refForName="pictA5"/>
            <dgm:constr type="rOff" for="ch" forName="fiveDotsPict" refType="userD" fact="-1"/>
            <dgm:constr type="bOff" for="ch" forName="fiveDotsPict" refType="userD" fact="-1"/>
            <dgm:constr type="w" for="ch" forName="fiveDotsPict" refType="userD" fact="3.25"/>
            <dgm:constr type="h" for="ch" forName="fiveDotsPict" refType="userD" fact="3.25"/>
          </dgm:constrLst>
        </dgm:else>
      </dgm:choose>
      <dgm:layoutNode name="space1">
        <dgm:alg type="sp"/>
        <dgm:shape xmlns:r="http://schemas.openxmlformats.org/officeDocument/2006/relationships" r:blip="">
          <dgm:adjLst/>
        </dgm:shape>
      </dgm:layoutNode>
      <dgm:layoutNode name="space2">
        <dgm:alg type="sp"/>
        <dgm:shape xmlns:r="http://schemas.openxmlformats.org/officeDocument/2006/relationships" r:blip="">
          <dgm:adjLst/>
        </dgm:shape>
      </dgm:layoutNode>
      <dgm:choose name="Name6">
        <dgm:if name="Name7" axis="ch" ptType="node" func="cnt" op="gte" val="1">
          <dgm:forEach name="Name8" axis="ch" ptType="sibTrans" hideLastTrans="0" cnt="1">
            <dgm:layoutNode name="pictA1">
              <dgm:alg type="sp"/>
              <dgm:shape xmlns:r="http://schemas.openxmlformats.org/officeDocument/2006/relationships" r:blip="">
                <dgm:adjLst/>
              </dgm:shape>
              <dgm:presOf/>
              <dgm:forEach name="Name9" ref="imageRepeat"/>
            </dgm:layoutNode>
            <dgm:layoutNode name="oneDot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Pict_11" refType="userD"/>
                <dgm:constr type="h" for="ch" forName="dotPict_11" refType="userD"/>
              </dgm:constrLst>
              <dgm:layoutNode name="dotPict_1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10">
          <dgm:layoutNode name="pictB1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  <dgm:choose name="Name11">
        <dgm:if name="Name12" axis="ch" ptType="node" func="cnt" op="gte" val="2">
          <dgm:forEach name="Name13" axis="ch" ptType="sibTrans" hideLastTrans="0" st="2" cnt="1">
            <dgm:layoutNode name="pictA2">
              <dgm:alg type="sp"/>
              <dgm:shape xmlns:r="http://schemas.openxmlformats.org/officeDocument/2006/relationships" r:blip="">
                <dgm:adjLst/>
              </dgm:shape>
              <dgm:presOf/>
              <dgm:forEach name="Name14" ref="imageRepeat"/>
            </dgm:layoutNode>
            <dgm:layoutNode name="twoDots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Pict_21" refType="userD"/>
                <dgm:constr type="h" for="ch" forName="dotPict_21" refType="userD"/>
                <dgm:constr type="l" for="ch" forName="dotPict_22" refType="userD" fact="1.5"/>
                <dgm:constr type="w" for="ch" forName="dotPict_22" refType="userD"/>
                <dgm:constr type="h" for="ch" forName="dotPict_22" refType="userD"/>
              </dgm:constrLst>
              <dgm:layoutNode name="dotPict_2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2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15">
          <dgm:layoutNode name="pictB2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  <dgm:choose name="Name16">
        <dgm:if name="Name17" axis="ch" ptType="node" func="cnt" op="gte" val="3">
          <dgm:forEach name="Name18" axis="ch" ptType="sibTrans" hideLastTrans="0" st="3" cnt="1">
            <dgm:layoutNode name="pictA3">
              <dgm:alg type="sp"/>
              <dgm:shape xmlns:r="http://schemas.openxmlformats.org/officeDocument/2006/relationships" r:blip="">
                <dgm:adjLst/>
              </dgm:shape>
              <dgm:presOf/>
              <dgm:forEach name="Name19" ref="imageRepeat"/>
            </dgm:layoutNode>
            <dgm:layoutNode name="threeDots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l" for="ch" forName="dotPict_31"/>
                <dgm:constr type="t" for="ch" forName="dotPict_31" refType="userD" fact="2.25"/>
                <dgm:constr type="w" for="ch" forName="dotPict_31" refType="userD"/>
                <dgm:constr type="h" for="ch" forName="dotPict_31" refType="userD"/>
                <dgm:constr type="l" for="ch" forName="dotPict_32" refType="userD" fact="1.125"/>
                <dgm:constr type="t" for="ch" forName="dotPict_32" refType="userD" fact="1.125"/>
                <dgm:constr type="w" for="ch" forName="dotPict_32" refType="userD"/>
                <dgm:constr type="h" for="ch" forName="dotPict_32" refType="userD"/>
                <dgm:constr type="l" for="ch" forName="dotPict_33" refType="userD" fact="2.25"/>
                <dgm:constr type="t" for="ch" forName="dotPict_33"/>
                <dgm:constr type="w" for="ch" forName="dotPict_33" refType="userD"/>
                <dgm:constr type="h" for="ch" forName="dotPict_33" refType="userD"/>
              </dgm:constrLst>
              <dgm:layoutNode name="dotPict_3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3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3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20">
          <dgm:layoutNode name="pictB3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  <dgm:choose name="Name21">
        <dgm:if name="Name22" axis="ch" ptType="node" func="cnt" op="gte" val="4">
          <dgm:forEach name="Name23" axis="ch" ptType="sibTrans" hideLastTrans="0" st="4" cnt="1">
            <dgm:layoutNode name="pictA4">
              <dgm:alg type="sp"/>
              <dgm:shape xmlns:r="http://schemas.openxmlformats.org/officeDocument/2006/relationships" r:blip="">
                <dgm:adjLst/>
              </dgm:shape>
              <dgm:presOf/>
              <dgm:forEach name="Name24" ref="imageRepeat"/>
            </dgm:layoutNode>
            <dgm:layoutNode name="fourDots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Pict_41" refType="userD"/>
                <dgm:constr type="h" for="ch" forName="dotPict_41" refType="userD"/>
                <dgm:constr type="l" for="ch" forName="dotPict_42" refType="userD" fact="1.5"/>
                <dgm:constr type="w" for="ch" forName="dotPict_42" refType="userD"/>
                <dgm:constr type="h" for="ch" forName="dotPict_42" refType="userD"/>
                <dgm:constr type="t" for="ch" forName="dotPict_43" refType="userD" fact="1.5"/>
                <dgm:constr type="w" for="ch" forName="dotPict_43" refType="userD"/>
                <dgm:constr type="h" for="ch" forName="dotPict_43" refType="userD"/>
                <dgm:constr type="l" for="ch" forName="dotPict_44" refType="userD" fact="1.5"/>
                <dgm:constr type="t" for="ch" forName="dotPict_44" refType="userD" fact="1.5"/>
                <dgm:constr type="w" for="ch" forName="dotPict_44" refType="userD"/>
                <dgm:constr type="h" for="ch" forName="dotPict_44" refType="userD"/>
              </dgm:constrLst>
              <dgm:layoutNode name="dotPict_4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4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4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44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25">
          <dgm:layoutNode name="pictB4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  <dgm:choose name="Name26">
        <dgm:if name="Name27" axis="ch" ptType="node" func="cnt" op="gte" val="5">
          <dgm:forEach name="Name28" axis="ch" ptType="sibTrans" hideLastTrans="0" st="5" cnt="1">
            <dgm:layoutNode name="pictA5">
              <dgm:alg type="sp"/>
              <dgm:shape xmlns:r="http://schemas.openxmlformats.org/officeDocument/2006/relationships" r:blip="">
                <dgm:adjLst/>
              </dgm:shape>
              <dgm:presOf/>
              <dgm:forEach name="Name29" ref="imageRepeat"/>
            </dgm:layoutNode>
            <dgm:layoutNode name="fiveDots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l" for="ch" forName="dotPict_51"/>
                <dgm:constr type="t" for="ch" forName="dotPict_51" refType="userD" fact="2.25"/>
                <dgm:constr type="w" for="ch" forName="dotPict_51" refType="userD"/>
                <dgm:constr type="h" for="ch" forName="dotPict_51" refType="userD"/>
                <dgm:constr type="l" for="ch" forName="dotPict_52" refType="userD" fact="1.125"/>
                <dgm:constr type="t" for="ch" forName="dotPict_52" refType="userD" fact="1.125"/>
                <dgm:constr type="w" for="ch" forName="dotPict_52" refType="userD"/>
                <dgm:constr type="h" for="ch" forName="dotPict_52" refType="userD"/>
                <dgm:constr type="l" for="ch" forName="dotPict_53" refType="userD" fact="2.25"/>
                <dgm:constr type="t" for="ch" forName="dotPict_53"/>
                <dgm:constr type="w" for="ch" forName="dotPict_53" refType="userD"/>
                <dgm:constr type="h" for="ch" forName="dotPict_53" refType="userD"/>
                <dgm:constr type="l" for="ch" forName="dotPict_54"/>
                <dgm:constr type="t" for="ch" forName="dotPict_54"/>
                <dgm:constr type="w" for="ch" forName="dotPict_54" refType="userD"/>
                <dgm:constr type="h" for="ch" forName="dotPict_54" refType="userD"/>
                <dgm:constr type="l" for="ch" forName="dotPict_55" refType="userD" fact="2.25"/>
                <dgm:constr type="t" for="ch" forName="dotPict_55" refType="userD" fact="2.25"/>
                <dgm:constr type="w" for="ch" forName="dotPict_55" refType="userD"/>
                <dgm:constr type="h" for="ch" forName="dotPict_55" refType="userD"/>
              </dgm:constrLst>
              <dgm:layoutNode name="dotPict_5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5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5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54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55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30">
          <dgm:layoutNode name="pictB5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</dgm:layoutNode>
    <dgm:layoutNode name="txLine">
      <dgm:choose name="Name31">
        <dgm:if name="Name32" func="var" arg="dir" op="equ" val="norm">
          <dgm:alg type="lin">
            <dgm:param type="horzAlign" val="r"/>
          </dgm:alg>
        </dgm:if>
        <dgm:else name="Name33">
          <dgm:alg type="lin">
            <dgm:param type="horzAlign" val="l"/>
            <dgm:param type="linDir" val="fromR"/>
          </dgm:alg>
        </dgm:else>
      </dgm:choose>
      <dgm:constrLst>
        <dgm:constr type="primFontSz" for="ch" ptType="node" op="equ" val="65"/>
        <dgm:constr type="w" for="ch" ptType="node" refType="primFontSz" refFor="ch" refPtType="node" fact="0.5"/>
        <dgm:constr type="h" for="ch" ptType="node" refType="h"/>
      </dgm:constrLst>
      <dgm:ruleLst>
        <dgm:rule type="primFontSz" for="ch" ptType="node" val="5" fact="NaN" max="NaN"/>
      </dgm:ruleLst>
      <dgm:forEach name="Name34" axis="ch" ptType="node">
        <dgm:choose name="Name35">
          <dgm:if name="Name36" axis="self" ptType="node" func="pos" op="equ" val="1">
            <dgm:layoutNode name="oneDot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Tx_11" refType="userD"/>
                <dgm:constr type="h" for="ch" forName="dotTx_11" refType="userD"/>
              </dgm:constrLst>
              <dgm:layoutNode name="dotTx_1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37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if name="Name38" axis="self" ptType="node" func="pos" op="equ" val="2">
            <dgm:layoutNode name="twoDots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Tx_21" refType="userD"/>
                <dgm:constr type="h" for="ch" forName="dotTx_21" refType="userD"/>
                <dgm:constr type="l" for="ch" forName="dotTx_22" refType="userD" fact="1.5"/>
                <dgm:constr type="w" for="ch" forName="dotTx_22" refType="userD"/>
                <dgm:constr type="h" for="ch" forName="dotTx_22" refType="userD"/>
              </dgm:constrLst>
              <dgm:layoutNode name="dotTx_2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2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39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if name="Name40" axis="self" ptType="node" func="pos" op="equ" val="3">
            <dgm:layoutNode name="threeDots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l" for="ch" forName="dotTx_31"/>
                <dgm:constr type="t" for="ch" forName="dotTx_31" refType="userD" fact="2.25"/>
                <dgm:constr type="w" for="ch" forName="dotTx_31" refType="userD"/>
                <dgm:constr type="h" for="ch" forName="dotTx_31" refType="userD"/>
                <dgm:constr type="l" for="ch" forName="dotTx_32" refType="userD" fact="1.125"/>
                <dgm:constr type="t" for="ch" forName="dotTx_32" refType="userD" fact="1.125"/>
                <dgm:constr type="w" for="ch" forName="dotTx_32" refType="userD"/>
                <dgm:constr type="h" for="ch" forName="dotTx_32" refType="userD"/>
                <dgm:constr type="l" for="ch" forName="dotTx_33" refType="userD" fact="2.25"/>
                <dgm:constr type="t" for="ch" forName="dotTx_33"/>
                <dgm:constr type="w" for="ch" forName="dotTx_33" refType="userD"/>
                <dgm:constr type="h" for="ch" forName="dotTx_33" refType="userD"/>
              </dgm:constrLst>
              <dgm:layoutNode name="dotTx_3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3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3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41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if name="Name42" axis="self" ptType="node" func="pos" op="equ" val="4">
            <dgm:layoutNode name="fourDots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Tx_41" refType="userD"/>
                <dgm:constr type="h" for="ch" forName="dotTx_41" refType="userD"/>
                <dgm:constr type="l" for="ch" forName="dotTx_42" refType="userD" fact="1.5"/>
                <dgm:constr type="w" for="ch" forName="dotTx_42" refType="userD"/>
                <dgm:constr type="h" for="ch" forName="dotTx_42" refType="userD"/>
                <dgm:constr type="t" for="ch" forName="dotTx_43" refType="userD" fact="1.5"/>
                <dgm:constr type="w" for="ch" forName="dotTx_43" refType="userD"/>
                <dgm:constr type="h" for="ch" forName="dotTx_43" refType="userD"/>
                <dgm:constr type="l" for="ch" forName="dotTx_44" refType="userD" fact="1.5"/>
                <dgm:constr type="t" for="ch" forName="dotTx_44" refType="userD" fact="1.5"/>
                <dgm:constr type="w" for="ch" forName="dotTx_44" refType="userD"/>
                <dgm:constr type="h" for="ch" forName="dotTx_44" refType="userD"/>
              </dgm:constrLst>
              <dgm:layoutNode name="dotTx_4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4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4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44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43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if name="Name44" axis="self" ptType="node" func="pos" op="equ" val="5">
            <dgm:layoutNode name="fiveDots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l" for="ch" forName="dotTx_51"/>
                <dgm:constr type="t" for="ch" forName="dotTx_51" refType="userD" fact="2.25"/>
                <dgm:constr type="w" for="ch" forName="dotTx_51" refType="userD"/>
                <dgm:constr type="h" for="ch" forName="dotTx_51" refType="userD"/>
                <dgm:constr type="l" for="ch" forName="dotTx_52" refType="userD" fact="1.125"/>
                <dgm:constr type="t" for="ch" forName="dotTx_52" refType="userD" fact="1.125"/>
                <dgm:constr type="w" for="ch" forName="dotTx_52" refType="userD"/>
                <dgm:constr type="h" for="ch" forName="dotTx_52" refType="userD"/>
                <dgm:constr type="l" for="ch" forName="dotTx_53" refType="userD" fact="2.25"/>
                <dgm:constr type="t" for="ch" forName="dotTx_53"/>
                <dgm:constr type="w" for="ch" forName="dotTx_53" refType="userD"/>
                <dgm:constr type="h" for="ch" forName="dotTx_53" refType="userD"/>
                <dgm:constr type="l" for="ch" forName="dotTx_54"/>
                <dgm:constr type="t" for="ch" forName="dotTx_54"/>
                <dgm:constr type="w" for="ch" forName="dotTx_54" refType="userD"/>
                <dgm:constr type="h" for="ch" forName="dotTx_54" refType="userD"/>
                <dgm:constr type="l" for="ch" forName="dotTx_55" refType="userD" fact="2.25"/>
                <dgm:constr type="t" for="ch" forName="dotTx_55" refType="userD" fact="2.25"/>
                <dgm:constr type="w" for="ch" forName="dotTx_55" refType="userD"/>
                <dgm:constr type="h" for="ch" forName="dotTx_55" refType="userD"/>
              </dgm:constrLst>
              <dgm:layoutNode name="dotTx_5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5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5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54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55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45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else name="Name46"/>
        </dgm:choos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AlternatingPictureCircles">
  <dgm:title val=""/>
  <dgm:desc val=""/>
  <dgm:catLst>
    <dgm:cat type="picture" pri="17000"/>
    <dgm:cat type="pictureconvert" pri="1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3" destOrd="0"/>
      </dgm:cxnLst>
      <dgm:bg/>
      <dgm:whole/>
    </dgm:dataModel>
  </dgm:clrData>
  <dgm:layoutNode name="Name0">
    <dgm:varLst>
      <dgm:chMax/>
      <dgm:chPref/>
      <dgm:dir/>
    </dgm:varLst>
    <dgm:alg type="lin">
      <dgm:param type="linDir" val="fromT"/>
      <dgm:param type="fallback" val="2D"/>
      <dgm:param type="horzAlign" val="ctr"/>
      <dgm:param type="nodeVertAlign" val="t"/>
    </dgm:alg>
    <dgm:shape xmlns:r="http://schemas.openxmlformats.org/officeDocument/2006/relationships" r:blip="">
      <dgm:adjLst/>
    </dgm:shape>
    <dgm:choose name="Name1">
      <dgm:if name="Name2" axis="ch" ptType="node" func="cnt" op="gte" val="2">
        <dgm:constrLst>
          <dgm:constr type="primFontSz" for="des" ptType="node" op="equ" val="65"/>
          <dgm:constr type="w" for="ch" forName="composite" refType="h" refFor="ch" refForName="composite" fact="2.9499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if>
      <dgm:else name="Name3">
        <dgm:constrLst>
          <dgm:constr type="primFontSz" for="des" ptType="node" op="equ" val="65"/>
          <dgm:constr type="w" for="ch" forName="composite" refType="h" refFor="ch" refForName="composite" fact="1.9752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else>
    </dgm:choose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4">
          <dgm:if name="Name5" axis="precedSib" ptType="sibTrans" func="cnt" op="lte" val="0">
            <dgm:choose name="Name6">
              <dgm:if name="Name7" axis="followSib" ptType="sibTrans" func="cnt" op="lte" val="0">
                <dgm:choose name="Name8">
                  <dgm:if name="Name9" func="var" arg="dir" op="equ" val="norm">
                    <dgm:constrLst>
                      <dgm:constr type="l" for="ch" forName="Accent" refType="w" fact="0.4937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5494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if>
                  <dgm:else name="Name10">
                    <dgm:constrLst>
                      <dgm:constr type="l" for="ch" forName="Accent" refType="w" fact="0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0557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.3773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else>
                </dgm:choose>
              </dgm:if>
              <dgm:else name="Name11">
                <dgm:choose name="Name12">
                  <dgm:if name="Name13" func="var" arg="dir" op="equ" val="norm">
                    <dgm:choose name="Name14">
                      <dgm:if name="Name15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16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if>
                  <dgm:else name="Name17">
                    <dgm:choose name="Name18">
                      <dgm:if name="Name19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20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else>
                </dgm:choose>
              </dgm:else>
            </dgm:choose>
          </dgm:if>
          <dgm:else name="Name21">
            <dgm:choose name="Name22">
              <dgm:if name="Name23" func="var" arg="dir" op="equ" val="norm">
                <dgm:choose name="Name24">
                  <dgm:if name="Name25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26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if>
              <dgm:else name="Name27">
                <dgm:choose name="Name28">
                  <dgm:if name="Name29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30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else>
            </dgm:choose>
          </dgm:else>
        </dgm:choose>
        <dgm:layoutNode name="Accent" styleLbl="alignNode1">
          <dgm:varLst>
            <dgm:chMax val="0"/>
            <dgm:chPref val="0"/>
          </dgm:varLst>
          <dgm:alg type="sp"/>
          <dgm:shape xmlns:r="http://schemas.openxmlformats.org/officeDocument/2006/relationships" type="donut" r:blip="">
            <dgm:adjLst>
              <dgm:adj idx="1" val="0.1101"/>
            </dgm:adjLst>
          </dgm:shape>
          <dgm:presOf/>
        </dgm:layoutNode>
        <dgm:layoutNode name="Image" styleLbl="bgImgPlace1">
          <dgm:varLst>
            <dgm:chMax val="0"/>
            <dgm:chPref val="0"/>
            <dgm:bulletEnabled val="1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fgAccFollowNode1">
          <dgm:varLst>
            <dgm:chMax val="0"/>
            <dgm:chPref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Space">
          <dgm:varLst>
            <dgm:chMax val="0"/>
            <dgm:chPref val="0"/>
          </dgm:varLst>
          <dgm:alg type="sp"/>
          <dgm:shape xmlns:r="http://schemas.openxmlformats.org/officeDocument/2006/relationships" r:blip="">
            <dgm:adjLst/>
          </dgm:shape>
          <dgm:presOf/>
        </dgm:layoutNode>
      </dgm:layoutNode>
      <dgm:forEach name="Name31" axis="followSib" ptType="sibTrans" cnt="1">
        <dgm:layoutNode name="ConnectorComposite">
          <dgm:alg type="composite">
            <dgm:param type="ar" val=".4"/>
          </dgm:alg>
          <dgm:shape xmlns:r="http://schemas.openxmlformats.org/officeDocument/2006/relationships" r:blip="">
            <dgm:adjLst/>
          </dgm:shape>
          <dgm:constrLst>
            <dgm:constr type="l" for="ch" forName="TopSpacing" refType="w" fact="0"/>
            <dgm:constr type="t" for="ch" forName="TopSpacing" refType="h" fact="0"/>
            <dgm:constr type="h" for="ch" forName="TopSpacing" refType="h" fact="0.3"/>
            <dgm:constr type="w" for="ch" forName="TopSpacing" refType="w"/>
            <dgm:constr type="l" for="ch" forName="Connector" refType="w" fact="0"/>
            <dgm:constr type="t" for="ch" forName="Connector" refType="h" fact="0.3"/>
            <dgm:constr type="h" for="ch" forName="Connector" refType="h" fact="0.4"/>
            <dgm:constr type="w" for="ch" forName="Connector" refType="h" refFor="ch" refForName="Connector"/>
            <dgm:constr type="l" for="ch" forName="BottomSpacing" refType="w" fact="0"/>
            <dgm:constr type="t" for="ch" forName="BottomSpacing" refType="h" fact="0.7"/>
            <dgm:constr type="h" for="ch" forName="BottomSpacing" refType="h" fact="0.3"/>
            <dgm:constr type="w" for="ch" forName="BottomSpacing" refType="w"/>
          </dgm:constrLst>
          <dgm:layoutNode name="TopSpacing">
            <dgm:alg type="sp"/>
            <dgm:shape xmlns:r="http://schemas.openxmlformats.org/officeDocument/2006/relationships" r:blip="">
              <dgm:adjLst/>
            </dgm:shape>
          </dgm:layoutNode>
          <dgm:layoutNode name="Connector" styleLbl="alignNode1">
            <dgm:alg type="sp"/>
            <dgm:shape xmlns:r="http://schemas.openxmlformats.org/officeDocument/2006/relationships" type="flowChartConnector" r:blip="">
              <dgm:adjLst/>
            </dgm:shape>
            <dgm:presOf/>
          </dgm:layoutNode>
          <dgm:layoutNode name="BottomSpacing">
            <dgm:alg type="sp"/>
            <dgm:shape xmlns:r="http://schemas.openxmlformats.org/officeDocument/2006/relationships" r:blip="">
              <dgm:adjLst/>
            </dgm:shape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PictureGrid">
  <dgm:title val=""/>
  <dgm:desc val=""/>
  <dgm:catLst>
    <dgm:cat type="picture" pri="11000"/>
    <dgm:cat type="pictureconvert" pri="1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axis="ch" ptType="node" func="cnt" op="lte" val="4">
        <dgm:choose name="Name3">
          <dgm:if name="Name4" func="var" arg="dir" op="equ" val="norm">
            <dgm:alg type="snake">
              <dgm:param type="off" val="ctr"/>
              <dgm:param type="bkpt" val="fixed"/>
              <dgm:param type="bkPtFixedVal" val="2"/>
            </dgm:alg>
          </dgm:if>
          <dgm:else name="Name5">
            <dgm:alg type="snake">
              <dgm:param type="off" val="ctr"/>
              <dgm:param type="grDir" val="tR"/>
              <dgm:param type="bkpt" val="fixed"/>
              <dgm:param type="bkPtFixedVal" val="2"/>
            </dgm:alg>
          </dgm:else>
        </dgm:choose>
      </dgm:if>
      <dgm:else name="Name6">
        <dgm:choose name="Name7">
          <dgm:if name="Name8" axis="ch" ptType="node" func="cnt" op="lte" val="9">
            <dgm:choose name="Name9">
              <dgm:if name="Name10" func="var" arg="dir" op="equ" val="norm">
                <dgm:alg type="snake">
                  <dgm:param type="off" val="ctr"/>
                  <dgm:param type="bkpt" val="fixed"/>
                  <dgm:param type="bkPtFixedVal" val="3"/>
                </dgm:alg>
              </dgm:if>
              <dgm:else name="Name11">
                <dgm:alg type="snake">
                  <dgm:param type="off" val="ctr"/>
                  <dgm:param type="grDir" val="tR"/>
                  <dgm:param type="bkpt" val="fixed"/>
                  <dgm:param type="bkPtFixedVal" val="3"/>
                </dgm:alg>
              </dgm:else>
            </dgm:choose>
          </dgm:if>
          <dgm:else name="Name12">
            <dgm:choose name="Name13">
              <dgm:if name="Name14" axis="ch" ptType="node" func="cnt" op="lte" val="16">
                <dgm:choose name="Name15">
                  <dgm:if name="Name16" func="var" arg="dir" op="equ" val="norm">
                    <dgm:alg type="snake">
                      <dgm:param type="off" val="ctr"/>
                      <dgm:param type="bkpt" val="fixed"/>
                      <dgm:param type="bkPtFixedVal" val="4"/>
                    </dgm:alg>
                  </dgm:if>
                  <dgm:else name="Name17">
                    <dgm:alg type="snake">
                      <dgm:param type="off" val="ctr"/>
                      <dgm:param type="grDir" val="tR"/>
                      <dgm:param type="bkpt" val="fixed"/>
                      <dgm:param type="bkPtFixedVal" val="4"/>
                    </dgm:alg>
                  </dgm:else>
                </dgm:choose>
              </dgm:if>
              <dgm:else name="Name18">
                <dgm:choose name="Name19">
                  <dgm:if name="Name20" axis="ch" ptType="node" func="cnt" op="lte" val="25">
                    <dgm:choose name="Name21">
                      <dgm:if name="Name22" func="var" arg="dir" op="equ" val="norm">
                        <dgm:alg type="snake">
                          <dgm:param type="off" val="ctr"/>
                          <dgm:param type="bkpt" val="fixed"/>
                          <dgm:param type="bkPtFixedVal" val="5"/>
                        </dgm:alg>
                      </dgm:if>
                      <dgm:else name="Name23">
                        <dgm:alg type="snake">
                          <dgm:param type="off" val="ctr"/>
                          <dgm:param type="grDir" val="tR"/>
                          <dgm:param type="bkpt" val="fixed"/>
                          <dgm:param type="bkPtFixedVal" val="5"/>
                        </dgm:alg>
                      </dgm:else>
                    </dgm:choose>
                  </dgm:if>
                  <dgm:else name="Name24">
                    <dgm:choose name="Name25">
                      <dgm:if name="Name26" func="var" arg="dir" op="equ" val="norm">
                        <dgm:alg type="snake">
                          <dgm:param type="off" val="ctr"/>
                        </dgm:alg>
                      </dgm:if>
                      <dgm:else name="Name27">
                        <dgm:alg type="snake">
                          <dgm:param type="off" val="ctr"/>
                          <dgm:param type="grDir" val="tR"/>
                        </dgm:alg>
                      </dgm:else>
                    </dgm:choose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0.8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7568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.15"/>
          <dgm:constr type="w" for="ch" forName="rect1" refType="w"/>
          <dgm:constr type="h" for="ch" forName="rect1" refType="w"/>
          <dgm:constr type="l" for="ch" forName="rect2" refType="w" fact="0"/>
          <dgm:constr type="t" for="ch" forName="rect2" refType="h" fact="0"/>
          <dgm:constr type="w" for="ch" forName="rect2" refType="w"/>
          <dgm:constr type="h" for="ch" forName="rect2" refType="w" fact="0.15"/>
        </dgm:constrLst>
        <dgm:layoutNode name="rect2" styleLbl="revTx">
          <dgm:varLst>
            <dgm:bulletEnabled val="1"/>
          </dgm:varLst>
          <dgm:alg type="tx">
            <dgm:param type="stBulletLvl" val="3"/>
            <dgm:param type="parTxLTRAlign" val="l"/>
            <dgm:param type="parTxRTLAlign" val="r"/>
            <dgm:param type="txAnchorVert" val="b"/>
            <dgm:param type="txAnchorVertCh" val="b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"/>
            <dgm:constr type="rMarg" refType="primFontSz" fact="0.3"/>
            <dgm:constr type="tMarg" refType="primFontSz" fact="0.3"/>
            <dgm:constr type="bMarg" refType="primFontSz" fact="0"/>
            <dgm:constr type="secFontSz" refType="primFontSz" fact="0.8"/>
          </dgm:constrLst>
          <dgm:ruleLst>
            <dgm:rule type="primFontSz" val="5" fact="NaN" max="NaN"/>
          </dgm:ruleLst>
        </dgm:layoutNode>
        <dgm:layoutNode name="rect1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PictureAccentBlocks">
  <dgm:title val=""/>
  <dgm:desc val=""/>
  <dgm:catLst>
    <dgm:cat type="picture" pri="12000"/>
    <dgm:cat type="pictureconvert" pri="12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axis="ch" ptType="node" func="cnt" op="gt" val="5">
        <dgm:choose name="Name3">
          <dgm:if name="Name4" func="var" arg="dir" op="equ" val="norm">
            <dgm:alg type="snake">
              <dgm:param type="grDir" val="bL"/>
              <dgm:param type="bkpt" val="fixed"/>
              <dgm:param type="bkPtFixedVal" val="3"/>
              <dgm:param type="off" val="off"/>
              <dgm:param type="horzAlign" val="r"/>
              <dgm:param type="vertAlign" val="b"/>
            </dgm:alg>
          </dgm:if>
          <dgm:else name="Name5">
            <dgm:alg type="snake">
              <dgm:param type="grDir" val="bR"/>
              <dgm:param type="bkpt" val="fixed"/>
              <dgm:param type="bkPtFixedVal" val="3"/>
              <dgm:param type="off" val="off"/>
              <dgm:param type="horzAlign" val="l"/>
              <dgm:param type="vertAlign" val="b"/>
            </dgm:alg>
          </dgm:else>
        </dgm:choose>
      </dgm:if>
      <dgm:else name="Name6">
        <dgm:choose name="Name7">
          <dgm:if name="Name8" func="var" arg="dir" op="equ" val="norm">
            <dgm:alg type="snake">
              <dgm:param type="grDir" val="bL"/>
              <dgm:param type="bkpt" val="fixed"/>
              <dgm:param type="bkPtFixedVal" val="2"/>
              <dgm:param type="off" val="off"/>
              <dgm:param type="horzAlign" val="r"/>
              <dgm:param type="vertAlign" val="b"/>
            </dgm:alg>
          </dgm:if>
          <dgm:else name="Name9">
            <dgm:alg type="snake">
              <dgm:param type="grDir" val="bR"/>
              <dgm:param type="bkpt" val="fixed"/>
              <dgm:param type="bkPtFixedVal" val="2"/>
              <dgm:param type="off" val="off"/>
              <dgm:param type="horzAlign" val="l"/>
              <dgm:param type="vertAlign" val="b"/>
            </dgm:alg>
          </dgm:else>
        </dgm:choose>
      </dgm:else>
    </dgm:choose>
    <dgm:shape xmlns:r="http://schemas.openxmlformats.org/officeDocument/2006/relationships" r:blip="">
      <dgm:adjLst/>
    </dgm:shape>
    <dgm:constrLst>
      <dgm:constr type="alignOff" val="1"/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13"/>
      <dgm:constr type="w" for="ch" forName="sibTrans" refType="w" refFor="ch" refForName="composite" op="equ" fact="0.000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2"/>
        </dgm:alg>
        <dgm:shape xmlns:r="http://schemas.openxmlformats.org/officeDocument/2006/relationships" r:blip="">
          <dgm:adjLst/>
        </dgm:shape>
        <dgm:choose name="Name10">
          <dgm:if name="Name11" func="var" arg="dir" op="equ" val="norm">
            <dgm:constrLst>
              <dgm:constr type="l" for="ch" forName="Image" refType="w" refFor="ch" refForName="Image" fact="0.2"/>
              <dgm:constr type="t" for="ch" forName="Image" refType="h" fact="0"/>
              <dgm:constr type="h" for="ch" forName="Image" refType="h"/>
              <dgm:constr type="w" for="ch" forName="Image" refType="h" refFor="ch" refForName="Image" op="equ"/>
              <dgm:constr type="l" for="ch" forName="Parent" refType="w" fact="0"/>
              <dgm:constr type="t" for="ch" forName="Parent" refType="h" fact="0"/>
              <dgm:constr type="w" for="ch" forName="Parent" refType="h" refFor="ch" refForName="Image" op="equ" fact="0.2"/>
              <dgm:constr type="h" for="ch" forName="Parent" refType="h" refFor="ch" refForName="Image" op="equ"/>
            </dgm:constrLst>
          </dgm:if>
          <dgm:else name="Name12">
            <dgm:constrLst>
              <dgm:constr type="l" for="ch" forName="Image" refType="w" fact="0"/>
              <dgm:constr type="t" for="ch" forName="Image" refType="h" fact="0"/>
              <dgm:constr type="h" for="ch" forName="Image" refType="h"/>
              <dgm:constr type="w" for="ch" forName="Image" refType="h" refFor="ch" refForName="Image" op="equ"/>
              <dgm:constr type="l" for="ch" forName="Parent" refType="w" refFor="ch" refForName="Image"/>
              <dgm:constr type="t" for="ch" forName="Parent" refType="h" fact="0"/>
              <dgm:constr type="w" for="ch" forName="Parent" refType="w" refFor="ch" refForName="Image" fact="0.2"/>
              <dgm:constr type="h" for="ch" forName="Parent" refType="h" refFor="ch" refForName="Image"/>
            </dgm:constrLst>
          </dgm:else>
        </dgm:choose>
        <dgm:layoutNode name="Image" styleLbl="alig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revTx">
          <dgm:varLst>
            <dgm:bulletEnabled val="1"/>
          </dgm:varLst>
          <dgm:alg type="tx">
            <dgm:param type="parTxLTRAlign" val="l"/>
            <dgm:param type="txAnchorVert" val="b"/>
            <dgm:param type="txAnchorVertCh" val="b"/>
            <dgm:param type="autoTxRot" val="grav"/>
          </dgm:alg>
          <dgm:choose name="Name13">
            <dgm:if name="Name14" func="var" arg="dir" op="equ" val="norm">
              <dgm:shape xmlns:r="http://schemas.openxmlformats.org/officeDocument/2006/relationships" rot="270" type="rect" r:blip="">
                <dgm:adjLst/>
              </dgm:shape>
            </dgm:if>
            <dgm:else name="Name15">
              <dgm:shape xmlns:r="http://schemas.openxmlformats.org/officeDocument/2006/relationships" rot="90" type="rect" r:blip="">
                <dgm:adjLst/>
              </dgm:shape>
            </dgm:else>
          </dgm:choose>
          <dgm:presOf axis="desOr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8E9BB3-1BA1-4285-AE1A-FA0FF6055DBF}" type="datetimeFigureOut">
              <a:rPr lang="ru-RU" smtClean="0"/>
              <a:pPr/>
              <a:t>15.04.2015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B7CFB9-E2E0-49C1-9632-16E1908DF7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369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2438400"/>
            <a:ext cx="9144000" cy="457200"/>
          </a:xfrm>
          <a:prstGeom prst="rect">
            <a:avLst/>
          </a:prstGeom>
          <a:solidFill>
            <a:schemeClr val="accent1">
              <a:shade val="75000"/>
            </a:schemeClr>
          </a:solidFill>
          <a:ln w="25400" cap="rnd" cmpd="sng" algn="ctr">
            <a:noFill/>
            <a:prstDash val="solid"/>
          </a:ln>
          <a:effectLst/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0" y="914400"/>
            <a:ext cx="9144000" cy="1524000"/>
          </a:xfrm>
          <a:prstGeom prst="rect">
            <a:avLst/>
          </a:prstGeom>
          <a:solidFill>
            <a:srgbClr val="000000">
              <a:alpha val="89800"/>
            </a:srgbClr>
          </a:solidFill>
          <a:ln w="25400" cap="rnd" cmpd="sng" algn="ctr">
            <a:noFill/>
            <a:prstDash val="solid"/>
          </a:ln>
          <a:effectLst/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2604CCCA-D39F-46DA-9820-D43B8DBC417B}" type="datetimeFigureOut">
              <a:rPr lang="ru-RU" smtClean="0"/>
              <a:pPr/>
              <a:t>15.04.2015</a:t>
            </a:fld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51E540E8-1259-49E1-95BE-CEAB84E5FF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2476108"/>
            <a:ext cx="8305800" cy="381000"/>
          </a:xfrm>
        </p:spPr>
        <p:txBody>
          <a:bodyPr>
            <a:noAutofit/>
          </a:bodyPr>
          <a:lstStyle>
            <a:lvl1pPr marL="0" indent="0" algn="l">
              <a:buNone/>
              <a:defRPr sz="2000" spc="100" baseline="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066800"/>
            <a:ext cx="8305800" cy="1295400"/>
          </a:xfrm>
        </p:spPr>
        <p:txBody>
          <a:bodyPr anchor="ctr" anchorCtr="0">
            <a:noAutofit/>
          </a:bodyPr>
          <a:lstStyle>
            <a:lvl1pPr algn="l">
              <a:defRPr sz="4800" cap="all" spc="-100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4CCCA-D39F-46DA-9820-D43B8DBC417B}" type="datetimeFigureOut">
              <a:rPr lang="ru-RU" smtClean="0"/>
              <a:pPr/>
              <a:t>15.04.2015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40E8-1259-49E1-95BE-CEAB84E5FF2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4CCCA-D39F-46DA-9820-D43B8DBC417B}" type="datetimeFigureOut">
              <a:rPr lang="ru-RU" smtClean="0"/>
              <a:pPr/>
              <a:t>15.04.2015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40E8-1259-49E1-95BE-CEAB84E5FF2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301927"/>
            <a:ext cx="9144000" cy="45720"/>
          </a:xfrm>
          <a:prstGeom prst="rect">
            <a:avLst/>
          </a:prstGeom>
          <a:solidFill>
            <a:schemeClr val="accent1"/>
          </a:solidFill>
          <a:ln w="25400" cap="rnd" cmpd="sng" algn="ctr">
            <a:noFill/>
            <a:prstDash val="solid"/>
          </a:ln>
          <a:effectLst/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2604CCCA-D39F-46DA-9820-D43B8DBC417B}" type="datetimeFigureOut">
              <a:rPr lang="ru-RU" smtClean="0"/>
              <a:pPr/>
              <a:t>15.04.2015</a:t>
            </a:fld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51E540E8-1259-49E1-95BE-CEAB84E5FF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8927"/>
            <a:ext cx="8229600" cy="1143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4958864"/>
            <a:ext cx="9144000" cy="457200"/>
          </a:xfrm>
          <a:prstGeom prst="rect">
            <a:avLst/>
          </a:prstGeom>
          <a:solidFill>
            <a:schemeClr val="accent1">
              <a:shade val="75000"/>
            </a:schemeClr>
          </a:solidFill>
          <a:ln w="25400" cap="rnd" cmpd="sng" algn="ctr">
            <a:noFill/>
            <a:prstDash val="solid"/>
          </a:ln>
          <a:effectLst/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0" y="3429000"/>
            <a:ext cx="9144000" cy="1527048"/>
          </a:xfrm>
          <a:prstGeom prst="rect">
            <a:avLst/>
          </a:prstGeom>
          <a:solidFill>
            <a:srgbClr val="000000"/>
          </a:solidFill>
          <a:ln w="25400" cap="rnd" cmpd="sng" algn="ctr">
            <a:noFill/>
            <a:prstDash val="solid"/>
          </a:ln>
          <a:effectLst/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4CCCA-D39F-46DA-9820-D43B8DBC417B}" type="datetimeFigureOut">
              <a:rPr lang="ru-RU" smtClean="0"/>
              <a:pPr/>
              <a:t>15.04.2015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40E8-1259-49E1-95BE-CEAB84E5FF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>
              <a:buNone/>
              <a:defRPr sz="4200" b="0" cap="all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457200"/>
          </a:xfrm>
        </p:spPr>
        <p:txBody>
          <a:bodyPr anchor="ctr"/>
          <a:lstStyle>
            <a:lvl1pPr>
              <a:buNone/>
              <a:defRPr sz="2000" spc="100" baseline="0">
                <a:solidFill>
                  <a:srgbClr val="FFFFFF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301927"/>
            <a:ext cx="9144000" cy="45720"/>
          </a:xfrm>
          <a:prstGeom prst="rect">
            <a:avLst/>
          </a:prstGeom>
          <a:solidFill>
            <a:schemeClr val="accent1"/>
          </a:solidFill>
          <a:ln w="25400" cap="rnd" cmpd="sng" algn="ctr">
            <a:noFill/>
            <a:prstDash val="solid"/>
          </a:ln>
          <a:effectLst/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4CCCA-D39F-46DA-9820-D43B8DBC417B}" type="datetimeFigureOut">
              <a:rPr lang="ru-RU" smtClean="0"/>
              <a:pPr/>
              <a:t>15.04.2015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40E8-1259-49E1-95BE-CEAB84E5FF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40E8-1259-49E1-95BE-CEAB84E5FF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4CCCA-D39F-46DA-9820-D43B8DBC417B}" type="datetimeFigureOut">
              <a:rPr lang="ru-RU" smtClean="0"/>
              <a:pPr/>
              <a:t>15.04.2015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71600"/>
            <a:ext cx="4040188" cy="838200"/>
          </a:xfrm>
          <a:solidFill>
            <a:schemeClr val="accent1">
              <a:alpha val="83000"/>
            </a:schemeClr>
          </a:solidFill>
          <a:ln w="25400" cap="rnd" cmpd="sng" algn="ctr">
            <a:noFill/>
            <a:prstDash val="solid"/>
          </a:ln>
          <a:effectLst/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182880" tIns="91440" bIns="91440" anchor="ctr">
            <a:noAutofit/>
          </a:bodyPr>
          <a:lstStyle>
            <a:lvl1pPr marL="0" indent="0" algn="l">
              <a:spcBef>
                <a:spcPts val="0"/>
              </a:spcBef>
              <a:buNone/>
              <a:defRPr sz="2400" b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quarter" idx="2"/>
          </p:nvPr>
        </p:nvSpPr>
        <p:spPr>
          <a:xfrm>
            <a:off x="457200" y="2220559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20559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71600"/>
            <a:ext cx="4040188" cy="838200"/>
          </a:xfrm>
          <a:solidFill>
            <a:schemeClr val="accent2">
              <a:alpha val="83000"/>
            </a:schemeClr>
          </a:solidFill>
          <a:ln w="25400" cap="rnd" cmpd="sng" algn="ctr">
            <a:noFill/>
            <a:prstDash val="solid"/>
          </a:ln>
          <a:effectLst/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182880" tIns="91440" bIns="91440" anchor="ctr">
            <a:noAutofit/>
          </a:bodyPr>
          <a:lstStyle>
            <a:lvl1pPr marL="0" indent="0" algn="l">
              <a:spcBef>
                <a:spcPts val="0"/>
              </a:spcBef>
              <a:buNone/>
              <a:defRPr sz="2400" b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301927"/>
            <a:ext cx="9144000" cy="45720"/>
          </a:xfrm>
          <a:prstGeom prst="rect">
            <a:avLst/>
          </a:prstGeom>
          <a:solidFill>
            <a:schemeClr val="accent1"/>
          </a:solidFill>
          <a:ln w="25400" cap="rnd" cmpd="sng" algn="ctr">
            <a:noFill/>
            <a:prstDash val="solid"/>
          </a:ln>
          <a:effectLst/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4CCCA-D39F-46DA-9820-D43B8DBC417B}" type="datetimeFigureOut">
              <a:rPr lang="ru-RU" smtClean="0"/>
              <a:pPr/>
              <a:t>15.04.2015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40E8-1259-49E1-95BE-CEAB84E5FF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4CCCA-D39F-46DA-9820-D43B8DBC417B}" type="datetimeFigureOut">
              <a:rPr lang="ru-RU" smtClean="0"/>
              <a:pPr/>
              <a:t>15.04.2015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40E8-1259-49E1-95BE-CEAB84E5FF2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2590800" cy="6858000"/>
          </a:xfrm>
          <a:prstGeom prst="rect">
            <a:avLst/>
          </a:prstGeom>
          <a:solidFill>
            <a:schemeClr val="accent1"/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1563892" y="4337173"/>
            <a:ext cx="1026908" cy="1026907"/>
          </a:xfrm>
          <a:prstGeom prst="ellipse">
            <a:avLst/>
          </a:prstGeom>
          <a:solidFill>
            <a:schemeClr val="accent1">
              <a:tint val="90000"/>
              <a:satMod val="275000"/>
              <a:alpha val="90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0" y="381001"/>
            <a:ext cx="2133600" cy="2388889"/>
          </a:xfrm>
          <a:prstGeom prst="rect">
            <a:avLst/>
          </a:prstGeom>
          <a:solidFill>
            <a:schemeClr val="accent1">
              <a:tint val="90000"/>
              <a:satMod val="200000"/>
              <a:alpha val="70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447802" y="0"/>
            <a:ext cx="1175303" cy="633656"/>
          </a:xfrm>
          <a:prstGeom prst="rect">
            <a:avLst/>
          </a:prstGeom>
          <a:solidFill>
            <a:schemeClr val="accent1">
              <a:tint val="60000"/>
              <a:alpha val="100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59405" y="2"/>
            <a:ext cx="2302797" cy="2378511"/>
          </a:xfrm>
          <a:prstGeom prst="ellipse">
            <a:avLst/>
          </a:prstGeom>
          <a:solidFill>
            <a:schemeClr val="accent1">
              <a:shade val="75000"/>
              <a:alpha val="90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chemeClr val="accent2"/>
              </a:buClr>
              <a:buSzPct val="90000"/>
              <a:buFont typeface="Wingdings 2"/>
              <a:buChar char=""/>
            </a:pPr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0" y="3276600"/>
            <a:ext cx="891076" cy="886968"/>
          </a:xfrm>
          <a:prstGeom prst="ellipse">
            <a:avLst/>
          </a:prstGeom>
          <a:solidFill>
            <a:schemeClr val="tx2">
              <a:alpha val="95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793097" y="1721629"/>
            <a:ext cx="1402570" cy="1402571"/>
          </a:xfrm>
          <a:prstGeom prst="ellipse">
            <a:avLst/>
          </a:prstGeom>
          <a:solidFill>
            <a:schemeClr val="accent1">
              <a:tint val="90000"/>
              <a:satMod val="275000"/>
              <a:alpha val="90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609600" y="4038600"/>
            <a:ext cx="1554480" cy="1554480"/>
          </a:xfrm>
          <a:prstGeom prst="ellipse">
            <a:avLst/>
          </a:prstGeom>
          <a:solidFill>
            <a:schemeClr val="tx2">
              <a:alpha val="60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chemeClr val="accent2"/>
              </a:buClr>
              <a:buSzPct val="90000"/>
              <a:buFont typeface="Wingdings 2"/>
              <a:buChar char=""/>
            </a:pPr>
            <a:endParaRPr lang="en-US" dirty="0"/>
          </a:p>
        </p:txBody>
      </p:sp>
      <p:sp>
        <p:nvSpPr>
          <p:cNvPr id="26" name="Oval 25"/>
          <p:cNvSpPr/>
          <p:nvPr/>
        </p:nvSpPr>
        <p:spPr>
          <a:xfrm>
            <a:off x="152400" y="2362200"/>
            <a:ext cx="457200" cy="457200"/>
          </a:xfrm>
          <a:prstGeom prst="ellipse">
            <a:avLst/>
          </a:prstGeom>
          <a:solidFill>
            <a:schemeClr val="bg2">
              <a:alpha val="90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/>
          </a:p>
        </p:txBody>
      </p:sp>
      <p:sp>
        <p:nvSpPr>
          <p:cNvPr id="24" name="Oval 23"/>
          <p:cNvSpPr/>
          <p:nvPr/>
        </p:nvSpPr>
        <p:spPr>
          <a:xfrm>
            <a:off x="1752600" y="381000"/>
            <a:ext cx="457200" cy="457200"/>
          </a:xfrm>
          <a:prstGeom prst="ellipse">
            <a:avLst/>
          </a:prstGeom>
          <a:solidFill>
            <a:schemeClr val="accent1">
              <a:shade val="75000"/>
              <a:alpha val="90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579120" y="2514600"/>
            <a:ext cx="2011680" cy="2011680"/>
          </a:xfrm>
          <a:prstGeom prst="ellipse">
            <a:avLst/>
          </a:prstGeom>
          <a:solidFill>
            <a:schemeClr val="bg2">
              <a:alpha val="80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0" y="5715000"/>
            <a:ext cx="1600200" cy="1143000"/>
          </a:xfrm>
          <a:prstGeom prst="rect">
            <a:avLst/>
          </a:prstGeom>
          <a:solidFill>
            <a:schemeClr val="accent1">
              <a:shade val="75000"/>
              <a:alpha val="100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/>
          </a:p>
        </p:txBody>
      </p:sp>
      <p:sp>
        <p:nvSpPr>
          <p:cNvPr id="27" name="Oval 26"/>
          <p:cNvSpPr/>
          <p:nvPr/>
        </p:nvSpPr>
        <p:spPr>
          <a:xfrm>
            <a:off x="1323393" y="5875179"/>
            <a:ext cx="731520" cy="731520"/>
          </a:xfrm>
          <a:prstGeom prst="ellipse">
            <a:avLst/>
          </a:prstGeom>
          <a:solidFill>
            <a:schemeClr val="bg2">
              <a:alpha val="90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/>
          </a:p>
        </p:txBody>
      </p:sp>
      <p:sp>
        <p:nvSpPr>
          <p:cNvPr id="28" name="Oval 27"/>
          <p:cNvSpPr/>
          <p:nvPr/>
        </p:nvSpPr>
        <p:spPr>
          <a:xfrm>
            <a:off x="30970" y="5212570"/>
            <a:ext cx="1645430" cy="1645431"/>
          </a:xfrm>
          <a:prstGeom prst="ellipse">
            <a:avLst/>
          </a:prstGeom>
          <a:solidFill>
            <a:schemeClr val="accent1">
              <a:tint val="90000"/>
              <a:satMod val="275000"/>
              <a:alpha val="90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4CCCA-D39F-46DA-9820-D43B8DBC417B}" type="datetimeFigureOut">
              <a:rPr lang="ru-RU" smtClean="0"/>
              <a:pPr/>
              <a:t>15.04.2015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86000" y="6357144"/>
            <a:ext cx="34290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5448" y="6318504"/>
            <a:ext cx="1188720" cy="4572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1E540E8-1259-49E1-95BE-CEAB84E5FF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2743200" y="228600"/>
            <a:ext cx="6248400" cy="5867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01752" y="1600200"/>
            <a:ext cx="2057400" cy="3733800"/>
          </a:xfrm>
        </p:spPr>
        <p:txBody>
          <a:bodyPr tIns="45720" bIns="45720" anchor="t" anchorCtr="0"/>
          <a:lstStyle>
            <a:lvl1pPr marL="0" indent="0">
              <a:lnSpc>
                <a:spcPts val="2400"/>
              </a:lnSpc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301752" y="384048"/>
            <a:ext cx="2057400" cy="11430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solidFill>
                  <a:srgbClr val="FFFFFF"/>
                </a:solidFill>
                <a:latin typeface="+mn-lt"/>
                <a:ea typeface="+mn-lt"/>
                <a:cs typeface="+mn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0"/>
            <a:ext cx="2590800" cy="6858000"/>
          </a:xfrm>
          <a:prstGeom prst="rect">
            <a:avLst/>
          </a:prstGeom>
          <a:solidFill>
            <a:schemeClr val="accent1"/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1563892" y="4337173"/>
            <a:ext cx="1026908" cy="1026907"/>
          </a:xfrm>
          <a:prstGeom prst="ellipse">
            <a:avLst/>
          </a:prstGeom>
          <a:solidFill>
            <a:schemeClr val="accent1">
              <a:tint val="90000"/>
              <a:satMod val="275000"/>
              <a:alpha val="90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0" y="381001"/>
            <a:ext cx="2133600" cy="2388889"/>
          </a:xfrm>
          <a:prstGeom prst="rect">
            <a:avLst/>
          </a:prstGeom>
          <a:solidFill>
            <a:schemeClr val="accent1">
              <a:tint val="90000"/>
              <a:satMod val="200000"/>
              <a:alpha val="70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1447802" y="0"/>
            <a:ext cx="1175303" cy="633656"/>
          </a:xfrm>
          <a:prstGeom prst="rect">
            <a:avLst/>
          </a:prstGeom>
          <a:solidFill>
            <a:schemeClr val="accent1">
              <a:tint val="60000"/>
              <a:alpha val="100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/>
          </a:p>
        </p:txBody>
      </p:sp>
      <p:sp>
        <p:nvSpPr>
          <p:cNvPr id="29" name="Oval 28"/>
          <p:cNvSpPr/>
          <p:nvPr/>
        </p:nvSpPr>
        <p:spPr>
          <a:xfrm>
            <a:off x="59405" y="2"/>
            <a:ext cx="2302797" cy="2378511"/>
          </a:xfrm>
          <a:prstGeom prst="ellipse">
            <a:avLst/>
          </a:prstGeom>
          <a:solidFill>
            <a:schemeClr val="accent1">
              <a:shade val="75000"/>
              <a:alpha val="90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chemeClr val="accent2"/>
              </a:buClr>
              <a:buSzPct val="90000"/>
              <a:buFont typeface="Wingdings 2"/>
              <a:buChar char=""/>
            </a:pPr>
            <a:endParaRPr lang="en-US" dirty="0"/>
          </a:p>
        </p:txBody>
      </p:sp>
      <p:sp>
        <p:nvSpPr>
          <p:cNvPr id="30" name="Oval 29"/>
          <p:cNvSpPr/>
          <p:nvPr/>
        </p:nvSpPr>
        <p:spPr>
          <a:xfrm>
            <a:off x="0" y="3276600"/>
            <a:ext cx="891076" cy="886968"/>
          </a:xfrm>
          <a:prstGeom prst="ellipse">
            <a:avLst/>
          </a:prstGeom>
          <a:solidFill>
            <a:schemeClr val="tx2">
              <a:alpha val="95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793097" y="1721629"/>
            <a:ext cx="1402570" cy="1402571"/>
          </a:xfrm>
          <a:prstGeom prst="ellipse">
            <a:avLst/>
          </a:prstGeom>
          <a:solidFill>
            <a:schemeClr val="accent1">
              <a:tint val="90000"/>
              <a:satMod val="275000"/>
              <a:alpha val="90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609600" y="4038600"/>
            <a:ext cx="1554480" cy="1554480"/>
          </a:xfrm>
          <a:prstGeom prst="ellipse">
            <a:avLst/>
          </a:prstGeom>
          <a:solidFill>
            <a:schemeClr val="tx2">
              <a:alpha val="60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chemeClr val="accent2"/>
              </a:buClr>
              <a:buSzPct val="90000"/>
              <a:buFont typeface="Wingdings 2"/>
              <a:buChar char=""/>
            </a:pPr>
            <a:endParaRPr lang="en-US" dirty="0"/>
          </a:p>
        </p:txBody>
      </p:sp>
      <p:sp>
        <p:nvSpPr>
          <p:cNvPr id="34" name="Oval 33"/>
          <p:cNvSpPr/>
          <p:nvPr/>
        </p:nvSpPr>
        <p:spPr>
          <a:xfrm>
            <a:off x="1752600" y="381000"/>
            <a:ext cx="457200" cy="457200"/>
          </a:xfrm>
          <a:prstGeom prst="ellipse">
            <a:avLst/>
          </a:prstGeom>
          <a:solidFill>
            <a:schemeClr val="accent1">
              <a:shade val="75000"/>
              <a:alpha val="90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/>
          </a:p>
        </p:txBody>
      </p:sp>
      <p:sp>
        <p:nvSpPr>
          <p:cNvPr id="35" name="Oval 34"/>
          <p:cNvSpPr/>
          <p:nvPr/>
        </p:nvSpPr>
        <p:spPr>
          <a:xfrm>
            <a:off x="579120" y="2514600"/>
            <a:ext cx="2011680" cy="2011680"/>
          </a:xfrm>
          <a:prstGeom prst="ellipse">
            <a:avLst/>
          </a:prstGeom>
          <a:solidFill>
            <a:schemeClr val="bg2">
              <a:alpha val="80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0" y="5715000"/>
            <a:ext cx="1600200" cy="1143000"/>
          </a:xfrm>
          <a:prstGeom prst="rect">
            <a:avLst/>
          </a:prstGeom>
          <a:solidFill>
            <a:schemeClr val="accent1">
              <a:shade val="75000"/>
              <a:alpha val="100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/>
          </a:p>
        </p:txBody>
      </p:sp>
      <p:sp>
        <p:nvSpPr>
          <p:cNvPr id="37" name="Oval 36"/>
          <p:cNvSpPr/>
          <p:nvPr/>
        </p:nvSpPr>
        <p:spPr>
          <a:xfrm>
            <a:off x="1323393" y="5875179"/>
            <a:ext cx="731520" cy="731520"/>
          </a:xfrm>
          <a:prstGeom prst="ellipse">
            <a:avLst/>
          </a:prstGeom>
          <a:solidFill>
            <a:schemeClr val="bg2">
              <a:alpha val="90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/>
          </a:p>
        </p:txBody>
      </p:sp>
      <p:sp>
        <p:nvSpPr>
          <p:cNvPr id="38" name="Oval 37"/>
          <p:cNvSpPr/>
          <p:nvPr/>
        </p:nvSpPr>
        <p:spPr>
          <a:xfrm>
            <a:off x="30970" y="5212570"/>
            <a:ext cx="1645430" cy="1645431"/>
          </a:xfrm>
          <a:prstGeom prst="ellipse">
            <a:avLst/>
          </a:prstGeom>
          <a:solidFill>
            <a:schemeClr val="accent1">
              <a:tint val="90000"/>
              <a:satMod val="275000"/>
              <a:alpha val="90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152400" y="2362200"/>
            <a:ext cx="457200" cy="457200"/>
          </a:xfrm>
          <a:prstGeom prst="ellipse">
            <a:avLst/>
          </a:prstGeom>
          <a:solidFill>
            <a:schemeClr val="bg2">
              <a:alpha val="90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4CCCA-D39F-46DA-9820-D43B8DBC417B}" type="datetimeFigureOut">
              <a:rPr lang="ru-RU" smtClean="0"/>
              <a:pPr/>
              <a:t>15.04.2015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5448" y="6318504"/>
            <a:ext cx="1188720" cy="4572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1E540E8-1259-49E1-95BE-CEAB84E5FF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2057400" cy="11430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solidFill>
                  <a:srgbClr val="FFFFFF"/>
                </a:solidFill>
                <a:latin typeface="+mn-lt"/>
                <a:ea typeface="+mn-lt"/>
                <a:cs typeface="+mn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90800" y="0"/>
            <a:ext cx="6553200" cy="5943600"/>
          </a:xfrm>
          <a:solidFill>
            <a:schemeClr val="bg2"/>
          </a:solidFill>
        </p:spPr>
        <p:txBody>
          <a:bodyPr/>
          <a:lstStyle>
            <a:lvl1pPr>
              <a:buNone/>
              <a:defRPr sz="3200"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1600200"/>
            <a:ext cx="2057400" cy="4267200"/>
          </a:xfrm>
        </p:spPr>
        <p:txBody>
          <a:bodyPr anchor="t" anchorCtr="0"/>
          <a:lstStyle>
            <a:lvl1pPr marL="0" indent="0">
              <a:lnSpc>
                <a:spcPts val="2400"/>
              </a:lnSpc>
              <a:spcAft>
                <a:spcPts val="1000"/>
              </a:spcAft>
              <a:buFontTx/>
              <a:buNone/>
              <a:defRPr sz="1600" b="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14400" y="2292525"/>
            <a:ext cx="2743200" cy="2127075"/>
          </a:xfrm>
          <a:prstGeom prst="rect">
            <a:avLst/>
          </a:prstGeom>
          <a:solidFill>
            <a:schemeClr val="accent1">
              <a:alpha val="90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2977829" y="5072068"/>
            <a:ext cx="1758141" cy="1739481"/>
          </a:xfrm>
          <a:prstGeom prst="ellipse">
            <a:avLst/>
          </a:prstGeom>
          <a:solidFill>
            <a:schemeClr val="accent1">
              <a:tint val="90000"/>
              <a:shade val="45000"/>
              <a:satMod val="200000"/>
              <a:alpha val="130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5257800" y="0"/>
            <a:ext cx="3886200" cy="3048000"/>
          </a:xfrm>
          <a:prstGeom prst="rect">
            <a:avLst/>
          </a:prstGeom>
          <a:solidFill>
            <a:schemeClr val="accent1">
              <a:alpha val="60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0" y="4114800"/>
            <a:ext cx="2362200" cy="2463019"/>
          </a:xfrm>
          <a:prstGeom prst="rect">
            <a:avLst/>
          </a:prstGeom>
          <a:solidFill>
            <a:schemeClr val="bg2">
              <a:tint val="60000"/>
              <a:alpha val="75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4178687" y="2389810"/>
            <a:ext cx="2174118" cy="2174119"/>
          </a:xfrm>
          <a:prstGeom prst="ellipse">
            <a:avLst/>
          </a:prstGeom>
          <a:solidFill>
            <a:schemeClr val="accent1">
              <a:tint val="75000"/>
              <a:shade val="50000"/>
              <a:satMod val="200000"/>
              <a:alpha val="80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6384588" y="5842729"/>
            <a:ext cx="1011260" cy="1011260"/>
          </a:xfrm>
          <a:prstGeom prst="ellipse">
            <a:avLst/>
          </a:prstGeom>
          <a:solidFill>
            <a:schemeClr val="accent1">
              <a:tint val="90000"/>
              <a:satMod val="275000"/>
              <a:alpha val="90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6322493" y="1427133"/>
            <a:ext cx="2047390" cy="2047391"/>
          </a:xfrm>
          <a:prstGeom prst="ellipse">
            <a:avLst/>
          </a:prstGeom>
          <a:solidFill>
            <a:srgbClr val="C1E8E4">
              <a:alpha val="10980"/>
            </a:srgb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/>
          </a:p>
        </p:txBody>
      </p:sp>
      <p:sp>
        <p:nvSpPr>
          <p:cNvPr id="18" name="Oval 17"/>
          <p:cNvSpPr/>
          <p:nvPr/>
        </p:nvSpPr>
        <p:spPr>
          <a:xfrm>
            <a:off x="114300" y="4803323"/>
            <a:ext cx="1959428" cy="1959428"/>
          </a:xfrm>
          <a:prstGeom prst="ellipse">
            <a:avLst/>
          </a:prstGeom>
          <a:solidFill>
            <a:srgbClr val="C1E8E4">
              <a:alpha val="12157"/>
            </a:srgb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/>
          </a:p>
        </p:txBody>
      </p:sp>
      <p:sp>
        <p:nvSpPr>
          <p:cNvPr id="19" name="Oval 18"/>
          <p:cNvSpPr/>
          <p:nvPr/>
        </p:nvSpPr>
        <p:spPr>
          <a:xfrm>
            <a:off x="2021092" y="4578525"/>
            <a:ext cx="1026908" cy="1026907"/>
          </a:xfrm>
          <a:prstGeom prst="ellipse">
            <a:avLst/>
          </a:prstGeom>
          <a:solidFill>
            <a:schemeClr val="accent1">
              <a:tint val="90000"/>
              <a:satMod val="275000"/>
              <a:alpha val="90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4172385" y="4626826"/>
            <a:ext cx="1515880" cy="1394583"/>
          </a:xfrm>
          <a:prstGeom prst="ellipse">
            <a:avLst/>
          </a:prstGeom>
          <a:solidFill>
            <a:schemeClr val="accent1">
              <a:tint val="100000"/>
              <a:satMod val="275000"/>
              <a:alpha val="80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906" y="361814"/>
            <a:ext cx="2512694" cy="2388889"/>
          </a:xfrm>
          <a:prstGeom prst="rect">
            <a:avLst/>
          </a:prstGeom>
          <a:solidFill>
            <a:schemeClr val="accent1">
              <a:tint val="90000"/>
              <a:satMod val="200000"/>
              <a:alpha val="70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1295400" y="0"/>
            <a:ext cx="1524000" cy="609600"/>
          </a:xfrm>
          <a:prstGeom prst="rect">
            <a:avLst/>
          </a:prstGeom>
          <a:solidFill>
            <a:schemeClr val="accent1">
              <a:tint val="60000"/>
              <a:alpha val="100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59403" y="212290"/>
            <a:ext cx="2022300" cy="2022300"/>
          </a:xfrm>
          <a:prstGeom prst="ellipse">
            <a:avLst/>
          </a:prstGeom>
          <a:solidFill>
            <a:schemeClr val="accent1">
              <a:tint val="100000"/>
              <a:satMod val="275000"/>
              <a:alpha val="150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chemeClr val="accent2"/>
              </a:buClr>
              <a:buSzPct val="90000"/>
              <a:buFont typeface="Wingdings 2"/>
              <a:buChar char=""/>
            </a:pPr>
            <a:endParaRPr lang="en-US" dirty="0"/>
          </a:p>
        </p:txBody>
      </p:sp>
      <p:sp>
        <p:nvSpPr>
          <p:cNvPr id="26" name="Oval 25"/>
          <p:cNvSpPr/>
          <p:nvPr/>
        </p:nvSpPr>
        <p:spPr>
          <a:xfrm>
            <a:off x="76200" y="3962400"/>
            <a:ext cx="891076" cy="886968"/>
          </a:xfrm>
          <a:prstGeom prst="ellipse">
            <a:avLst/>
          </a:prstGeom>
          <a:solidFill>
            <a:schemeClr val="accent1">
              <a:tint val="75000"/>
              <a:satMod val="200000"/>
              <a:alpha val="95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2121357" y="1507437"/>
            <a:ext cx="1402570" cy="1402571"/>
          </a:xfrm>
          <a:prstGeom prst="ellipse">
            <a:avLst/>
          </a:prstGeom>
          <a:solidFill>
            <a:schemeClr val="accent1">
              <a:tint val="90000"/>
              <a:satMod val="275000"/>
              <a:alpha val="90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3369255" y="466437"/>
            <a:ext cx="1595105" cy="1595105"/>
          </a:xfrm>
          <a:prstGeom prst="ellipse">
            <a:avLst/>
          </a:prstGeom>
          <a:solidFill>
            <a:schemeClr val="accent1">
              <a:tint val="100000"/>
              <a:satMod val="275000"/>
              <a:alpha val="80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/>
          </a:p>
        </p:txBody>
      </p:sp>
      <p:sp>
        <p:nvSpPr>
          <p:cNvPr id="29" name="Oval 28"/>
          <p:cNvSpPr/>
          <p:nvPr/>
        </p:nvSpPr>
        <p:spPr>
          <a:xfrm>
            <a:off x="5189758" y="2967572"/>
            <a:ext cx="3234945" cy="3234944"/>
          </a:xfrm>
          <a:prstGeom prst="ellipse">
            <a:avLst/>
          </a:prstGeom>
          <a:solidFill>
            <a:schemeClr val="accent1">
              <a:tint val="100000"/>
              <a:satMod val="180000"/>
              <a:alpha val="95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5562600" y="6525"/>
            <a:ext cx="1026908" cy="1026907"/>
          </a:xfrm>
          <a:prstGeom prst="ellipse">
            <a:avLst/>
          </a:prstGeom>
          <a:solidFill>
            <a:schemeClr val="accent1">
              <a:tint val="90000"/>
              <a:satMod val="275000"/>
              <a:alpha val="40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6951220" y="4665221"/>
            <a:ext cx="2192780" cy="2192780"/>
          </a:xfrm>
          <a:prstGeom prst="ellipse">
            <a:avLst/>
          </a:prstGeom>
          <a:solidFill>
            <a:schemeClr val="accent1">
              <a:tint val="75000"/>
              <a:shade val="50000"/>
              <a:satMod val="200000"/>
              <a:alpha val="80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1600200" y="3705807"/>
            <a:ext cx="1195876" cy="1198295"/>
          </a:xfrm>
          <a:prstGeom prst="ellipse">
            <a:avLst/>
          </a:prstGeom>
          <a:solidFill>
            <a:schemeClr val="accent1">
              <a:tint val="75000"/>
              <a:satMod val="200000"/>
              <a:alpha val="95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6324600" y="228600"/>
            <a:ext cx="822960" cy="822960"/>
          </a:xfrm>
          <a:prstGeom prst="ellipse">
            <a:avLst/>
          </a:prstGeom>
          <a:solidFill>
            <a:schemeClr val="accent1">
              <a:tint val="90000"/>
              <a:satMod val="275000"/>
              <a:alpha val="60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8077200" y="6525"/>
            <a:ext cx="1026908" cy="1026907"/>
          </a:xfrm>
          <a:prstGeom prst="ellipse">
            <a:avLst/>
          </a:prstGeom>
          <a:solidFill>
            <a:schemeClr val="accent1">
              <a:tint val="90000"/>
              <a:satMod val="275000"/>
              <a:alpha val="40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5410200" y="6324600"/>
            <a:ext cx="1524000" cy="533400"/>
          </a:xfrm>
          <a:prstGeom prst="rect">
            <a:avLst/>
          </a:prstGeom>
          <a:solidFill>
            <a:schemeClr val="accent1">
              <a:alpha val="100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/>
          </a:p>
        </p:txBody>
      </p:sp>
      <p:sp>
        <p:nvSpPr>
          <p:cNvPr id="37" name="Oval 36"/>
          <p:cNvSpPr/>
          <p:nvPr/>
        </p:nvSpPr>
        <p:spPr>
          <a:xfrm>
            <a:off x="3011692" y="6525"/>
            <a:ext cx="1026908" cy="1026907"/>
          </a:xfrm>
          <a:prstGeom prst="ellipse">
            <a:avLst/>
          </a:prstGeom>
          <a:solidFill>
            <a:schemeClr val="accent1">
              <a:tint val="90000"/>
              <a:satMod val="275000"/>
              <a:alpha val="40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357144"/>
            <a:ext cx="2974848" cy="384048"/>
          </a:xfrm>
          <a:prstGeom prst="rect">
            <a:avLst/>
          </a:prstGeom>
        </p:spPr>
        <p:txBody>
          <a:bodyPr vert="horz" anchor="ctr" anchorCtr="0"/>
          <a:lstStyle>
            <a:lvl1pPr algn="l">
              <a:defRPr sz="1400">
                <a:solidFill>
                  <a:schemeClr val="tx2"/>
                </a:solidFill>
              </a:defRPr>
            </a:lvl1pPr>
          </a:lstStyle>
          <a:p>
            <a:fld id="{2604CCCA-D39F-46DA-9820-D43B8DBC417B}" type="datetimeFigureOut">
              <a:rPr lang="ru-RU" smtClean="0"/>
              <a:pPr/>
              <a:t>15.04.2015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357144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>
              <a:defRPr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155448" y="6315075"/>
            <a:ext cx="1188720" cy="457200"/>
          </a:xfrm>
          <a:prstGeom prst="rect">
            <a:avLst/>
          </a:prstGeom>
          <a:noFill/>
        </p:spPr>
        <p:txBody>
          <a:bodyPr vert="horz" lIns="0" tIns="0" rIns="0" bIns="0" anchor="ctr" anchorCtr="1">
            <a:normAutofit/>
          </a:bodyPr>
          <a:lstStyle>
            <a:lvl1pPr algn="ctr">
              <a:defRPr sz="2800">
                <a:solidFill>
                  <a:schemeClr val="tx2"/>
                </a:solidFill>
              </a:defRPr>
            </a:lvl1pPr>
          </a:lstStyle>
          <a:p>
            <a:fld id="{51E540E8-1259-49E1-95BE-CEAB84E5FF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sz="38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700"/>
        </a:spcBef>
        <a:buClr>
          <a:schemeClr val="accent2"/>
        </a:buClr>
        <a:buSzPct val="85000"/>
        <a:buFont typeface="Wingdings 2"/>
        <a:buChar char="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600"/>
        </a:spcBef>
        <a:buClr>
          <a:schemeClr val="accent1"/>
        </a:buClr>
        <a:buSzPct val="85000"/>
        <a:buFont typeface="Wingdings 2"/>
        <a:buChar char="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500"/>
        </a:spcBef>
        <a:buClr>
          <a:schemeClr val="accent3"/>
        </a:buClr>
        <a:buSzPct val="85000"/>
        <a:buFont typeface="Wingdings 2"/>
        <a:buChar char="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400"/>
        </a:spcBef>
        <a:buClr>
          <a:schemeClr val="accent4"/>
        </a:buClr>
        <a:buFont typeface="Wingdings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ct val="20000"/>
        </a:spcBef>
        <a:buClr>
          <a:schemeClr val="accent5"/>
        </a:buClr>
        <a:buFont typeface="Wingdings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ct val="20000"/>
        </a:spcBef>
        <a:buClr>
          <a:schemeClr val="accent5"/>
        </a:buClr>
        <a:buFont typeface="Wingdings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6"/>
        </a:buClr>
        <a:buFont typeface="Wingdings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1.xml"/><Relationship Id="rId13" Type="http://schemas.openxmlformats.org/officeDocument/2006/relationships/diagramLayout" Target="../diagrams/layout12.xml"/><Relationship Id="rId18" Type="http://schemas.openxmlformats.org/officeDocument/2006/relationships/diagramLayout" Target="../diagrams/layout13.xml"/><Relationship Id="rId3" Type="http://schemas.openxmlformats.org/officeDocument/2006/relationships/diagramLayout" Target="../diagrams/layout10.xml"/><Relationship Id="rId21" Type="http://schemas.microsoft.com/office/2007/relationships/diagramDrawing" Target="../diagrams/drawing13.xml"/><Relationship Id="rId7" Type="http://schemas.openxmlformats.org/officeDocument/2006/relationships/diagramData" Target="../diagrams/data11.xml"/><Relationship Id="rId12" Type="http://schemas.openxmlformats.org/officeDocument/2006/relationships/diagramData" Target="../diagrams/data12.xml"/><Relationship Id="rId17" Type="http://schemas.openxmlformats.org/officeDocument/2006/relationships/diagramData" Target="../diagrams/data13.xml"/><Relationship Id="rId2" Type="http://schemas.openxmlformats.org/officeDocument/2006/relationships/diagramData" Target="../diagrams/data10.xml"/><Relationship Id="rId16" Type="http://schemas.microsoft.com/office/2007/relationships/diagramDrawing" Target="../diagrams/drawing12.xml"/><Relationship Id="rId20" Type="http://schemas.openxmlformats.org/officeDocument/2006/relationships/diagramColors" Target="../diagrams/colors13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0.xml"/><Relationship Id="rId11" Type="http://schemas.microsoft.com/office/2007/relationships/diagramDrawing" Target="../diagrams/drawing11.xml"/><Relationship Id="rId5" Type="http://schemas.openxmlformats.org/officeDocument/2006/relationships/diagramColors" Target="../diagrams/colors10.xml"/><Relationship Id="rId15" Type="http://schemas.openxmlformats.org/officeDocument/2006/relationships/diagramColors" Target="../diagrams/colors12.xml"/><Relationship Id="rId10" Type="http://schemas.openxmlformats.org/officeDocument/2006/relationships/diagramColors" Target="../diagrams/colors11.xml"/><Relationship Id="rId19" Type="http://schemas.openxmlformats.org/officeDocument/2006/relationships/diagramQuickStyle" Target="../diagrams/quickStyle13.xml"/><Relationship Id="rId4" Type="http://schemas.openxmlformats.org/officeDocument/2006/relationships/diagramQuickStyle" Target="../diagrams/quickStyle10.xml"/><Relationship Id="rId9" Type="http://schemas.openxmlformats.org/officeDocument/2006/relationships/diagramQuickStyle" Target="../diagrams/quickStyle11.xml"/><Relationship Id="rId14" Type="http://schemas.openxmlformats.org/officeDocument/2006/relationships/diagramQuickStyle" Target="../diagrams/quickStyle12.xml"/><Relationship Id="rId22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5.xml"/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12" Type="http://schemas.microsoft.com/office/2007/relationships/diagramDrawing" Target="../diagrams/drawing15.xml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4.xml"/><Relationship Id="rId11" Type="http://schemas.openxmlformats.org/officeDocument/2006/relationships/diagramColors" Target="../diagrams/colors15.xml"/><Relationship Id="rId5" Type="http://schemas.openxmlformats.org/officeDocument/2006/relationships/diagramQuickStyle" Target="../diagrams/quickStyle14.xml"/><Relationship Id="rId10" Type="http://schemas.openxmlformats.org/officeDocument/2006/relationships/diagramQuickStyle" Target="../diagrams/quickStyle15.xml"/><Relationship Id="rId4" Type="http://schemas.openxmlformats.org/officeDocument/2006/relationships/diagramLayout" Target="../diagrams/layout14.xml"/><Relationship Id="rId9" Type="http://schemas.openxmlformats.org/officeDocument/2006/relationships/diagramLayout" Target="../diagrams/layout1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7.xml"/><Relationship Id="rId13" Type="http://schemas.openxmlformats.org/officeDocument/2006/relationships/diagramData" Target="../diagrams/data18.xml"/><Relationship Id="rId18" Type="http://schemas.openxmlformats.org/officeDocument/2006/relationships/diagramData" Target="../diagrams/data19.xml"/><Relationship Id="rId26" Type="http://schemas.openxmlformats.org/officeDocument/2006/relationships/diagramColors" Target="../diagrams/colors20.xml"/><Relationship Id="rId3" Type="http://schemas.openxmlformats.org/officeDocument/2006/relationships/diagramData" Target="../diagrams/data16.xml"/><Relationship Id="rId21" Type="http://schemas.openxmlformats.org/officeDocument/2006/relationships/diagramColors" Target="../diagrams/colors19.xml"/><Relationship Id="rId7" Type="http://schemas.microsoft.com/office/2007/relationships/diagramDrawing" Target="../diagrams/drawing16.xml"/><Relationship Id="rId12" Type="http://schemas.microsoft.com/office/2007/relationships/diagramDrawing" Target="../diagrams/drawing17.xml"/><Relationship Id="rId17" Type="http://schemas.microsoft.com/office/2007/relationships/diagramDrawing" Target="../diagrams/drawing18.xml"/><Relationship Id="rId25" Type="http://schemas.openxmlformats.org/officeDocument/2006/relationships/diagramQuickStyle" Target="../diagrams/quickStyle20.xml"/><Relationship Id="rId2" Type="http://schemas.openxmlformats.org/officeDocument/2006/relationships/image" Target="../media/image61.jpeg"/><Relationship Id="rId16" Type="http://schemas.openxmlformats.org/officeDocument/2006/relationships/diagramColors" Target="../diagrams/colors18.xml"/><Relationship Id="rId20" Type="http://schemas.openxmlformats.org/officeDocument/2006/relationships/diagramQuickStyle" Target="../diagrams/quickStyle19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6.xml"/><Relationship Id="rId11" Type="http://schemas.openxmlformats.org/officeDocument/2006/relationships/diagramColors" Target="../diagrams/colors17.xml"/><Relationship Id="rId24" Type="http://schemas.openxmlformats.org/officeDocument/2006/relationships/diagramLayout" Target="../diagrams/layout20.xml"/><Relationship Id="rId5" Type="http://schemas.openxmlformats.org/officeDocument/2006/relationships/diagramQuickStyle" Target="../diagrams/quickStyle16.xml"/><Relationship Id="rId15" Type="http://schemas.openxmlformats.org/officeDocument/2006/relationships/diagramQuickStyle" Target="../diagrams/quickStyle18.xml"/><Relationship Id="rId23" Type="http://schemas.openxmlformats.org/officeDocument/2006/relationships/diagramData" Target="../diagrams/data20.xml"/><Relationship Id="rId10" Type="http://schemas.openxmlformats.org/officeDocument/2006/relationships/diagramQuickStyle" Target="../diagrams/quickStyle17.xml"/><Relationship Id="rId19" Type="http://schemas.openxmlformats.org/officeDocument/2006/relationships/diagramLayout" Target="../diagrams/layout19.xml"/><Relationship Id="rId4" Type="http://schemas.openxmlformats.org/officeDocument/2006/relationships/diagramLayout" Target="../diagrams/layout16.xml"/><Relationship Id="rId9" Type="http://schemas.openxmlformats.org/officeDocument/2006/relationships/diagramLayout" Target="../diagrams/layout17.xml"/><Relationship Id="rId14" Type="http://schemas.openxmlformats.org/officeDocument/2006/relationships/diagramLayout" Target="../diagrams/layout18.xml"/><Relationship Id="rId22" Type="http://schemas.microsoft.com/office/2007/relationships/diagramDrawing" Target="../diagrams/drawing19.xml"/><Relationship Id="rId27" Type="http://schemas.microsoft.com/office/2007/relationships/diagramDrawing" Target="../diagrams/drawing20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8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2.xml"/><Relationship Id="rId13" Type="http://schemas.openxmlformats.org/officeDocument/2006/relationships/diagramData" Target="../diagrams/data23.xml"/><Relationship Id="rId18" Type="http://schemas.openxmlformats.org/officeDocument/2006/relationships/image" Target="../media/image73.jpeg"/><Relationship Id="rId3" Type="http://schemas.openxmlformats.org/officeDocument/2006/relationships/diagramData" Target="../diagrams/data21.xml"/><Relationship Id="rId7" Type="http://schemas.microsoft.com/office/2007/relationships/diagramDrawing" Target="../diagrams/drawing21.xml"/><Relationship Id="rId12" Type="http://schemas.microsoft.com/office/2007/relationships/diagramDrawing" Target="../diagrams/drawing22.xml"/><Relationship Id="rId17" Type="http://schemas.microsoft.com/office/2007/relationships/diagramDrawing" Target="../diagrams/drawing23.xml"/><Relationship Id="rId2" Type="http://schemas.openxmlformats.org/officeDocument/2006/relationships/image" Target="../media/image69.jpeg"/><Relationship Id="rId16" Type="http://schemas.openxmlformats.org/officeDocument/2006/relationships/diagramColors" Target="../diagrams/colors23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21.xml"/><Relationship Id="rId11" Type="http://schemas.openxmlformats.org/officeDocument/2006/relationships/diagramColors" Target="../diagrams/colors22.xml"/><Relationship Id="rId5" Type="http://schemas.openxmlformats.org/officeDocument/2006/relationships/diagramQuickStyle" Target="../diagrams/quickStyle21.xml"/><Relationship Id="rId15" Type="http://schemas.openxmlformats.org/officeDocument/2006/relationships/diagramQuickStyle" Target="../diagrams/quickStyle23.xml"/><Relationship Id="rId10" Type="http://schemas.openxmlformats.org/officeDocument/2006/relationships/diagramQuickStyle" Target="../diagrams/quickStyle22.xml"/><Relationship Id="rId4" Type="http://schemas.openxmlformats.org/officeDocument/2006/relationships/diagramLayout" Target="../diagrams/layout21.xml"/><Relationship Id="rId9" Type="http://schemas.openxmlformats.org/officeDocument/2006/relationships/diagramLayout" Target="../diagrams/layout22.xml"/><Relationship Id="rId14" Type="http://schemas.openxmlformats.org/officeDocument/2006/relationships/diagramLayout" Target="../diagrams/layout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5.xml"/><Relationship Id="rId3" Type="http://schemas.openxmlformats.org/officeDocument/2006/relationships/diagramData" Target="../diagrams/data24.xml"/><Relationship Id="rId7" Type="http://schemas.microsoft.com/office/2007/relationships/diagramDrawing" Target="../diagrams/drawing24.xml"/><Relationship Id="rId12" Type="http://schemas.microsoft.com/office/2007/relationships/diagramDrawing" Target="../diagrams/drawing25.xml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4.xml"/><Relationship Id="rId11" Type="http://schemas.openxmlformats.org/officeDocument/2006/relationships/diagramColors" Target="../diagrams/colors25.xml"/><Relationship Id="rId5" Type="http://schemas.openxmlformats.org/officeDocument/2006/relationships/diagramQuickStyle" Target="../diagrams/quickStyle24.xml"/><Relationship Id="rId10" Type="http://schemas.openxmlformats.org/officeDocument/2006/relationships/diagramQuickStyle" Target="../diagrams/quickStyle25.xml"/><Relationship Id="rId4" Type="http://schemas.openxmlformats.org/officeDocument/2006/relationships/diagramLayout" Target="../diagrams/layout24.xml"/><Relationship Id="rId9" Type="http://schemas.openxmlformats.org/officeDocument/2006/relationships/diagramLayout" Target="../diagrams/layout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diagramData" Target="../diagrams/data4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17" Type="http://schemas.microsoft.com/office/2007/relationships/diagramDrawing" Target="../diagrams/drawing4.xml"/><Relationship Id="rId2" Type="http://schemas.openxmlformats.org/officeDocument/2006/relationships/image" Target="../media/image13.jpeg"/><Relationship Id="rId16" Type="http://schemas.openxmlformats.org/officeDocument/2006/relationships/diagramColors" Target="../diagrams/colors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5" Type="http://schemas.openxmlformats.org/officeDocument/2006/relationships/diagramQuickStyle" Target="../diagrams/quickStyle4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Relationship Id="rId14" Type="http://schemas.openxmlformats.org/officeDocument/2006/relationships/diagramLayout" Target="../diagrams/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13" Type="http://schemas.openxmlformats.org/officeDocument/2006/relationships/image" Target="../media/image20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microsoft.com/office/2007/relationships/diagramDrawing" Target="../diagrams/drawing6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11" Type="http://schemas.openxmlformats.org/officeDocument/2006/relationships/diagramColors" Target="../diagrams/colors6.xml"/><Relationship Id="rId5" Type="http://schemas.openxmlformats.org/officeDocument/2006/relationships/diagramQuickStyle" Target="../diagrams/quickStyle5.xml"/><Relationship Id="rId10" Type="http://schemas.openxmlformats.org/officeDocument/2006/relationships/diagramQuickStyle" Target="../diagrams/quickStyle6.xml"/><Relationship Id="rId4" Type="http://schemas.openxmlformats.org/officeDocument/2006/relationships/diagramLayout" Target="../diagrams/layout5.xml"/><Relationship Id="rId9" Type="http://schemas.openxmlformats.org/officeDocument/2006/relationships/diagramLayout" Target="../diagrams/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13" Type="http://schemas.openxmlformats.org/officeDocument/2006/relationships/diagramData" Target="../diagrams/data9.xml"/><Relationship Id="rId3" Type="http://schemas.openxmlformats.org/officeDocument/2006/relationships/diagramLayout" Target="../diagrams/layout7.xml"/><Relationship Id="rId7" Type="http://schemas.openxmlformats.org/officeDocument/2006/relationships/diagramData" Target="../diagrams/data8.xml"/><Relationship Id="rId12" Type="http://schemas.openxmlformats.org/officeDocument/2006/relationships/image" Target="../media/image23.jpeg"/><Relationship Id="rId17" Type="http://schemas.microsoft.com/office/2007/relationships/diagramDrawing" Target="../diagrams/drawing9.xml"/><Relationship Id="rId2" Type="http://schemas.openxmlformats.org/officeDocument/2006/relationships/diagramData" Target="../diagrams/data7.xml"/><Relationship Id="rId16" Type="http://schemas.openxmlformats.org/officeDocument/2006/relationships/diagramColors" Target="../diagrams/colors9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7.xml"/><Relationship Id="rId11" Type="http://schemas.microsoft.com/office/2007/relationships/diagramDrawing" Target="../diagrams/drawing8.xml"/><Relationship Id="rId5" Type="http://schemas.openxmlformats.org/officeDocument/2006/relationships/diagramColors" Target="../diagrams/colors7.xml"/><Relationship Id="rId15" Type="http://schemas.openxmlformats.org/officeDocument/2006/relationships/diagramQuickStyle" Target="../diagrams/quickStyle9.xml"/><Relationship Id="rId10" Type="http://schemas.openxmlformats.org/officeDocument/2006/relationships/diagramColors" Target="../diagrams/colors8.xml"/><Relationship Id="rId4" Type="http://schemas.openxmlformats.org/officeDocument/2006/relationships/diagramQuickStyle" Target="../diagrams/quickStyle7.xml"/><Relationship Id="rId9" Type="http://schemas.openxmlformats.org/officeDocument/2006/relationships/diagramQuickStyle" Target="../diagrams/quickStyle8.xml"/><Relationship Id="rId14" Type="http://schemas.openxmlformats.org/officeDocument/2006/relationships/diagramLayout" Target="../diagrams/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rot="21350409">
            <a:off x="-147039" y="5172626"/>
            <a:ext cx="5830580" cy="1135118"/>
          </a:xfrm>
        </p:spPr>
        <p:txBody>
          <a:bodyPr/>
          <a:lstStyle/>
          <a:p>
            <a:pPr algn="ctr"/>
            <a:r>
              <a:rPr lang="uk-UA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Підготувала студентка І курсу</a:t>
            </a:r>
          </a:p>
          <a:p>
            <a:pPr algn="ctr"/>
            <a:r>
              <a:rPr lang="uk-UA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47а групи </a:t>
            </a:r>
            <a:r>
              <a:rPr lang="uk-UA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Минда</a:t>
            </a:r>
            <a:r>
              <a:rPr lang="uk-UA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Вікторія</a:t>
            </a:r>
            <a:endParaRPr lang="uk-UA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662" y="548680"/>
            <a:ext cx="8305800" cy="1295400"/>
          </a:xfrm>
        </p:spPr>
        <p:txBody>
          <a:bodyPr>
            <a:scene3d>
              <a:camera prst="perspectiveAbove"/>
              <a:lightRig rig="threePt" dir="t"/>
            </a:scene3d>
          </a:bodyPr>
          <a:lstStyle/>
          <a:p>
            <a:pPr algn="ctr"/>
            <a:r>
              <a:rPr lang="ru-RU" sz="5400" b="1" cap="none" spc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accent1">
                      <a:lumMod val="20000"/>
                      <a:lumOff val="80000"/>
                      <a:alpha val="6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Південно-східна</a:t>
            </a:r>
            <a:r>
              <a:rPr lang="ru-RU" sz="5400" b="1" cap="none" spc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accent1">
                      <a:lumMod val="20000"/>
                      <a:lumOff val="80000"/>
                      <a:alpha val="6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sz="5400" b="1" cap="none" spc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accent1">
                      <a:lumMod val="20000"/>
                      <a:lumOff val="80000"/>
                      <a:alpha val="6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Азія</a:t>
            </a:r>
            <a:endParaRPr lang="ru-RU" sz="5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glow rad="101600">
                  <a:schemeClr val="accent1">
                    <a:lumMod val="20000"/>
                    <a:lumOff val="80000"/>
                    <a:alpha val="60000"/>
                  </a:schemeClr>
                </a:glow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66" y="1995220"/>
            <a:ext cx="4464496" cy="29738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90000" dir="5400000" sy="-100000" algn="bl" rotWithShape="0"/>
            <a:softEdge rad="31750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2564904"/>
            <a:ext cx="3905256" cy="29289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02521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101280489"/>
              </p:ext>
            </p:extLst>
          </p:nvPr>
        </p:nvGraphicFramePr>
        <p:xfrm>
          <a:off x="2627784" y="-17548"/>
          <a:ext cx="2952328" cy="23317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07504" y="1268760"/>
            <a:ext cx="2448272" cy="5112568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prstTxWarp prst="textPlain">
              <a:avLst/>
            </a:prstTxWarp>
            <a:normAutofit/>
            <a:scene3d>
              <a:camera prst="obliqueTopLeft"/>
              <a:lightRig rig="threePt" dir="t"/>
            </a:scene3d>
          </a:bodyPr>
          <a:lstStyle/>
          <a:p>
            <a:r>
              <a:rPr lang="ru-RU" sz="2000" dirty="0" err="1"/>
              <a:t>Південний</a:t>
            </a:r>
            <a:r>
              <a:rPr lang="ru-RU" sz="2000" dirty="0"/>
              <a:t> </a:t>
            </a:r>
            <a:r>
              <a:rPr lang="ru-RU" sz="2000" dirty="0" err="1"/>
              <a:t>схід</a:t>
            </a:r>
            <a:r>
              <a:rPr lang="ru-RU" sz="2000" dirty="0"/>
              <a:t> </a:t>
            </a:r>
            <a:r>
              <a:rPr lang="ru-RU" sz="2000" dirty="0" err="1"/>
              <a:t>Азії</a:t>
            </a:r>
            <a:r>
              <a:rPr lang="ru-RU" sz="2000" dirty="0"/>
              <a:t> </a:t>
            </a:r>
            <a:r>
              <a:rPr lang="ru-RU" sz="2000" dirty="0" err="1"/>
              <a:t>омивають</a:t>
            </a:r>
            <a:r>
              <a:rPr lang="ru-RU" sz="2000" dirty="0"/>
              <a:t> води </a:t>
            </a:r>
            <a:r>
              <a:rPr lang="ru-RU" sz="2000" dirty="0" err="1"/>
              <a:t>морів</a:t>
            </a:r>
            <a:r>
              <a:rPr lang="ru-RU" sz="2000" dirty="0"/>
              <a:t> Тихого і </a:t>
            </a:r>
            <a:r>
              <a:rPr lang="ru-RU" sz="2000" dirty="0" err="1"/>
              <a:t>Індійського</a:t>
            </a:r>
            <a:r>
              <a:rPr lang="ru-RU" sz="2000" dirty="0"/>
              <a:t> </a:t>
            </a:r>
            <a:r>
              <a:rPr lang="ru-RU" sz="2000" dirty="0" err="1"/>
              <a:t>океанів</a:t>
            </a:r>
            <a:r>
              <a:rPr lang="ru-RU" sz="2000" dirty="0"/>
              <a:t>. </a:t>
            </a:r>
          </a:p>
          <a:p>
            <a:endParaRPr lang="ru-RU" sz="2000" dirty="0"/>
          </a:p>
          <a:p>
            <a:r>
              <a:rPr lang="ru-RU" sz="2000" dirty="0" err="1"/>
              <a:t>Найбільші</a:t>
            </a:r>
            <a:r>
              <a:rPr lang="ru-RU" sz="2000" dirty="0"/>
              <a:t> </a:t>
            </a:r>
            <a:r>
              <a:rPr lang="ru-RU" sz="2000" dirty="0" err="1"/>
              <a:t>річки</a:t>
            </a:r>
            <a:r>
              <a:rPr lang="ru-RU" sz="2000" dirty="0"/>
              <a:t> </a:t>
            </a:r>
            <a:r>
              <a:rPr lang="ru-RU" sz="2000" dirty="0" err="1"/>
              <a:t>Південно-східної</a:t>
            </a:r>
            <a:r>
              <a:rPr lang="ru-RU" sz="2000" dirty="0"/>
              <a:t> </a:t>
            </a:r>
            <a:r>
              <a:rPr lang="ru-RU" sz="2000" dirty="0" err="1"/>
              <a:t>Азії</a:t>
            </a:r>
            <a:r>
              <a:rPr lang="ru-RU" sz="2000" dirty="0"/>
              <a:t> - </a:t>
            </a:r>
            <a:r>
              <a:rPr lang="ru-RU" sz="2000" dirty="0" err="1"/>
              <a:t>Іраваді</a:t>
            </a:r>
            <a:r>
              <a:rPr lang="ru-RU" sz="2000" dirty="0"/>
              <a:t>, </a:t>
            </a:r>
            <a:r>
              <a:rPr lang="ru-RU" sz="2000" dirty="0" err="1" smtClean="0"/>
              <a:t>Салуїн</a:t>
            </a:r>
            <a:r>
              <a:rPr lang="ru-RU" sz="2000" dirty="0" smtClean="0"/>
              <a:t> </a:t>
            </a:r>
            <a:r>
              <a:rPr lang="ru-RU" sz="2000" dirty="0"/>
              <a:t>і Меконг, </a:t>
            </a:r>
            <a:r>
              <a:rPr lang="ru-RU" sz="2000" dirty="0" err="1"/>
              <a:t>Мінам</a:t>
            </a:r>
            <a:r>
              <a:rPr lang="ru-RU" sz="2000" dirty="0"/>
              <a:t> і </a:t>
            </a:r>
            <a:r>
              <a:rPr lang="ru-RU" sz="2000" dirty="0" err="1"/>
              <a:t>їх</a:t>
            </a:r>
            <a:r>
              <a:rPr lang="ru-RU" sz="2000" dirty="0"/>
              <a:t> </a:t>
            </a:r>
            <a:r>
              <a:rPr lang="ru-RU" sz="2000" dirty="0" err="1"/>
              <a:t>численні</a:t>
            </a:r>
            <a:r>
              <a:rPr lang="ru-RU" sz="2000" dirty="0"/>
              <a:t> </a:t>
            </a:r>
            <a:r>
              <a:rPr lang="ru-RU" sz="2000" dirty="0" smtClean="0"/>
              <a:t>притоки. </a:t>
            </a:r>
            <a:endParaRPr lang="ru-RU" sz="2000" i="1" dirty="0">
              <a:solidFill>
                <a:schemeClr val="accent3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9512" y="188640"/>
            <a:ext cx="2038000" cy="906360"/>
          </a:xfrm>
        </p:spPr>
        <p:txBody>
          <a:bodyPr>
            <a:normAutofit/>
          </a:bodyPr>
          <a:lstStyle/>
          <a:p>
            <a:r>
              <a:rPr lang="ru-RU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Внутрішні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води</a:t>
            </a: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2108871369"/>
              </p:ext>
            </p:extLst>
          </p:nvPr>
        </p:nvGraphicFramePr>
        <p:xfrm>
          <a:off x="5364088" y="116632"/>
          <a:ext cx="3240360" cy="21644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3442210352"/>
              </p:ext>
            </p:extLst>
          </p:nvPr>
        </p:nvGraphicFramePr>
        <p:xfrm>
          <a:off x="3203848" y="2060848"/>
          <a:ext cx="2976331" cy="2232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1221052017"/>
              </p:ext>
            </p:extLst>
          </p:nvPr>
        </p:nvGraphicFramePr>
        <p:xfrm>
          <a:off x="6444208" y="2276872"/>
          <a:ext cx="2976331" cy="2232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pic>
        <p:nvPicPr>
          <p:cNvPr id="13" name="Рисунок 12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437112"/>
            <a:ext cx="2304256" cy="2315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5436096" y="6105889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Озеро Тонлесап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957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857" y="1556792"/>
            <a:ext cx="4160640" cy="2773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16632"/>
            <a:ext cx="2808312" cy="3744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0" y="1196752"/>
            <a:ext cx="2555776" cy="5472608"/>
          </a:xfrm>
        </p:spPr>
        <p:txBody>
          <a:bodyPr>
            <a:normAutofit/>
          </a:bodyPr>
          <a:lstStyle/>
          <a:p>
            <a:r>
              <a:rPr lang="ru-RU" sz="2000" i="1" dirty="0" err="1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Багато</a:t>
            </a:r>
            <a:r>
              <a:rPr lang="ru-RU" sz="2000" i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дерев і </a:t>
            </a:r>
            <a:r>
              <a:rPr lang="ru-RU" sz="2000" i="1" dirty="0" err="1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кущі</a:t>
            </a:r>
            <a:r>
              <a:rPr lang="ru-RU" sz="2000" i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err="1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екваторіальних</a:t>
            </a:r>
            <a:r>
              <a:rPr lang="ru-RU" sz="2000" i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err="1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лісів</a:t>
            </a:r>
            <a:r>
              <a:rPr lang="ru-RU" sz="2000" i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err="1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мають</a:t>
            </a:r>
            <a:r>
              <a:rPr lang="ru-RU" sz="2000" i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err="1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промислове</a:t>
            </a:r>
            <a:r>
              <a:rPr lang="ru-RU" sz="2000" i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err="1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значення</a:t>
            </a:r>
            <a:r>
              <a:rPr lang="ru-RU" sz="2000" i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r>
              <a:rPr lang="ru-RU" sz="2000" i="1" dirty="0" err="1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Цінну</a:t>
            </a:r>
            <a:r>
              <a:rPr lang="ru-RU" sz="2000" i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деревину </a:t>
            </a:r>
            <a:r>
              <a:rPr lang="ru-RU" sz="2000" i="1" dirty="0" err="1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має</a:t>
            </a:r>
            <a:r>
              <a:rPr lang="ru-RU" sz="2000" i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err="1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ебенове</a:t>
            </a:r>
            <a:r>
              <a:rPr lang="ru-RU" sz="2000" i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i="1" dirty="0" err="1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рожеве</a:t>
            </a:r>
            <a:r>
              <a:rPr lang="ru-RU" sz="2000" i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sz="2000" i="1" dirty="0" err="1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сандалове</a:t>
            </a:r>
            <a:r>
              <a:rPr lang="ru-RU" sz="2000" i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дерева, </a:t>
            </a:r>
            <a:r>
              <a:rPr lang="ru-RU" sz="2000" i="1" dirty="0" err="1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різні</a:t>
            </a:r>
            <a:r>
              <a:rPr lang="ru-RU" sz="2000" i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err="1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види</a:t>
            </a:r>
            <a:r>
              <a:rPr lang="ru-RU" sz="2000" i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пальм, саго, </a:t>
            </a:r>
            <a:r>
              <a:rPr lang="ru-RU" sz="2000" i="1" dirty="0" err="1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ru-RU" sz="2000" i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err="1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дають</a:t>
            </a:r>
            <a:r>
              <a:rPr lang="ru-RU" sz="2000" i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і копру. 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2844" y="18020"/>
            <a:ext cx="2412932" cy="981508"/>
          </a:xfrm>
        </p:spPr>
        <p:txBody>
          <a:bodyPr>
            <a:normAutofit/>
          </a:bodyPr>
          <a:lstStyle/>
          <a:p>
            <a:r>
              <a:rPr lang="ru-RU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Рослинний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світ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3789040"/>
            <a:ext cx="3960440" cy="297033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81454709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293096"/>
            <a:ext cx="3240360" cy="22412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79512" y="1340768"/>
            <a:ext cx="2182016" cy="5141168"/>
          </a:xfrm>
        </p:spPr>
        <p:txBody>
          <a:bodyPr>
            <a:noAutofit/>
          </a:bodyPr>
          <a:lstStyle/>
          <a:p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Велика </a:t>
            </a:r>
            <a:r>
              <a:rPr lang="ru-RU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частина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території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регіону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відноситься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 </a:t>
            </a:r>
            <a:r>
              <a:rPr lang="ru-RU" sz="2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Індо-малайської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зоогеографічної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області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r>
              <a:rPr lang="ru-RU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Переважають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лісові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тварини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пристосовані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 </a:t>
            </a:r>
            <a:r>
              <a:rPr lang="ru-RU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життя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деревах. 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7504" y="0"/>
            <a:ext cx="2057400" cy="1143000"/>
          </a:xfrm>
        </p:spPr>
        <p:txBody>
          <a:bodyPr>
            <a:normAutofit/>
          </a:bodyPr>
          <a:lstStyle/>
          <a:p>
            <a:r>
              <a:rPr lang="ru-RU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Тваринний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світ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81918" y="26894"/>
            <a:ext cx="18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Коала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24128" y="4365104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Панда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7509607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4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789040"/>
            <a:ext cx="3708450" cy="27797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6804248" y="91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Гібони</a:t>
            </a:r>
            <a:endParaRPr lang="ru-RU" sz="28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7544" y="6165304"/>
            <a:ext cx="2088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Орангутанги</a:t>
            </a:r>
            <a:endParaRPr lang="ru-RU" sz="20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84022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5" y="4356466"/>
            <a:ext cx="3335379" cy="25015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761" y="3861048"/>
            <a:ext cx="3774504" cy="28308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6084168" y="116632"/>
            <a:ext cx="216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Тигри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1574" y="6309320"/>
            <a:ext cx="2448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Слони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56176" y="6093296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Носороги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904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4167987"/>
            <a:ext cx="3600400" cy="269001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07504" y="1268760"/>
            <a:ext cx="2448272" cy="4608512"/>
          </a:xfrm>
        </p:spPr>
        <p:txBody>
          <a:bodyPr>
            <a:normAutofit/>
          </a:bodyPr>
          <a:lstStyle/>
          <a:p>
            <a:r>
              <a:rPr lang="ru-RU" sz="2400" b="1" i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ru-RU" sz="2400" b="1" i="1" dirty="0" err="1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території</a:t>
            </a:r>
            <a:r>
              <a:rPr lang="ru-RU" sz="2400" b="1" i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err="1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проживає</a:t>
            </a:r>
            <a:r>
              <a:rPr lang="ru-RU" sz="2400" b="1" i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599 млн. </a:t>
            </a:r>
            <a:r>
              <a:rPr lang="ru-RU" sz="2400" b="1" i="1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чоловік</a:t>
            </a:r>
            <a:r>
              <a:rPr lang="ru-RU" sz="2400" b="1" i="1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400" b="1" i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8 % </a:t>
            </a:r>
            <a:r>
              <a:rPr lang="ru-RU" sz="2400" b="1" i="1" dirty="0" err="1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жителів</a:t>
            </a:r>
            <a:r>
              <a:rPr lang="ru-RU" sz="2400" b="1" i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err="1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Землі</a:t>
            </a:r>
            <a:r>
              <a:rPr lang="ru-RU" sz="2400" b="1" i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r>
              <a:rPr lang="ru-RU" sz="2400" b="1" i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Особливо густо заселений </a:t>
            </a:r>
            <a:r>
              <a:rPr lang="ru-RU" sz="2400" b="1" i="1" dirty="0" err="1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острів</a:t>
            </a:r>
            <a:r>
              <a:rPr lang="ru-RU" sz="2400" b="1" i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Ява.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3954" y="116632"/>
            <a:ext cx="1893984" cy="576064"/>
          </a:xfrm>
        </p:spPr>
        <p:txBody>
          <a:bodyPr>
            <a:noAutofit/>
          </a:bodyPr>
          <a:lstStyle/>
          <a:p>
            <a:r>
              <a:rPr lang="ru-RU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Населення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8327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2376264" cy="1197532"/>
          </a:xfrm>
        </p:spPr>
        <p:txBody>
          <a:bodyPr>
            <a:noAutofit/>
          </a:bodyPr>
          <a:lstStyle/>
          <a:p>
            <a:r>
              <a:rPr lang="ru-RU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Господарська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діяльність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населення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2420888"/>
            <a:ext cx="2804344" cy="32006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0" y="1146539"/>
            <a:ext cx="2591998" cy="5733256"/>
          </a:xfrm>
        </p:spPr>
        <p:txBody>
          <a:bodyPr>
            <a:noAutofit/>
          </a:bodyPr>
          <a:lstStyle/>
          <a:p>
            <a:r>
              <a:rPr lang="ru-RU" sz="1800" i="1" dirty="0" err="1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Сільське</a:t>
            </a:r>
            <a:r>
              <a:rPr lang="ru-RU" sz="1800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i="1" dirty="0" err="1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господарство</a:t>
            </a:r>
            <a:r>
              <a:rPr lang="ru-RU" sz="1800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i="1" dirty="0" err="1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регіону</a:t>
            </a:r>
            <a:r>
              <a:rPr lang="ru-RU" sz="1800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i="1" dirty="0" err="1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недостатньо</a:t>
            </a:r>
            <a:r>
              <a:rPr lang="ru-RU" sz="1800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i="1" dirty="0" err="1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забезпечене</a:t>
            </a:r>
            <a:r>
              <a:rPr lang="ru-RU" sz="1800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i="1" dirty="0" err="1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земельними</a:t>
            </a:r>
            <a:r>
              <a:rPr lang="ru-RU" sz="1800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ресурсами </a:t>
            </a:r>
            <a:r>
              <a:rPr lang="ru-RU" sz="1800" i="1" dirty="0" err="1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із</a:t>
            </a:r>
            <a:r>
              <a:rPr lang="ru-RU" sz="1800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-за </a:t>
            </a:r>
            <a:r>
              <a:rPr lang="ru-RU" sz="1800" i="1" dirty="0" err="1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високої</a:t>
            </a:r>
            <a:r>
              <a:rPr lang="ru-RU" sz="1800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i="1" dirty="0" err="1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щільності</a:t>
            </a:r>
            <a:r>
              <a:rPr lang="ru-RU" sz="1800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i="1" dirty="0" err="1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населення</a:t>
            </a:r>
            <a:r>
              <a:rPr lang="ru-RU" sz="1800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r>
              <a:rPr lang="ru-RU" sz="1800" i="1" dirty="0" err="1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Південно-східна</a:t>
            </a:r>
            <a:r>
              <a:rPr lang="ru-RU" sz="1800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i="1" dirty="0" err="1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Азія</a:t>
            </a:r>
            <a:r>
              <a:rPr lang="ru-RU" sz="1800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ru-RU" sz="1800" i="1" dirty="0" err="1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найбільший</a:t>
            </a:r>
            <a:r>
              <a:rPr lang="ru-RU" sz="1800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</a:t>
            </a:r>
            <a:r>
              <a:rPr lang="ru-RU" sz="1800" i="1" dirty="0" err="1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світі</a:t>
            </a:r>
            <a:r>
              <a:rPr lang="ru-RU" sz="1800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i="1" dirty="0" err="1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регіон</a:t>
            </a:r>
            <a:r>
              <a:rPr lang="ru-RU" sz="1800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 </a:t>
            </a:r>
            <a:r>
              <a:rPr lang="ru-RU" sz="1800" i="1" dirty="0" err="1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вирощуванню</a:t>
            </a:r>
            <a:r>
              <a:rPr lang="ru-RU" sz="1800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рису - </a:t>
            </a:r>
            <a:r>
              <a:rPr lang="ru-RU" sz="1800" i="1" dirty="0" err="1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головної</a:t>
            </a:r>
            <a:r>
              <a:rPr lang="ru-RU" sz="1800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i="1" dirty="0" err="1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сільськогосподарської</a:t>
            </a:r>
            <a:r>
              <a:rPr lang="ru-RU" sz="1800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i="1" dirty="0" err="1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культури</a:t>
            </a:r>
            <a:r>
              <a:rPr lang="ru-RU" sz="1800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1800" i="1" dirty="0" err="1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Повсюдно</a:t>
            </a:r>
            <a:r>
              <a:rPr lang="ru-RU" sz="1800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i="1" dirty="0" err="1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поширено</a:t>
            </a:r>
            <a:r>
              <a:rPr lang="ru-RU" sz="1800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i="1" dirty="0" err="1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морське</a:t>
            </a:r>
            <a:r>
              <a:rPr lang="ru-RU" sz="1800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sz="1800" i="1" dirty="0" err="1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річкове</a:t>
            </a:r>
            <a:r>
              <a:rPr lang="ru-RU" sz="1800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i="1" dirty="0" err="1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рибальство</a:t>
            </a:r>
            <a:r>
              <a:rPr lang="ru-RU" sz="1800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047" y="4284953"/>
            <a:ext cx="3867324" cy="2550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52828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4221088"/>
            <a:ext cx="3488010" cy="23988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0" y="1412776"/>
            <a:ext cx="2627784" cy="5445224"/>
          </a:xfrm>
        </p:spPr>
        <p:txBody>
          <a:bodyPr>
            <a:noAutofit/>
          </a:bodyPr>
          <a:lstStyle/>
          <a:p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Одна з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головних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проблем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регіону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дефіцит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води. 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Вона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може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стати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гострим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питанням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для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Південно-східної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Азії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викликати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великі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конфлікти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думку одного з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експертів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професора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Брами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Челлани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в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регіоні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може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початися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"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водна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війна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",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якщо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держави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не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приймуть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загальні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правила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користування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спільними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ресурсами.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28146"/>
            <a:ext cx="2483768" cy="1312622"/>
          </a:xfrm>
        </p:spPr>
        <p:txBody>
          <a:bodyPr>
            <a:normAutofit/>
          </a:bodyPr>
          <a:lstStyle/>
          <a:p>
            <a:r>
              <a:rPr lang="ru-RU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Проблеми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шляхи </a:t>
            </a:r>
            <a:r>
              <a:rPr lang="ru-RU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їх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рішення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44624"/>
            <a:ext cx="3554695" cy="2664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3824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22666"/>
            <a:ext cx="2526010" cy="2531062"/>
          </a:xfrm>
        </p:spPr>
      </p:pic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07504" y="1268760"/>
            <a:ext cx="1944216" cy="309634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000" b="1" i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Розташована</a:t>
            </a:r>
            <a:r>
              <a:rPr lang="ru-RU" sz="20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в </a:t>
            </a:r>
            <a:r>
              <a:rPr lang="ru-RU" sz="2000" b="1" i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південно-східній</a:t>
            </a:r>
            <a:r>
              <a:rPr lang="ru-RU" sz="20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2000" b="1" i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частині</a:t>
            </a:r>
            <a:r>
              <a:rPr lang="ru-RU" sz="20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материка </a:t>
            </a:r>
            <a:r>
              <a:rPr lang="ru-RU" sz="2000" b="1" i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Євразії</a:t>
            </a:r>
            <a:r>
              <a:rPr lang="ru-RU" sz="20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</a:p>
          <a:p>
            <a:r>
              <a:rPr lang="ru-RU" sz="2000" b="1" i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Столиця</a:t>
            </a:r>
            <a:r>
              <a:rPr lang="ru-RU" sz="20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-Джакарта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7504" y="0"/>
            <a:ext cx="2470048" cy="792088"/>
          </a:xfrm>
        </p:spPr>
        <p:txBody>
          <a:bodyPr>
            <a:norm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ru-RU" sz="3200" spc="0" dirty="0" err="1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Індонезія</a:t>
            </a:r>
            <a:endParaRPr lang="ru-RU" sz="3200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5603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7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16632"/>
            <a:ext cx="3842370" cy="2570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933056"/>
            <a:ext cx="3816424" cy="24170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6624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6B19C">
                <a:lumMod val="0"/>
                <a:lumOff val="100000"/>
                <a:alpha val="39000"/>
              </a:srgbClr>
            </a:gs>
            <a:gs pos="30000">
              <a:srgbClr val="D49E6C"/>
            </a:gs>
            <a:gs pos="70000">
              <a:srgbClr val="A65528"/>
            </a:gs>
            <a:gs pos="100000">
              <a:srgbClr val="66301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4"/>
            <a:ext cx="8388424" cy="6866377"/>
          </a:xfrm>
        </p:spPr>
      </p:pic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4137817661"/>
              </p:ext>
            </p:extLst>
          </p:nvPr>
        </p:nvGraphicFramePr>
        <p:xfrm>
          <a:off x="6047656" y="350187"/>
          <a:ext cx="3096344" cy="6480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17342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1056" y="188640"/>
            <a:ext cx="2160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Нафта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027952672"/>
              </p:ext>
            </p:extLst>
          </p:nvPr>
        </p:nvGraphicFramePr>
        <p:xfrm>
          <a:off x="0" y="3986182"/>
          <a:ext cx="2857500" cy="2857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039992327"/>
              </p:ext>
            </p:extLst>
          </p:nvPr>
        </p:nvGraphicFramePr>
        <p:xfrm>
          <a:off x="6948264" y="188640"/>
          <a:ext cx="2016224" cy="27493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755970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116632"/>
            <a:ext cx="18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Залізо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252121322"/>
              </p:ext>
            </p:extLst>
          </p:nvPr>
        </p:nvGraphicFramePr>
        <p:xfrm>
          <a:off x="6188514" y="89829"/>
          <a:ext cx="2952328" cy="2392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195154975"/>
              </p:ext>
            </p:extLst>
          </p:nvPr>
        </p:nvGraphicFramePr>
        <p:xfrm>
          <a:off x="179512" y="4005064"/>
          <a:ext cx="2880320" cy="28529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5000750"/>
              </p:ext>
            </p:extLst>
          </p:nvPr>
        </p:nvGraphicFramePr>
        <p:xfrm>
          <a:off x="3347864" y="149751"/>
          <a:ext cx="2564904" cy="25649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8746279"/>
              </p:ext>
            </p:extLst>
          </p:nvPr>
        </p:nvGraphicFramePr>
        <p:xfrm>
          <a:off x="6516216" y="3933056"/>
          <a:ext cx="2366000" cy="26494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2638379399"/>
              </p:ext>
            </p:extLst>
          </p:nvPr>
        </p:nvGraphicFramePr>
        <p:xfrm>
          <a:off x="3203848" y="3501008"/>
          <a:ext cx="3672408" cy="3240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</p:spTree>
    <p:extLst>
      <p:ext uri="{BB962C8B-B14F-4D97-AF65-F5344CB8AC3E}">
        <p14:creationId xmlns:p14="http://schemas.microsoft.com/office/powerpoint/2010/main" val="208685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Graphic spid="10" grpId="0">
        <p:bldAsOne/>
      </p:bldGraphic>
      <p:bldGraphic spid="12" grpId="0">
        <p:bldAsOne/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2000"/>
                    </a14:imgEffect>
                    <a14:imgEffect>
                      <a14:colorTemperature colorTemp="5900"/>
                    </a14:imgEffect>
                    <a14:imgEffect>
                      <a14:saturation sat="11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4221088"/>
            <a:ext cx="4104456" cy="2405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07504" y="836712"/>
            <a:ext cx="2448272" cy="6021288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1800" dirty="0"/>
              <a:t>На </a:t>
            </a:r>
            <a:r>
              <a:rPr lang="ru-RU" sz="1800" dirty="0" err="1"/>
              <a:t>більшій</a:t>
            </a:r>
            <a:r>
              <a:rPr lang="ru-RU" sz="1800" dirty="0"/>
              <a:t> </a:t>
            </a:r>
            <a:r>
              <a:rPr lang="ru-RU" sz="1800" dirty="0" err="1"/>
              <a:t>частині</a:t>
            </a:r>
            <a:r>
              <a:rPr lang="ru-RU" sz="1800" dirty="0"/>
              <a:t> </a:t>
            </a:r>
            <a:r>
              <a:rPr lang="ru-RU" sz="1800" dirty="0" err="1"/>
              <a:t>території</a:t>
            </a:r>
            <a:r>
              <a:rPr lang="ru-RU" sz="1800" dirty="0"/>
              <a:t> </a:t>
            </a:r>
            <a:r>
              <a:rPr lang="ru-RU" sz="1800" dirty="0" err="1"/>
              <a:t>Індонезії</a:t>
            </a:r>
            <a:r>
              <a:rPr lang="ru-RU" sz="1800" dirty="0"/>
              <a:t>  </a:t>
            </a:r>
            <a:r>
              <a:rPr lang="ru-RU" sz="1800" dirty="0" err="1"/>
              <a:t>клімат</a:t>
            </a:r>
            <a:r>
              <a:rPr lang="ru-RU" sz="1800" dirty="0"/>
              <a:t> </a:t>
            </a:r>
            <a:r>
              <a:rPr lang="ru-RU" sz="1800" dirty="0" err="1"/>
              <a:t>екваторіальні</a:t>
            </a:r>
            <a:r>
              <a:rPr lang="ru-RU" sz="1800" dirty="0"/>
              <a:t> й, </a:t>
            </a:r>
            <a:r>
              <a:rPr lang="ru-RU" sz="1800" dirty="0" err="1"/>
              <a:t>вологий</a:t>
            </a:r>
            <a:r>
              <a:rPr lang="ru-RU" sz="1800" dirty="0"/>
              <a:t>, в </a:t>
            </a:r>
            <a:r>
              <a:rPr lang="ru-RU" sz="1800" dirty="0" err="1"/>
              <a:t>окремих</a:t>
            </a:r>
            <a:r>
              <a:rPr lang="ru-RU" sz="1800" dirty="0"/>
              <a:t> </a:t>
            </a:r>
            <a:r>
              <a:rPr lang="ru-RU" sz="1800" dirty="0" err="1"/>
              <a:t>регіонах</a:t>
            </a:r>
            <a:r>
              <a:rPr lang="ru-RU" sz="1800" dirty="0"/>
              <a:t> </a:t>
            </a:r>
            <a:r>
              <a:rPr lang="ru-RU" sz="1800" dirty="0" err="1"/>
              <a:t>має</a:t>
            </a:r>
            <a:r>
              <a:rPr lang="ru-RU" sz="1800" dirty="0"/>
              <a:t> </a:t>
            </a:r>
            <a:r>
              <a:rPr lang="ru-RU" sz="1800" dirty="0" err="1"/>
              <a:t>ознаки</a:t>
            </a:r>
            <a:r>
              <a:rPr lang="ru-RU" sz="1800" dirty="0"/>
              <a:t> </a:t>
            </a:r>
            <a:r>
              <a:rPr lang="ru-RU" sz="1800" dirty="0" err="1"/>
              <a:t>субекваторіального</a:t>
            </a:r>
            <a:r>
              <a:rPr lang="ru-RU" sz="1800" dirty="0"/>
              <a:t>.</a:t>
            </a:r>
          </a:p>
          <a:p>
            <a:r>
              <a:rPr lang="ru-RU" sz="1800" dirty="0"/>
              <a:t> </a:t>
            </a:r>
            <a:r>
              <a:rPr lang="ru-RU" sz="1800" dirty="0" err="1"/>
              <a:t>Рівень</a:t>
            </a:r>
            <a:r>
              <a:rPr lang="ru-RU" sz="1800" dirty="0"/>
              <a:t> </a:t>
            </a:r>
            <a:r>
              <a:rPr lang="ru-RU" sz="1800" dirty="0" err="1"/>
              <a:t>вологості</a:t>
            </a:r>
            <a:r>
              <a:rPr lang="ru-RU" sz="1800" dirty="0"/>
              <a:t> </a:t>
            </a:r>
            <a:r>
              <a:rPr lang="ru-RU" sz="1800" dirty="0" err="1"/>
              <a:t>дуже</a:t>
            </a:r>
            <a:r>
              <a:rPr lang="ru-RU" sz="1800" dirty="0"/>
              <a:t> </a:t>
            </a:r>
            <a:r>
              <a:rPr lang="ru-RU" sz="1800" dirty="0" err="1"/>
              <a:t>високий</a:t>
            </a:r>
            <a:r>
              <a:rPr lang="ru-RU" sz="1800" dirty="0"/>
              <a:t>. </a:t>
            </a:r>
            <a:r>
              <a:rPr lang="ru-RU" sz="1800" dirty="0" err="1"/>
              <a:t>Річний</a:t>
            </a:r>
            <a:r>
              <a:rPr lang="ru-RU" sz="1800" dirty="0"/>
              <a:t> </a:t>
            </a:r>
            <a:r>
              <a:rPr lang="ru-RU" sz="1800" dirty="0" err="1"/>
              <a:t>об'єм</a:t>
            </a:r>
            <a:r>
              <a:rPr lang="ru-RU" sz="1800" dirty="0"/>
              <a:t> </a:t>
            </a:r>
            <a:r>
              <a:rPr lang="ru-RU" sz="1800" dirty="0" err="1"/>
              <a:t>опадів</a:t>
            </a:r>
            <a:r>
              <a:rPr lang="ru-RU" sz="1800" dirty="0"/>
              <a:t> </a:t>
            </a:r>
            <a:r>
              <a:rPr lang="ru-RU" sz="1800" dirty="0" err="1"/>
              <a:t>коливається</a:t>
            </a:r>
            <a:r>
              <a:rPr lang="ru-RU" sz="1800" dirty="0"/>
              <a:t> </a:t>
            </a:r>
            <a:r>
              <a:rPr lang="ru-RU" sz="1800" dirty="0" err="1"/>
              <a:t>від</a:t>
            </a:r>
            <a:r>
              <a:rPr lang="ru-RU" sz="1800" dirty="0"/>
              <a:t> 1800 мм до 3200 мм в </a:t>
            </a:r>
            <a:r>
              <a:rPr lang="ru-RU" sz="1800" dirty="0" err="1"/>
              <a:t>рівнинних</a:t>
            </a:r>
            <a:r>
              <a:rPr lang="ru-RU" sz="1800" dirty="0"/>
              <a:t> областях, а в </a:t>
            </a:r>
            <a:r>
              <a:rPr lang="ru-RU" sz="1800" dirty="0" err="1"/>
              <a:t>деяких</a:t>
            </a:r>
            <a:r>
              <a:rPr lang="ru-RU" sz="1800" dirty="0"/>
              <a:t> </a:t>
            </a:r>
            <a:r>
              <a:rPr lang="ru-RU" sz="1800" dirty="0" err="1"/>
              <a:t>гірських</a:t>
            </a:r>
            <a:r>
              <a:rPr lang="ru-RU" sz="1800" dirty="0"/>
              <a:t> районах </a:t>
            </a:r>
            <a:r>
              <a:rPr lang="ru-RU" sz="1800" dirty="0" err="1"/>
              <a:t>досягає</a:t>
            </a:r>
            <a:r>
              <a:rPr lang="ru-RU" sz="1800" dirty="0"/>
              <a:t> 6100 мм. </a:t>
            </a:r>
          </a:p>
          <a:p>
            <a:endParaRPr lang="ru-RU" sz="1800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7504" y="188640"/>
            <a:ext cx="1893984" cy="402304"/>
          </a:xfrm>
        </p:spPr>
        <p:txBody>
          <a:bodyPr>
            <a:normAutofit fontScale="90000"/>
          </a:bodyPr>
          <a:lstStyle/>
          <a:p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Клімат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5327035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41444247"/>
              </p:ext>
            </p:extLst>
          </p:nvPr>
        </p:nvGraphicFramePr>
        <p:xfrm>
          <a:off x="4415245" y="1772816"/>
          <a:ext cx="4752528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1513111297"/>
              </p:ext>
            </p:extLst>
          </p:nvPr>
        </p:nvGraphicFramePr>
        <p:xfrm>
          <a:off x="251520" y="3573016"/>
          <a:ext cx="4176464" cy="3091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996705833"/>
              </p:ext>
            </p:extLst>
          </p:nvPr>
        </p:nvGraphicFramePr>
        <p:xfrm>
          <a:off x="1907704" y="692696"/>
          <a:ext cx="4457700" cy="3571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64704"/>
            <a:ext cx="8532948" cy="5688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774568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Graphic spid="8" grpId="0">
        <p:bldAsOne/>
      </p:bldGraphic>
      <p:bldGraphic spid="10" grpId="0">
        <p:bldAsOne/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924944"/>
            <a:ext cx="3521948" cy="26454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501008"/>
            <a:ext cx="4762500" cy="30670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539552" y="0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Озеро Тоба</a:t>
            </a:r>
            <a:endParaRPr lang="ru-RU" sz="28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0749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028301798"/>
              </p:ext>
            </p:extLst>
          </p:nvPr>
        </p:nvGraphicFramePr>
        <p:xfrm>
          <a:off x="251520" y="3212976"/>
          <a:ext cx="4344144" cy="33841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682317906"/>
              </p:ext>
            </p:extLst>
          </p:nvPr>
        </p:nvGraphicFramePr>
        <p:xfrm>
          <a:off x="4716016" y="2492896"/>
          <a:ext cx="4195440" cy="35606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88622912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Graphic spid="5" grpId="0">
        <p:bldAsOne/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235318"/>
            <a:ext cx="4608512" cy="345638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70" y="188640"/>
            <a:ext cx="4320479" cy="301713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251520" y="260648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Яванці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268" y="445314"/>
            <a:ext cx="4962128" cy="36037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6516216" y="445314"/>
            <a:ext cx="2304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Сунданці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84603" y="6200494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Китайці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893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736"/>
            <a:ext cx="4041237" cy="30309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2204864"/>
            <a:ext cx="3817987" cy="28020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3140968"/>
            <a:ext cx="3600400" cy="2700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21012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6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72" t="26208" b="13510"/>
          <a:stretch/>
        </p:blipFill>
        <p:spPr>
          <a:xfrm>
            <a:off x="3059832" y="548680"/>
            <a:ext cx="5727896" cy="2952328"/>
          </a:xfrm>
          <a:prstGeom prst="rect">
            <a:avLst/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  <a:reflection blurRad="6350" stA="50000" endA="300" endPos="90000" dir="5400000" sy="-100000" algn="bl" rotWithShape="0"/>
          </a:effectLst>
        </p:spPr>
      </p:pic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07504" y="1196752"/>
            <a:ext cx="2304256" cy="5328592"/>
          </a:xfr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scene3d>
            <a:camera prst="perspectiveRigh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dirty="0" err="1"/>
              <a:t>Приблизно</a:t>
            </a:r>
            <a:r>
              <a:rPr lang="ru-RU" dirty="0"/>
              <a:t> </a:t>
            </a:r>
            <a:r>
              <a:rPr lang="ru-RU" dirty="0" err="1"/>
              <a:t>посередині</a:t>
            </a:r>
            <a:r>
              <a:rPr lang="ru-RU" dirty="0"/>
              <a:t> </a:t>
            </a:r>
            <a:r>
              <a:rPr lang="ru-RU" dirty="0" err="1"/>
              <a:t>перетинається</a:t>
            </a:r>
            <a:r>
              <a:rPr lang="ru-RU" dirty="0"/>
              <a:t> </a:t>
            </a:r>
            <a:r>
              <a:rPr lang="ru-RU" dirty="0" err="1"/>
              <a:t>екватором</a:t>
            </a:r>
            <a:r>
              <a:rPr lang="ru-RU" dirty="0"/>
              <a:t>, на </a:t>
            </a:r>
            <a:r>
              <a:rPr lang="ru-RU" dirty="0" err="1"/>
              <a:t>півночі</a:t>
            </a:r>
            <a:r>
              <a:rPr lang="ru-RU" dirty="0"/>
              <a:t> - </a:t>
            </a:r>
            <a:r>
              <a:rPr lang="ru-RU" dirty="0" err="1"/>
              <a:t>північним</a:t>
            </a:r>
            <a:r>
              <a:rPr lang="ru-RU" dirty="0"/>
              <a:t> </a:t>
            </a:r>
            <a:r>
              <a:rPr lang="ru-RU" dirty="0" err="1"/>
              <a:t>тропіком</a:t>
            </a:r>
            <a:r>
              <a:rPr lang="ru-RU" dirty="0"/>
              <a:t>. </a:t>
            </a:r>
          </a:p>
          <a:p>
            <a:r>
              <a:rPr lang="ru-RU" dirty="0" err="1"/>
              <a:t>Знаходиться</a:t>
            </a:r>
            <a:r>
              <a:rPr lang="ru-RU" dirty="0"/>
              <a:t> на </a:t>
            </a:r>
            <a:r>
              <a:rPr lang="ru-RU" dirty="0" err="1"/>
              <a:t>схід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нульового</a:t>
            </a:r>
            <a:r>
              <a:rPr lang="ru-RU" dirty="0"/>
              <a:t> </a:t>
            </a:r>
            <a:r>
              <a:rPr lang="ru-RU" dirty="0" err="1"/>
              <a:t>меридіана</a:t>
            </a:r>
            <a:r>
              <a:rPr lang="ru-RU" dirty="0"/>
              <a:t>.</a:t>
            </a:r>
          </a:p>
          <a:p>
            <a:r>
              <a:rPr lang="ru-RU" dirty="0" err="1"/>
              <a:t>Протяжність</a:t>
            </a:r>
            <a:r>
              <a:rPr lang="ru-RU" dirty="0"/>
              <a:t> з </a:t>
            </a:r>
            <a:r>
              <a:rPr lang="ru-RU" dirty="0" err="1"/>
              <a:t>півночі</a:t>
            </a:r>
            <a:r>
              <a:rPr lang="ru-RU" dirty="0"/>
              <a:t> на </a:t>
            </a:r>
            <a:r>
              <a:rPr lang="ru-RU" dirty="0" err="1"/>
              <a:t>південь</a:t>
            </a:r>
            <a:r>
              <a:rPr lang="ru-RU" dirty="0"/>
              <a:t> - 3, 2 тис. км;</a:t>
            </a:r>
          </a:p>
          <a:p>
            <a:r>
              <a:rPr lang="ru-RU" dirty="0" err="1"/>
              <a:t>Із</a:t>
            </a:r>
            <a:r>
              <a:rPr lang="ru-RU" dirty="0"/>
              <a:t> заходу на </a:t>
            </a:r>
            <a:r>
              <a:rPr lang="ru-RU" dirty="0" err="1"/>
              <a:t>схід</a:t>
            </a:r>
            <a:r>
              <a:rPr lang="ru-RU" dirty="0"/>
              <a:t> - 5, 6 тис. км</a:t>
            </a:r>
          </a:p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0"/>
            <a:ext cx="2533274" cy="1008112"/>
          </a:xfrm>
        </p:spPr>
        <p:txBody>
          <a:bodyPr>
            <a:noAutofit/>
          </a:bodyPr>
          <a:lstStyle/>
          <a:p>
            <a:r>
              <a:rPr lang="ru-RU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Географічне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положення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01259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3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3367236"/>
            <a:ext cx="4424040" cy="3311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628801"/>
            <a:ext cx="4139444" cy="27579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16632"/>
            <a:ext cx="3251892" cy="19442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79512" y="980728"/>
            <a:ext cx="2304256" cy="4248472"/>
          </a:xfrm>
        </p:spPr>
        <p:txBody>
          <a:bodyPr>
            <a:normAutofit/>
          </a:bodyPr>
          <a:lstStyle/>
          <a:p>
            <a:r>
              <a:rPr lang="ru-RU" sz="1800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  <a:reflection blurRad="6350" stA="50000" endA="300" endPos="50000" dist="60007" dir="5400000" sy="-100000" algn="bl" rotWithShape="0"/>
                </a:effectLst>
              </a:rPr>
              <a:t>До складу </a:t>
            </a:r>
            <a:r>
              <a:rPr lang="ru-RU" sz="1800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  <a:reflection blurRad="6350" stA="50000" endA="300" endPos="50000" dist="60007" dir="5400000" sy="-100000" algn="bl" rotWithShape="0"/>
                </a:effectLst>
              </a:rPr>
              <a:t>регіону</a:t>
            </a:r>
            <a:r>
              <a:rPr lang="ru-RU" sz="1800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  <a:reflection blurRad="6350" stA="50000" endA="300" endPos="50000" dist="60007" dir="5400000" sy="-100000" algn="bl" rotWithShape="0"/>
                </a:effectLst>
              </a:rPr>
              <a:t> входить 11 </a:t>
            </a:r>
            <a:r>
              <a:rPr lang="ru-RU" sz="1800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  <a:reflection blurRad="6350" stA="50000" endA="300" endPos="50000" dist="60007" dir="5400000" sy="-100000" algn="bl" rotWithShape="0"/>
                </a:effectLst>
              </a:rPr>
              <a:t>країн</a:t>
            </a:r>
            <a:r>
              <a:rPr lang="ru-RU" sz="1800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  <a:reflection blurRad="6350" stA="50000" endA="300" endPos="50000" dist="60007" dir="5400000" sy="-100000" algn="bl" rotWithShape="0"/>
                </a:effectLst>
              </a:rPr>
              <a:t>: </a:t>
            </a:r>
            <a:r>
              <a:rPr lang="ru-RU" sz="1800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  <a:reflection blurRad="6350" stA="50000" endA="300" endPos="50000" dist="60007" dir="5400000" sy="-100000" algn="bl" rotWithShape="0"/>
                </a:effectLst>
              </a:rPr>
              <a:t>Індонезія</a:t>
            </a:r>
            <a:r>
              <a:rPr lang="ru-RU" sz="1800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  <a:reflection blurRad="6350" stA="50000" endA="300" endPos="50000" dist="60007" dir="5400000" sy="-100000" algn="bl" rotWithShape="0"/>
                </a:effectLst>
              </a:rPr>
              <a:t>, </a:t>
            </a:r>
            <a:r>
              <a:rPr lang="ru-RU" sz="1800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  <a:reflection blurRad="6350" stA="50000" endA="300" endPos="50000" dist="60007" dir="5400000" sy="-100000" algn="bl" rotWithShape="0"/>
                </a:effectLst>
              </a:rPr>
              <a:t>Таїланд</a:t>
            </a:r>
            <a:r>
              <a:rPr lang="ru-RU" sz="1800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  <a:reflection blurRad="6350" stA="50000" endA="300" endPos="50000" dist="60007" dir="5400000" sy="-100000" algn="bl" rotWithShape="0"/>
                </a:effectLst>
              </a:rPr>
              <a:t>, Бруней, </a:t>
            </a:r>
            <a:r>
              <a:rPr lang="ru-RU" sz="1800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  <a:reflection blurRad="6350" stA="50000" endA="300" endPos="50000" dist="60007" dir="5400000" sy="-100000" algn="bl" rotWithShape="0"/>
                </a:effectLst>
              </a:rPr>
              <a:t>В'єтнам</a:t>
            </a:r>
            <a:r>
              <a:rPr lang="ru-RU" sz="1800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  <a:reflection blurRad="6350" stA="50000" endA="300" endPos="50000" dist="60007" dir="5400000" sy="-100000" algn="bl" rotWithShape="0"/>
                </a:effectLst>
              </a:rPr>
              <a:t>, Камбоджа, Лаос, </a:t>
            </a:r>
            <a:r>
              <a:rPr lang="ru-RU" sz="1800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  <a:reflection blurRad="6350" stA="50000" endA="300" endPos="50000" dist="60007" dir="5400000" sy="-100000" algn="bl" rotWithShape="0"/>
                </a:effectLst>
              </a:rPr>
              <a:t>Малайзія</a:t>
            </a:r>
            <a:r>
              <a:rPr lang="ru-RU" sz="1800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  <a:reflection blurRad="6350" stA="50000" endA="300" endPos="50000" dist="60007" dir="5400000" sy="-100000" algn="bl" rotWithShape="0"/>
                </a:effectLst>
              </a:rPr>
              <a:t>, Мьянма, </a:t>
            </a:r>
            <a:r>
              <a:rPr lang="ru-RU" sz="1800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  <a:reflection blurRad="6350" stA="50000" endA="300" endPos="50000" dist="60007" dir="5400000" sy="-100000" algn="bl" rotWithShape="0"/>
                </a:effectLst>
              </a:rPr>
              <a:t>Сінгапур</a:t>
            </a:r>
            <a:r>
              <a:rPr lang="ru-RU" sz="1800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  <a:reflection blurRad="6350" stA="50000" endA="300" endPos="50000" dist="60007" dir="5400000" sy="-100000" algn="bl" rotWithShape="0"/>
                </a:effectLst>
              </a:rPr>
              <a:t>, </a:t>
            </a:r>
            <a:r>
              <a:rPr lang="ru-RU" sz="1800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  <a:reflection blurRad="6350" stA="50000" endA="300" endPos="50000" dist="60007" dir="5400000" sy="-100000" algn="bl" rotWithShape="0"/>
                </a:effectLst>
              </a:rPr>
              <a:t>Східний</a:t>
            </a:r>
            <a:r>
              <a:rPr lang="ru-RU" sz="1800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  <a:reflection blurRad="6350" stA="50000" endA="300" endPos="50000" dist="60007" dir="5400000" sy="-100000" algn="bl" rotWithShape="0"/>
                </a:effectLst>
              </a:rPr>
              <a:t> Тимор і </a:t>
            </a:r>
            <a:r>
              <a:rPr lang="ru-RU" sz="1800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  <a:reflection blurRad="6350" stA="50000" endA="300" endPos="50000" dist="60007" dir="5400000" sy="-100000" algn="bl" rotWithShape="0"/>
                </a:effectLst>
              </a:rPr>
              <a:t>Філіппіни</a:t>
            </a:r>
            <a:r>
              <a:rPr lang="ru-RU" sz="1800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  <a:reflection blurRad="6350" stA="50000" endA="300" endPos="50000" dist="60007" dir="5400000" sy="-100000" algn="bl" rotWithShape="0"/>
                </a:effectLst>
              </a:rPr>
              <a:t>.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7504" y="116632"/>
            <a:ext cx="2520280" cy="576064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Склад </a:t>
            </a:r>
            <a:r>
              <a:rPr lang="ru-RU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регіону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07804" y="1989316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Прапор </a:t>
            </a:r>
            <a:r>
              <a:rPr lang="ru-RU" dirty="0" err="1"/>
              <a:t>Індонезії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8170876" y="3933056"/>
            <a:ext cx="900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  <a:reflection blurRad="6350" stA="60000" endA="900" endPos="58000" dir="5400000" sy="-100000" algn="bl" rotWithShape="0"/>
                </a:effectLst>
              </a:rPr>
              <a:t>Балі</a:t>
            </a:r>
            <a:endParaRPr lang="ru-RU" dirty="0">
              <a:effectLst>
                <a:outerShdw blurRad="60007" dir="1500000" sy="-30000" kx="800400" algn="bl" rotWithShape="0">
                  <a:prstClr val="black">
                    <a:alpha val="20000"/>
                  </a:prstClr>
                </a:outerShdw>
                <a:reflection blurRad="6350" stA="60000" endA="900" endPos="58000" dir="5400000" sy="-100000" algn="bl" rotWithShape="0"/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23728" y="6032023"/>
            <a:ext cx="3581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2">
                    <a:lumMod val="90000"/>
                  </a:schemeClr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  <a:reflection blurRad="6350" stA="55000" endA="50" endPos="85000" dist="60007" dir="5400000" sy="-100000" algn="bl" rotWithShape="0"/>
                </a:effectLst>
              </a:rPr>
              <a:t>Джакарта - </a:t>
            </a:r>
            <a:r>
              <a:rPr lang="ru-RU" dirty="0" err="1">
                <a:solidFill>
                  <a:schemeClr val="bg2">
                    <a:lumMod val="90000"/>
                  </a:schemeClr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  <a:reflection blurRad="6350" stA="55000" endA="50" endPos="85000" dist="60007" dir="5400000" sy="-100000" algn="bl" rotWithShape="0"/>
                </a:effectLst>
              </a:rPr>
              <a:t>столиця</a:t>
            </a:r>
            <a:r>
              <a:rPr lang="ru-RU" dirty="0">
                <a:solidFill>
                  <a:schemeClr val="bg2">
                    <a:lumMod val="90000"/>
                  </a:schemeClr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  <a:reflection blurRad="6350" stA="55000" endA="50" endPos="85000" dist="60007" dir="5400000" sy="-100000" algn="bl" rotWithShape="0"/>
                </a:effectLst>
              </a:rPr>
              <a:t> </a:t>
            </a:r>
            <a:r>
              <a:rPr lang="ru-RU" dirty="0" err="1">
                <a:solidFill>
                  <a:schemeClr val="bg2">
                    <a:lumMod val="90000"/>
                  </a:schemeClr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  <a:reflection blurRad="6350" stA="55000" endA="50" endPos="85000" dist="60007" dir="5400000" sy="-100000" algn="bl" rotWithShape="0"/>
                </a:effectLst>
              </a:rPr>
              <a:t>Індонезії</a:t>
            </a:r>
            <a:r>
              <a:rPr lang="ru-RU" dirty="0">
                <a:solidFill>
                  <a:schemeClr val="bg2">
                    <a:lumMod val="90000"/>
                  </a:schemeClr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  <a:reflection blurRad="6350" stA="55000" endA="50" endPos="85000" dist="60007" dir="5400000" sy="-100000" algn="bl" rotWithShape="0"/>
                </a:effectLst>
              </a:rPr>
              <a:t> (монумент </a:t>
            </a:r>
            <a:r>
              <a:rPr lang="ru-RU" dirty="0" err="1">
                <a:solidFill>
                  <a:schemeClr val="bg2">
                    <a:lumMod val="90000"/>
                  </a:schemeClr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  <a:reflection blurRad="6350" stA="55000" endA="50" endPos="85000" dist="60007" dir="5400000" sy="-100000" algn="bl" rotWithShape="0"/>
                </a:effectLst>
              </a:rPr>
              <a:t>Монас</a:t>
            </a:r>
            <a:r>
              <a:rPr lang="ru-RU" dirty="0">
                <a:solidFill>
                  <a:schemeClr val="bg2">
                    <a:lumMod val="90000"/>
                  </a:schemeClr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  <a:reflection blurRad="6350" stA="55000" endA="50" endPos="85000" dist="60007" dir="5400000" sy="-100000" algn="bl" rotWithShape="0"/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5000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165011"/>
            <a:ext cx="4352032" cy="30192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70" y="3732904"/>
            <a:ext cx="3977425" cy="298306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3111"/>
            <a:ext cx="3024336" cy="22682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7504" y="188640"/>
            <a:ext cx="2057400" cy="474312"/>
          </a:xfrm>
        </p:spPr>
        <p:txBody>
          <a:bodyPr>
            <a:normAutofit fontScale="90000"/>
          </a:bodyPr>
          <a:lstStyle/>
          <a:p>
            <a:r>
              <a:rPr lang="ru-RU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Таїланд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521" y="209764"/>
            <a:ext cx="4331072" cy="34648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2111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429001"/>
            <a:ext cx="4139952" cy="31049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  <a:reflection blurRad="6350" stA="52000" endA="300" endPos="35000" dir="5400000" sy="-100000" algn="bl" rotWithShape="0"/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658299634"/>
              </p:ext>
            </p:extLst>
          </p:nvPr>
        </p:nvGraphicFramePr>
        <p:xfrm>
          <a:off x="179512" y="260648"/>
          <a:ext cx="4464496" cy="3096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945553927"/>
              </p:ext>
            </p:extLst>
          </p:nvPr>
        </p:nvGraphicFramePr>
        <p:xfrm>
          <a:off x="5004048" y="188641"/>
          <a:ext cx="3940944" cy="31120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483668542"/>
              </p:ext>
            </p:extLst>
          </p:nvPr>
        </p:nvGraphicFramePr>
        <p:xfrm>
          <a:off x="179514" y="3329918"/>
          <a:ext cx="4468341" cy="35409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732240" y="3429000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Малайзія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7735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60648"/>
            <a:ext cx="4269854" cy="33548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680713380"/>
              </p:ext>
            </p:extLst>
          </p:nvPr>
        </p:nvGraphicFramePr>
        <p:xfrm>
          <a:off x="4932040" y="116633"/>
          <a:ext cx="3977896" cy="29805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306255034"/>
              </p:ext>
            </p:extLst>
          </p:nvPr>
        </p:nvGraphicFramePr>
        <p:xfrm>
          <a:off x="107504" y="3717034"/>
          <a:ext cx="3672408" cy="30209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924945"/>
            <a:ext cx="5112568" cy="341415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5148064" y="6309320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Філіппіни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649166" y="260650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СхіднийТимор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860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3173684905"/>
              </p:ext>
            </p:extLst>
          </p:nvPr>
        </p:nvGraphicFramePr>
        <p:xfrm>
          <a:off x="2699792" y="3645024"/>
          <a:ext cx="4248472" cy="28370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57758284"/>
              </p:ext>
            </p:extLst>
          </p:nvPr>
        </p:nvGraphicFramePr>
        <p:xfrm>
          <a:off x="5225044" y="1988841"/>
          <a:ext cx="3800446" cy="28516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6" name="Объект 5"/>
          <p:cNvPicPr>
            <a:picLocks noGrp="1" noChangeAspect="1"/>
          </p:cNvPicPr>
          <p:nvPr>
            <p:ph sz="quarter" idx="1"/>
          </p:nvPr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57"/>
          <a:stretch/>
        </p:blipFill>
        <p:spPr>
          <a:xfrm>
            <a:off x="2771800" y="44625"/>
            <a:ext cx="4608512" cy="24356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885496438"/>
              </p:ext>
            </p:extLst>
          </p:nvPr>
        </p:nvGraphicFramePr>
        <p:xfrm>
          <a:off x="-10744" y="1196752"/>
          <a:ext cx="2638527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7504" y="0"/>
            <a:ext cx="2057400" cy="1143000"/>
          </a:xfrm>
          <a:effectLst>
            <a:reflection blurRad="6350" stA="50000" endA="295" endPos="92000" dist="101600" dir="5400000" sy="-100000" algn="bl" rotWithShape="0"/>
          </a:effectLst>
        </p:spPr>
        <p:txBody>
          <a:bodyPr>
            <a:noAutofit/>
          </a:bodyPr>
          <a:lstStyle/>
          <a:p>
            <a:r>
              <a:rPr lang="ru-RU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Рельєф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корисні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копалини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59832" y="2348882"/>
            <a:ext cx="21602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</a:t>
            </a:r>
            <a:r>
              <a:rPr lang="uk-UA" sz="20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переважають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над </a:t>
            </a:r>
            <a:r>
              <a:rPr lang="ru-RU" sz="2000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низовинами</a:t>
            </a:r>
            <a:endParaRPr lang="ru-RU" sz="20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73877643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  <p:bldGraphic spid="8" grpId="0">
        <p:bldAsOne/>
      </p:bldGraphic>
      <p:bldGraphic spid="5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3499">
              <a:srgbClr val="FEE8E8"/>
            </a:gs>
            <a:gs pos="8999">
              <a:srgbClr val="FDE9DD"/>
            </a:gs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62961"/>
            <a:ext cx="5238750" cy="3238500"/>
          </a:xfrm>
        </p:spPr>
      </p:pic>
      <p:sp>
        <p:nvSpPr>
          <p:cNvPr id="7" name="Текст 6"/>
          <p:cNvSpPr>
            <a:spLocks noGrp="1"/>
          </p:cNvSpPr>
          <p:nvPr>
            <p:ph type="body" idx="2"/>
          </p:nvPr>
        </p:nvSpPr>
        <p:spPr>
          <a:xfrm>
            <a:off x="0" y="836712"/>
            <a:ext cx="2555776" cy="5472608"/>
          </a:xfrm>
        </p:spPr>
        <p:txBody>
          <a:bodyPr/>
          <a:lstStyle/>
          <a:p>
            <a:endParaRPr lang="ru-RU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800" i="1" dirty="0" err="1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Південно-східна</a:t>
            </a:r>
            <a:r>
              <a:rPr lang="ru-RU" sz="1800" i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i="1" dirty="0" err="1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Азія</a:t>
            </a:r>
            <a:r>
              <a:rPr lang="ru-RU" sz="1800" i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i="1" dirty="0" err="1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лежить</a:t>
            </a:r>
            <a:r>
              <a:rPr lang="ru-RU" sz="1800" i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sz="1800" i="1" dirty="0" err="1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екваторіальному</a:t>
            </a:r>
            <a:r>
              <a:rPr lang="ru-RU" sz="1800" i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sz="1800" i="1" dirty="0" err="1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субекваторіальному</a:t>
            </a:r>
            <a:r>
              <a:rPr lang="ru-RU" sz="1800" i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i="1" dirty="0" err="1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кліматичних</a:t>
            </a:r>
            <a:r>
              <a:rPr lang="ru-RU" sz="1800" i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поясах .</a:t>
            </a:r>
          </a:p>
          <a:p>
            <a:endParaRPr lang="ru-RU" sz="1800" i="1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1800" i="1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800" i="1" dirty="0" err="1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Середня</a:t>
            </a:r>
            <a:r>
              <a:rPr lang="ru-RU" sz="1800" i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i="1" dirty="0" err="1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місячна</a:t>
            </a:r>
            <a:r>
              <a:rPr lang="ru-RU" sz="1800" i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температура </a:t>
            </a:r>
            <a:r>
              <a:rPr lang="ru-RU" sz="1800" i="1" dirty="0" err="1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тримається</a:t>
            </a:r>
            <a:r>
              <a:rPr lang="ru-RU" sz="1800" i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sz="1800" i="1" dirty="0" err="1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рівні</a:t>
            </a:r>
            <a:r>
              <a:rPr lang="ru-RU" sz="1800" i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26-28С</a:t>
            </a: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51520" y="116632"/>
            <a:ext cx="1800200" cy="54632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ru-RU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Клімат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07"/>
          <a:stretch/>
        </p:blipFill>
        <p:spPr>
          <a:xfrm>
            <a:off x="5436096" y="3501008"/>
            <a:ext cx="3312368" cy="3052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40967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urrency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Смокинг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20000"/>
                <a:satMod val="3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8000"/>
                <a:shade val="98000"/>
                <a:satMod val="120000"/>
              </a:schemeClr>
              <a:schemeClr val="phClr">
                <a:tint val="86000"/>
                <a:shade val="92000"/>
                <a:satMod val="150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398</TotalTime>
  <Words>491</Words>
  <Application>Microsoft Office PowerPoint</Application>
  <PresentationFormat>Экран (4:3)</PresentationFormat>
  <Paragraphs>90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Currency</vt:lpstr>
      <vt:lpstr>Південно-східна Азія</vt:lpstr>
      <vt:lpstr>Презентация PowerPoint</vt:lpstr>
      <vt:lpstr>Географічне положення</vt:lpstr>
      <vt:lpstr>Склад регіону</vt:lpstr>
      <vt:lpstr>Таїланд</vt:lpstr>
      <vt:lpstr>Презентация PowerPoint</vt:lpstr>
      <vt:lpstr>Презентация PowerPoint</vt:lpstr>
      <vt:lpstr>Рельєф і корисні копалини</vt:lpstr>
      <vt:lpstr>Клімат</vt:lpstr>
      <vt:lpstr>Внутрішні води</vt:lpstr>
      <vt:lpstr>Рослинний світ</vt:lpstr>
      <vt:lpstr>Тваринний світ</vt:lpstr>
      <vt:lpstr>Презентация PowerPoint</vt:lpstr>
      <vt:lpstr>Презентация PowerPoint</vt:lpstr>
      <vt:lpstr>Населення</vt:lpstr>
      <vt:lpstr>Господарська діяльність населення</vt:lpstr>
      <vt:lpstr>Проблеми і шляхи їх рішення</vt:lpstr>
      <vt:lpstr>Індонезія</vt:lpstr>
      <vt:lpstr>Презентация PowerPoint</vt:lpstr>
      <vt:lpstr>Презентация PowerPoint</vt:lpstr>
      <vt:lpstr>Презентация PowerPoint</vt:lpstr>
      <vt:lpstr>Клімат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Lanet</cp:lastModifiedBy>
  <cp:revision>41</cp:revision>
  <dcterms:created xsi:type="dcterms:W3CDTF">2012-04-06T15:35:00Z</dcterms:created>
  <dcterms:modified xsi:type="dcterms:W3CDTF">2015-04-15T17:01:43Z</dcterms:modified>
</cp:coreProperties>
</file>