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8" r:id="rId10"/>
    <p:sldId id="269" r:id="rId11"/>
    <p:sldId id="263" r:id="rId12"/>
    <p:sldId id="264" r:id="rId13"/>
    <p:sldId id="265" r:id="rId14"/>
    <p:sldId id="266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603456" cy="517299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/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/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/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/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/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/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/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/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/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sz="6000" b="1" dirty="0" smtClean="0">
                <a:solidFill>
                  <a:schemeClr val="bg1"/>
                </a:solidFill>
              </a:rPr>
              <a:t/>
            </a:r>
            <a:br>
              <a:rPr lang="uk-UA" sz="6000" b="1" dirty="0" smtClean="0">
                <a:solidFill>
                  <a:schemeClr val="bg1"/>
                </a:solidFill>
              </a:rPr>
            </a:br>
            <a:r>
              <a:rPr lang="uk-UA" sz="6000" b="1" dirty="0" err="1" smtClean="0">
                <a:solidFill>
                  <a:schemeClr val="bg1"/>
                </a:solidFill>
              </a:rPr>
              <a:t>Китайская</a:t>
            </a:r>
            <a:r>
              <a:rPr lang="uk-UA" sz="6000" b="1" dirty="0" smtClean="0">
                <a:solidFill>
                  <a:schemeClr val="bg1"/>
                </a:solidFill>
              </a:rPr>
              <a:t> </a:t>
            </a:r>
            <a:r>
              <a:rPr lang="uk-UA" sz="6000" b="1" dirty="0" err="1" smtClean="0">
                <a:solidFill>
                  <a:schemeClr val="bg1"/>
                </a:solidFill>
              </a:rPr>
              <a:t>Народная</a:t>
            </a:r>
            <a:r>
              <a:rPr lang="uk-UA" sz="6000" b="1" dirty="0" smtClean="0">
                <a:solidFill>
                  <a:schemeClr val="bg1"/>
                </a:solidFill>
              </a:rPr>
              <a:t> </a:t>
            </a:r>
            <a:r>
              <a:rPr lang="uk-UA" sz="6000" b="1" dirty="0" err="1" smtClean="0">
                <a:solidFill>
                  <a:schemeClr val="bg1"/>
                </a:solidFill>
              </a:rPr>
              <a:t>Республика</a:t>
            </a:r>
            <a:r>
              <a:rPr lang="uk-UA" sz="6000" b="1" dirty="0" smtClean="0">
                <a:solidFill>
                  <a:schemeClr val="bg1"/>
                </a:solidFill>
              </a:rPr>
              <a:t/>
            </a:r>
            <a:br>
              <a:rPr lang="uk-UA" sz="6000" b="1" dirty="0" smtClean="0">
                <a:solidFill>
                  <a:schemeClr val="bg1"/>
                </a:solidFill>
              </a:rPr>
            </a:br>
            <a:r>
              <a:rPr lang="uk-UA" sz="6000" b="1" dirty="0" smtClean="0">
                <a:solidFill>
                  <a:schemeClr val="bg1"/>
                </a:solidFill>
              </a:rPr>
              <a:t/>
            </a:r>
            <a:br>
              <a:rPr lang="uk-UA" sz="6000" b="1" dirty="0" smtClean="0">
                <a:solidFill>
                  <a:schemeClr val="bg1"/>
                </a:solidFill>
              </a:rPr>
            </a:br>
            <a:r>
              <a:rPr lang="uk-UA" sz="6000" b="1" dirty="0" smtClean="0">
                <a:solidFill>
                  <a:schemeClr val="bg1"/>
                </a:solidFill>
              </a:rPr>
              <a:t/>
            </a:r>
            <a:br>
              <a:rPr lang="uk-UA" sz="6000" b="1" dirty="0" smtClean="0">
                <a:solidFill>
                  <a:schemeClr val="bg1"/>
                </a:solidFill>
              </a:rPr>
            </a:br>
            <a:r>
              <a:rPr lang="uk-UA" sz="6000" b="1" dirty="0" smtClean="0">
                <a:solidFill>
                  <a:schemeClr val="bg1"/>
                </a:solidFill>
              </a:rPr>
              <a:t>                          </a:t>
            </a:r>
            <a:r>
              <a:rPr lang="uk-UA" sz="3100" b="1" dirty="0" err="1" smtClean="0">
                <a:solidFill>
                  <a:schemeClr val="bg1"/>
                </a:solidFill>
              </a:rPr>
              <a:t>подготовила</a:t>
            </a:r>
            <a:r>
              <a:rPr lang="uk-UA" sz="3100" b="1" dirty="0" smtClean="0">
                <a:solidFill>
                  <a:schemeClr val="bg1"/>
                </a:solidFill>
              </a:rPr>
              <a:t> </a:t>
            </a:r>
            <a:br>
              <a:rPr lang="uk-UA" sz="3100" b="1" dirty="0" smtClean="0">
                <a:solidFill>
                  <a:schemeClr val="bg1"/>
                </a:solidFill>
              </a:rPr>
            </a:br>
            <a:r>
              <a:rPr lang="uk-UA" sz="3100" b="1" dirty="0" smtClean="0">
                <a:solidFill>
                  <a:schemeClr val="bg1"/>
                </a:solidFill>
              </a:rPr>
              <a:t>                                   </a:t>
            </a:r>
            <a:r>
              <a:rPr lang="uk-UA" sz="3100" b="1" dirty="0" err="1" smtClean="0">
                <a:solidFill>
                  <a:schemeClr val="bg1"/>
                </a:solidFill>
              </a:rPr>
              <a:t>ученица</a:t>
            </a:r>
            <a:r>
              <a:rPr lang="uk-UA" sz="3100" b="1" dirty="0" smtClean="0">
                <a:solidFill>
                  <a:schemeClr val="bg1"/>
                </a:solidFill>
              </a:rPr>
              <a:t> 10-А </a:t>
            </a:r>
            <a:r>
              <a:rPr lang="uk-UA" sz="3100" b="1" dirty="0" err="1" smtClean="0">
                <a:solidFill>
                  <a:schemeClr val="bg1"/>
                </a:solidFill>
              </a:rPr>
              <a:t>класса</a:t>
            </a:r>
            <a:r>
              <a:rPr lang="uk-UA" sz="3100" b="1" dirty="0" smtClean="0">
                <a:solidFill>
                  <a:schemeClr val="bg1"/>
                </a:solidFill>
              </a:rPr>
              <a:t/>
            </a:r>
            <a:br>
              <a:rPr lang="uk-UA" sz="3100" b="1" dirty="0" smtClean="0">
                <a:solidFill>
                  <a:schemeClr val="bg1"/>
                </a:solidFill>
              </a:rPr>
            </a:br>
            <a:r>
              <a:rPr lang="uk-UA" sz="3100" b="1" dirty="0" smtClean="0">
                <a:solidFill>
                  <a:schemeClr val="bg1"/>
                </a:solidFill>
              </a:rPr>
              <a:t>                                       </a:t>
            </a:r>
            <a:r>
              <a:rPr lang="uk-UA" sz="3100" b="1" dirty="0" err="1" smtClean="0">
                <a:solidFill>
                  <a:schemeClr val="bg1"/>
                </a:solidFill>
              </a:rPr>
              <a:t>Хасанова</a:t>
            </a:r>
            <a:r>
              <a:rPr lang="uk-UA" sz="3100" b="1" dirty="0" smtClean="0">
                <a:solidFill>
                  <a:schemeClr val="bg1"/>
                </a:solidFill>
              </a:rPr>
              <a:t> </a:t>
            </a:r>
            <a:r>
              <a:rPr lang="uk-UA" sz="3100" b="1" dirty="0" err="1" smtClean="0">
                <a:solidFill>
                  <a:schemeClr val="bg1"/>
                </a:solidFill>
              </a:rPr>
              <a:t>Валерия</a:t>
            </a:r>
            <a:endParaRPr lang="ru-RU" sz="3100" b="1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://utau.com.ua/storage/gallery/images/countries/c20/c2052b7a2ac43c20ec2d30f7000424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4742240" cy="3191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975192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endParaRPr lang="ru-RU" sz="36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Хуанхэ</a:t>
            </a:r>
            <a:endParaRPr lang="ru-RU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shkolazhizni.ru/img/content/i55/55882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7750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www.52uxa.net/attachments/month_0807/4bc34a29275f872_aFLvRk8Lcrb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39624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www.gscn.com.cn/upload/image/2008/12/01/12280942124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7534" y="0"/>
            <a:ext cx="4856466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img0.liveinternet.ru/images/attach/c/2/66/629/66629985_1289841766_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525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s0.tochka.net/travel/g_9989/img_10/great-wall-china-11-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dasha46.narod.ru/Encyclopedic_Knowledge/Geography/Landmarks_of_The_World/Great_Wall_of_Ch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73073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80" name="Picture 4" descr="http://holiday.web-3.ru/data/html/2016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4692834" cy="3284984"/>
          </a:xfrm>
          <a:prstGeom prst="rect">
            <a:avLst/>
          </a:prstGeom>
          <a:noFill/>
        </p:spPr>
      </p:pic>
      <p:pic>
        <p:nvPicPr>
          <p:cNvPr id="7" name="Picture 2" descr="http://wowshop.ua/images/_qload/20100219112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0"/>
            <a:ext cx="3744416" cy="323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www.quake-hq.com/wp-content/uploads/ch-celebr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04800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Боевое искусство Китая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то: The Epoch Ti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3516313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www.epochtimes.com.ua/rus/images/stories/07/china/u83_081211_wushu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628800"/>
            <a:ext cx="4775200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194160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>               </a:t>
            </a:r>
            <a:r>
              <a:rPr lang="uk-UA" sz="4800" b="1" dirty="0" err="1" smtClean="0">
                <a:solidFill>
                  <a:schemeClr val="bg2">
                    <a:lumMod val="10000"/>
                  </a:schemeClr>
                </a:solidFill>
              </a:rPr>
              <a:t>Флаг</a:t>
            </a:r>
            <a:endParaRPr lang="uk-UA" sz="4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uk-UA" sz="4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uk-UA" sz="4800" b="1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Герб</a:t>
            </a:r>
            <a:endParaRPr lang="ru-RU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 descr="http://essay-china.narod.ru/foto/emblem/china-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850904" cy="3233936"/>
          </a:xfrm>
          <a:prstGeom prst="rect">
            <a:avLst/>
          </a:prstGeom>
          <a:noFill/>
        </p:spPr>
      </p:pic>
      <p:pic>
        <p:nvPicPr>
          <p:cNvPr id="1030" name="Picture 6" descr="http://essay-china.narod.ru/foto/emblem/china-national-emble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00808"/>
            <a:ext cx="3510558" cy="3714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“ </a:t>
            </a:r>
            <a:r>
              <a:rPr lang="uk-UA" sz="40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Визитная</a:t>
            </a:r>
            <a:r>
              <a:rPr lang="uk-UA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карточка </a:t>
            </a:r>
            <a:r>
              <a:rPr lang="uk-UA" sz="40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Китая</a:t>
            </a:r>
            <a:r>
              <a:rPr lang="uk-UA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</a:p>
          <a:p>
            <a:r>
              <a:rPr lang="uk-UA" sz="37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Официальное</a:t>
            </a:r>
            <a:r>
              <a:rPr lang="uk-UA" sz="37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7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</a:t>
            </a:r>
            <a:r>
              <a:rPr lang="uk-UA" sz="37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uk-UA" sz="37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Китайская</a:t>
            </a:r>
            <a:endParaRPr lang="uk-UA" sz="37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uk-UA" sz="37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Народная</a:t>
            </a:r>
            <a:r>
              <a:rPr lang="uk-UA" sz="37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7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</a:t>
            </a:r>
            <a:r>
              <a:rPr lang="uk-UA" sz="37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sz="37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</a:t>
            </a:r>
            <a:r>
              <a:rPr lang="uk-UA" sz="37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uk-UA" sz="37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9,6 млн. </a:t>
            </a:r>
            <a:r>
              <a:rPr lang="uk-UA" sz="37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км.кв</a:t>
            </a:r>
            <a:r>
              <a:rPr lang="uk-UA" sz="37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uk-UA" sz="37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7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Население</a:t>
            </a:r>
            <a:r>
              <a:rPr lang="uk-UA" sz="37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uk-UA" sz="37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1,33 </a:t>
            </a:r>
            <a:r>
              <a:rPr lang="uk-UA" sz="37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</a:t>
            </a:r>
            <a:r>
              <a:rPr lang="uk-UA" sz="37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7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</a:t>
            </a:r>
            <a:r>
              <a:rPr lang="uk-UA" sz="37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sz="37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Столица</a:t>
            </a:r>
            <a:r>
              <a:rPr lang="uk-UA" sz="37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7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uk-UA" sz="37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Пекин</a:t>
            </a:r>
            <a:r>
              <a:rPr lang="uk-UA" sz="37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sz="37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 </a:t>
            </a:r>
            <a:r>
              <a:rPr lang="uk-UA" sz="37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</a:t>
            </a:r>
            <a:r>
              <a:rPr lang="ru-RU" sz="37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r>
              <a:rPr lang="ru-RU" sz="37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37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 с плановой</a:t>
            </a:r>
          </a:p>
          <a:p>
            <a:pPr>
              <a:buNone/>
            </a:pPr>
            <a:r>
              <a:rPr lang="ru-RU" sz="37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экономикой.</a:t>
            </a:r>
          </a:p>
          <a:p>
            <a:r>
              <a:rPr lang="ru-RU" sz="37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ВВП на душу населения - </a:t>
            </a:r>
            <a:r>
              <a:rPr lang="ru-RU" sz="37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$ 2 968.</a:t>
            </a:r>
          </a:p>
          <a:p>
            <a:r>
              <a:rPr lang="ru-RU" sz="37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устрой –</a:t>
            </a:r>
          </a:p>
          <a:p>
            <a:pPr>
              <a:buNone/>
            </a:pPr>
            <a:r>
              <a:rPr lang="ru-RU" sz="37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социалистическая республика,</a:t>
            </a:r>
          </a:p>
          <a:p>
            <a:pPr>
              <a:buNone/>
            </a:pPr>
            <a:r>
              <a:rPr lang="ru-RU" sz="37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унитарное государство.</a:t>
            </a:r>
            <a:endParaRPr lang="ru-RU" sz="37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территории – </a:t>
            </a:r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провинции; 5</a:t>
            </a:r>
          </a:p>
          <a:p>
            <a:pPr algn="just">
              <a:buNone/>
            </a:pPr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автономных района; 4 города</a:t>
            </a:r>
          </a:p>
          <a:p>
            <a:pPr algn="just">
              <a:buNone/>
            </a:pPr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центрального подчинения; 2</a:t>
            </a:r>
          </a:p>
          <a:p>
            <a:pPr algn="just">
              <a:buNone/>
            </a:pPr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специальных административных</a:t>
            </a:r>
          </a:p>
          <a:p>
            <a:pPr algn="just">
              <a:buNone/>
            </a:pPr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района: Сянган и </a:t>
            </a:r>
            <a:r>
              <a:rPr lang="ru-RU" sz="3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Аоминь</a:t>
            </a:r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 международных организаций – </a:t>
            </a:r>
          </a:p>
          <a:p>
            <a:pPr algn="just">
              <a:buNone/>
            </a:pPr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ООН, АТЕС и др.</a:t>
            </a:r>
          </a:p>
          <a:p>
            <a:pPr algn="just"/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Официальный язык – </a:t>
            </a:r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китайский.</a:t>
            </a:r>
          </a:p>
          <a:p>
            <a:pPr algn="just"/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Религии – </a:t>
            </a:r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буддизм, конфуцианство,</a:t>
            </a:r>
          </a:p>
          <a:p>
            <a:pPr algn="just">
              <a:buNone/>
            </a:pPr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аосизм.</a:t>
            </a:r>
          </a:p>
          <a:p>
            <a:pPr algn="just"/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Валюта – </a:t>
            </a:r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юань.</a:t>
            </a:r>
            <a:endParaRPr lang="ru-RU" sz="3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http://www.indostan.ru/tibet/foto-video/71/89_2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69032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Десять юан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9049" y="260648"/>
            <a:ext cx="454495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Монета 1 юань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653136"/>
            <a:ext cx="3960440" cy="199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www.panasia.ru/pics/map/ch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rime-holiday.com/wp-content/uploads/2011/06/china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Великая Китайская стена – символ Китая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4" name="Picture 8" descr="http://vodoley2000.com/wp-content/uploads/ieroglif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975192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endParaRPr lang="ru-RU" sz="36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Янцзы</a:t>
            </a:r>
            <a:endParaRPr lang="ru-RU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t1.gstatic.com/images?q=tbn:ANd9GcRLNh4i3KqfYgaAmVX5xtVIxh1PwDlBJc598wty8V2Jlwy9H25e&amp;t=1"/>
          <p:cNvPicPr>
            <a:picLocks noChangeAspect="1" noChangeArrowheads="1"/>
          </p:cNvPicPr>
          <p:nvPr/>
        </p:nvPicPr>
        <p:blipFill>
          <a:blip r:embed="rId2" cstate="print"/>
          <a:srcRect t="16600"/>
          <a:stretch>
            <a:fillRect/>
          </a:stretch>
        </p:blipFill>
        <p:spPr bwMode="auto">
          <a:xfrm>
            <a:off x="323528" y="260648"/>
            <a:ext cx="4330576" cy="270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stranz.ru/images/stories/Reki/Jancz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3784922" cy="594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chinatourselect.com/Uploadfile/200803/200803311028413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068960"/>
            <a:ext cx="4176464" cy="312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6">
      <a:dk1>
        <a:sysClr val="windowText" lastClr="000000"/>
      </a:dk1>
      <a:lt1>
        <a:sysClr val="window" lastClr="FFFFFF"/>
      </a:lt1>
      <a:dk2>
        <a:srgbClr val="DFDABD"/>
      </a:dk2>
      <a:lt2>
        <a:srgbClr val="EAEBDE"/>
      </a:lt2>
      <a:accent1>
        <a:srgbClr val="B1A35A"/>
      </a:accent1>
      <a:accent2>
        <a:srgbClr val="E1DCC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70</TotalTime>
  <Words>125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          Китайская Народная Республика                             подготовила                                     ученица 10-А класса                                        Хасанова Валерия</vt:lpstr>
      <vt:lpstr>Слайд 2</vt:lpstr>
      <vt:lpstr>Слайд 3</vt:lpstr>
      <vt:lpstr>Слайд 4</vt:lpstr>
      <vt:lpstr> </vt:lpstr>
      <vt:lpstr>Слайд 6</vt:lpstr>
      <vt:lpstr>Великая Китайская стена – символ Китая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Боевое искусство Китая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DNA7 X86</cp:lastModifiedBy>
  <cp:revision>13</cp:revision>
  <dcterms:created xsi:type="dcterms:W3CDTF">2013-04-03T18:12:18Z</dcterms:created>
  <dcterms:modified xsi:type="dcterms:W3CDTF">2013-04-03T19:33:04Z</dcterms:modified>
</cp:coreProperties>
</file>