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0" r:id="rId4"/>
    <p:sldId id="257" r:id="rId5"/>
    <p:sldId id="277" r:id="rId6"/>
    <p:sldId id="282" r:id="rId7"/>
    <p:sldId id="260" r:id="rId8"/>
    <p:sldId id="278" r:id="rId9"/>
    <p:sldId id="261" r:id="rId10"/>
    <p:sldId id="279" r:id="rId11"/>
    <p:sldId id="274" r:id="rId12"/>
    <p:sldId id="267" r:id="rId13"/>
    <p:sldId id="290" r:id="rId14"/>
    <p:sldId id="291" r:id="rId15"/>
    <p:sldId id="296" r:id="rId16"/>
    <p:sldId id="275" r:id="rId17"/>
    <p:sldId id="272" r:id="rId18"/>
    <p:sldId id="262" r:id="rId19"/>
    <p:sldId id="265" r:id="rId20"/>
    <p:sldId id="283" r:id="rId21"/>
    <p:sldId id="280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paper</c:v>
                </c:pt>
                <c:pt idx="1">
                  <c:v>kitchen waste</c:v>
                </c:pt>
                <c:pt idx="2">
                  <c:v>plastic</c:v>
                </c:pt>
                <c:pt idx="3">
                  <c:v>glass</c:v>
                </c:pt>
                <c:pt idx="4">
                  <c:v>metals</c:v>
                </c:pt>
                <c:pt idx="5">
                  <c:v>the rest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37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17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87713254593195"/>
          <c:y val="0.18108612204724414"/>
          <c:w val="0.3216228674540686"/>
          <c:h val="0.6978120078740159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0B63B-BD9B-4265-8EA4-51D7C70F636B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6C1EF1-3D78-4C29-B3EC-8EFF04A2E100}">
      <dgm:prSet/>
      <dgm:spPr/>
      <dgm:t>
        <a:bodyPr/>
        <a:lstStyle/>
        <a:p>
          <a:pPr rtl="0"/>
          <a:r>
            <a:rPr lang="pl-PL" b="1" cap="none" spc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Garbage</a:t>
          </a:r>
          <a:endParaRPr lang="ru-RU" b="1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3DFD374-7962-4634-AF02-40B9DFA3AFD6}" type="parTrans" cxnId="{85477805-FF8F-4CC8-880D-100FDB185723}">
      <dgm:prSet/>
      <dgm:spPr/>
      <dgm:t>
        <a:bodyPr/>
        <a:lstStyle/>
        <a:p>
          <a:endParaRPr lang="ru-RU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4953D66A-62C7-4471-A5D5-638C6CE5E83E}" type="sibTrans" cxnId="{85477805-FF8F-4CC8-880D-100FDB185723}">
      <dgm:prSet/>
      <dgm:spPr/>
      <dgm:t>
        <a:bodyPr/>
        <a:lstStyle/>
        <a:p>
          <a:endParaRPr lang="ru-RU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9BFAD11-B9F1-4C08-B336-0D8B7D953B9D}">
      <dgm:prSet/>
      <dgm:spPr/>
      <dgm:t>
        <a:bodyPr/>
        <a:lstStyle/>
        <a:p>
          <a:pPr rtl="0"/>
          <a:r>
            <a:rPr lang="pl-PL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Any materials unused and rejected as worthless or unwanted</a:t>
          </a:r>
          <a:endParaRPr lang="en-US" b="1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F41701E3-DECB-4C0F-84B6-23F769326946}" type="parTrans" cxnId="{C1C7368C-A5AD-4532-B173-5BFF2E16E5EE}">
      <dgm:prSet/>
      <dgm:spPr/>
      <dgm:t>
        <a:bodyPr/>
        <a:lstStyle/>
        <a:p>
          <a:endParaRPr lang="ru-RU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FB45188-7407-47F0-B38C-4841611E1131}" type="sibTrans" cxnId="{C1C7368C-A5AD-4532-B173-5BFF2E16E5EE}">
      <dgm:prSet/>
      <dgm:spPr/>
      <dgm:t>
        <a:bodyPr/>
        <a:lstStyle/>
        <a:p>
          <a:endParaRPr lang="ru-RU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C7BF25A-5541-462B-B1FD-49D44725661D}" type="pres">
      <dgm:prSet presAssocID="{3BF0B63B-BD9B-4265-8EA4-51D7C70F636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CF31F-6570-496F-B46D-DF4E62FD8D09}" type="pres">
      <dgm:prSet presAssocID="{3BF0B63B-BD9B-4265-8EA4-51D7C70F636B}" presName="ribbon" presStyleLbl="node1" presStyleIdx="0" presStyleCnt="1"/>
      <dgm:spPr/>
    </dgm:pt>
    <dgm:pt modelId="{5ECABCB0-F144-48D0-88AF-A89091E0A703}" type="pres">
      <dgm:prSet presAssocID="{3BF0B63B-BD9B-4265-8EA4-51D7C70F636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7240F-4B44-43B4-9A15-337A2EB1C5F0}" type="pres">
      <dgm:prSet presAssocID="{3BF0B63B-BD9B-4265-8EA4-51D7C70F636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13B0B-328D-4A00-835C-20083A2FC151}" type="presOf" srcId="{686C1EF1-3D78-4C29-B3EC-8EFF04A2E100}" destId="{5ECABCB0-F144-48D0-88AF-A89091E0A703}" srcOrd="0" destOrd="0" presId="urn:microsoft.com/office/officeart/2005/8/layout/arrow6"/>
    <dgm:cxn modelId="{C1C7368C-A5AD-4532-B173-5BFF2E16E5EE}" srcId="{3BF0B63B-BD9B-4265-8EA4-51D7C70F636B}" destId="{69BFAD11-B9F1-4C08-B336-0D8B7D953B9D}" srcOrd="1" destOrd="0" parTransId="{F41701E3-DECB-4C0F-84B6-23F769326946}" sibTransId="{6FB45188-7407-47F0-B38C-4841611E1131}"/>
    <dgm:cxn modelId="{66B72AF2-9F87-4F64-9F5C-A15A98048DC6}" type="presOf" srcId="{3BF0B63B-BD9B-4265-8EA4-51D7C70F636B}" destId="{EC7BF25A-5541-462B-B1FD-49D44725661D}" srcOrd="0" destOrd="0" presId="urn:microsoft.com/office/officeart/2005/8/layout/arrow6"/>
    <dgm:cxn modelId="{85477805-FF8F-4CC8-880D-100FDB185723}" srcId="{3BF0B63B-BD9B-4265-8EA4-51D7C70F636B}" destId="{686C1EF1-3D78-4C29-B3EC-8EFF04A2E100}" srcOrd="0" destOrd="0" parTransId="{D3DFD374-7962-4634-AF02-40B9DFA3AFD6}" sibTransId="{4953D66A-62C7-4471-A5D5-638C6CE5E83E}"/>
    <dgm:cxn modelId="{2080E721-C29A-4C12-9FFC-3714906F8353}" type="presOf" srcId="{69BFAD11-B9F1-4C08-B336-0D8B7D953B9D}" destId="{1DA7240F-4B44-43B4-9A15-337A2EB1C5F0}" srcOrd="0" destOrd="0" presId="urn:microsoft.com/office/officeart/2005/8/layout/arrow6"/>
    <dgm:cxn modelId="{A9DF8C98-2F47-4621-803B-DEAA335C9E0D}" type="presParOf" srcId="{EC7BF25A-5541-462B-B1FD-49D44725661D}" destId="{601CF31F-6570-496F-B46D-DF4E62FD8D09}" srcOrd="0" destOrd="0" presId="urn:microsoft.com/office/officeart/2005/8/layout/arrow6"/>
    <dgm:cxn modelId="{E1DC75EA-78EA-4631-A0EF-E666D4A8E654}" type="presParOf" srcId="{EC7BF25A-5541-462B-B1FD-49D44725661D}" destId="{5ECABCB0-F144-48D0-88AF-A89091E0A703}" srcOrd="1" destOrd="0" presId="urn:microsoft.com/office/officeart/2005/8/layout/arrow6"/>
    <dgm:cxn modelId="{3B1735C6-737B-4D59-A32A-C3AD33894F1E}" type="presParOf" srcId="{EC7BF25A-5541-462B-B1FD-49D44725661D}" destId="{1DA7240F-4B44-43B4-9A15-337A2EB1C5F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767BA-94C5-40EE-ADD4-4CD4825065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B838C5-1011-470C-A872-FADD2DD2C171}">
      <dgm:prSet/>
      <dgm:spPr/>
      <dgm:t>
        <a:bodyPr/>
        <a:lstStyle/>
        <a:p>
          <a:pPr rtl="0"/>
          <a:r>
            <a:rPr lang="en-US" dirty="0" smtClean="0"/>
            <a:t>Food</a:t>
          </a:r>
          <a:endParaRPr lang="en-US" dirty="0"/>
        </a:p>
      </dgm:t>
    </dgm:pt>
    <dgm:pt modelId="{F1A180D8-FF84-4CCB-ACFE-FD610118F13F}" type="parTrans" cxnId="{A1352142-A284-476E-8B1F-480835AF3523}">
      <dgm:prSet/>
      <dgm:spPr/>
      <dgm:t>
        <a:bodyPr/>
        <a:lstStyle/>
        <a:p>
          <a:endParaRPr lang="ru-RU"/>
        </a:p>
      </dgm:t>
    </dgm:pt>
    <dgm:pt modelId="{FAC4BBB9-1509-4F51-8B08-0284EF7AB127}" type="sibTrans" cxnId="{A1352142-A284-476E-8B1F-480835AF3523}">
      <dgm:prSet/>
      <dgm:spPr/>
      <dgm:t>
        <a:bodyPr/>
        <a:lstStyle/>
        <a:p>
          <a:endParaRPr lang="ru-RU"/>
        </a:p>
      </dgm:t>
    </dgm:pt>
    <dgm:pt modelId="{40824F99-580A-47F6-8393-84D1BC1A4B98}">
      <dgm:prSet/>
      <dgm:spPr/>
      <dgm:t>
        <a:bodyPr/>
        <a:lstStyle/>
        <a:p>
          <a:pPr rtl="0"/>
          <a:r>
            <a:rPr lang="en-US" dirty="0" smtClean="0"/>
            <a:t>Shopping</a:t>
          </a:r>
          <a:endParaRPr lang="ru-RU" dirty="0"/>
        </a:p>
      </dgm:t>
    </dgm:pt>
    <dgm:pt modelId="{6A44D3CC-3915-41F9-8571-719B3EB3F400}" type="parTrans" cxnId="{9331F068-20E6-43F7-9FEF-1346DDEC4A80}">
      <dgm:prSet/>
      <dgm:spPr/>
      <dgm:t>
        <a:bodyPr/>
        <a:lstStyle/>
        <a:p>
          <a:endParaRPr lang="ru-RU"/>
        </a:p>
      </dgm:t>
    </dgm:pt>
    <dgm:pt modelId="{747BC557-A2F8-472E-B50C-BD66C3FC73CE}" type="sibTrans" cxnId="{9331F068-20E6-43F7-9FEF-1346DDEC4A80}">
      <dgm:prSet/>
      <dgm:spPr/>
      <dgm:t>
        <a:bodyPr/>
        <a:lstStyle/>
        <a:p>
          <a:endParaRPr lang="ru-RU"/>
        </a:p>
      </dgm:t>
    </dgm:pt>
    <dgm:pt modelId="{1FF5FE47-0273-455A-ADAE-2BE354FE170D}">
      <dgm:prSet/>
      <dgm:spPr/>
      <dgm:t>
        <a:bodyPr/>
        <a:lstStyle/>
        <a:p>
          <a:pPr rtl="0"/>
          <a:r>
            <a:rPr lang="en-US" dirty="0" smtClean="0"/>
            <a:t>Habits</a:t>
          </a:r>
          <a:endParaRPr lang="ru-RU" dirty="0"/>
        </a:p>
      </dgm:t>
    </dgm:pt>
    <dgm:pt modelId="{F910AC21-29A7-4FA2-8D3C-E71A79C0CB25}" type="parTrans" cxnId="{0AB909DD-6D86-4C0D-AF10-4512DDF0C855}">
      <dgm:prSet/>
      <dgm:spPr/>
      <dgm:t>
        <a:bodyPr/>
        <a:lstStyle/>
        <a:p>
          <a:endParaRPr lang="ru-RU"/>
        </a:p>
      </dgm:t>
    </dgm:pt>
    <dgm:pt modelId="{38D5763F-9966-4040-BD44-CBD89FAACFF4}" type="sibTrans" cxnId="{0AB909DD-6D86-4C0D-AF10-4512DDF0C855}">
      <dgm:prSet/>
      <dgm:spPr/>
      <dgm:t>
        <a:bodyPr/>
        <a:lstStyle/>
        <a:p>
          <a:endParaRPr lang="ru-RU"/>
        </a:p>
      </dgm:t>
    </dgm:pt>
    <dgm:pt modelId="{CA804337-26C6-473B-A5AC-3E99F792FC65}">
      <dgm:prSet/>
      <dgm:spPr/>
      <dgm:t>
        <a:bodyPr/>
        <a:lstStyle/>
        <a:p>
          <a:pPr rtl="0"/>
          <a:r>
            <a:rPr lang="en-US" dirty="0" smtClean="0"/>
            <a:t>Packaging</a:t>
          </a:r>
          <a:endParaRPr lang="ru-RU" dirty="0"/>
        </a:p>
      </dgm:t>
    </dgm:pt>
    <dgm:pt modelId="{15656FAB-5A78-45F1-8D2B-5F80628E8B29}" type="parTrans" cxnId="{35A3F62F-57DA-405B-83C5-4C8111B61821}">
      <dgm:prSet/>
      <dgm:spPr/>
      <dgm:t>
        <a:bodyPr/>
        <a:lstStyle/>
        <a:p>
          <a:endParaRPr lang="ru-RU"/>
        </a:p>
      </dgm:t>
    </dgm:pt>
    <dgm:pt modelId="{F00EB9F3-FEEE-4D81-8E9A-36759E0E9E96}" type="sibTrans" cxnId="{35A3F62F-57DA-405B-83C5-4C8111B61821}">
      <dgm:prSet/>
      <dgm:spPr/>
      <dgm:t>
        <a:bodyPr/>
        <a:lstStyle/>
        <a:p>
          <a:endParaRPr lang="ru-RU"/>
        </a:p>
      </dgm:t>
    </dgm:pt>
    <dgm:pt modelId="{A3D10CBA-9D2D-4BF4-A127-CB63BCFB40B0}">
      <dgm:prSet/>
      <dgm:spPr/>
      <dgm:t>
        <a:bodyPr/>
        <a:lstStyle/>
        <a:p>
          <a:pPr rtl="0"/>
          <a:r>
            <a:rPr lang="en-US" dirty="0" smtClean="0"/>
            <a:t>Clothes</a:t>
          </a:r>
          <a:endParaRPr lang="ru-RU" dirty="0"/>
        </a:p>
      </dgm:t>
    </dgm:pt>
    <dgm:pt modelId="{1E344EA3-2B41-4447-956C-E1D1595972A0}" type="parTrans" cxnId="{F7883F58-20B6-42DC-BD40-29F622CB9DF2}">
      <dgm:prSet/>
      <dgm:spPr/>
      <dgm:t>
        <a:bodyPr/>
        <a:lstStyle/>
        <a:p>
          <a:endParaRPr lang="ru-RU"/>
        </a:p>
      </dgm:t>
    </dgm:pt>
    <dgm:pt modelId="{005723B8-5A4E-401F-B045-5105ED69CFDA}" type="sibTrans" cxnId="{F7883F58-20B6-42DC-BD40-29F622CB9DF2}">
      <dgm:prSet/>
      <dgm:spPr/>
      <dgm:t>
        <a:bodyPr/>
        <a:lstStyle/>
        <a:p>
          <a:endParaRPr lang="ru-RU"/>
        </a:p>
      </dgm:t>
    </dgm:pt>
    <dgm:pt modelId="{CA585DD9-AE10-41AD-80FC-AAAE7F3E7F91}">
      <dgm:prSet/>
      <dgm:spPr/>
      <dgm:t>
        <a:bodyPr/>
        <a:lstStyle/>
        <a:p>
          <a:pPr rtl="0"/>
          <a:r>
            <a:rPr lang="en-US" dirty="0" smtClean="0"/>
            <a:t>Fu</a:t>
          </a:r>
          <a:r>
            <a:rPr lang="pl-PL" dirty="0" smtClean="0"/>
            <a:t>r</a:t>
          </a:r>
          <a:r>
            <a:rPr lang="en-US" dirty="0" err="1" smtClean="0"/>
            <a:t>niture</a:t>
          </a:r>
          <a:endParaRPr lang="en-US" dirty="0"/>
        </a:p>
      </dgm:t>
    </dgm:pt>
    <dgm:pt modelId="{5DCA8442-225E-4B76-9EFA-90EB19FCA7C0}" type="parTrans" cxnId="{0D738A2C-B70D-4001-944D-C4F077FA05A5}">
      <dgm:prSet/>
      <dgm:spPr/>
      <dgm:t>
        <a:bodyPr/>
        <a:lstStyle/>
        <a:p>
          <a:endParaRPr lang="ru-RU"/>
        </a:p>
      </dgm:t>
    </dgm:pt>
    <dgm:pt modelId="{6B06BD32-5FA3-4274-B22A-AD8C6A7E5FA7}" type="sibTrans" cxnId="{0D738A2C-B70D-4001-944D-C4F077FA05A5}">
      <dgm:prSet/>
      <dgm:spPr/>
      <dgm:t>
        <a:bodyPr/>
        <a:lstStyle/>
        <a:p>
          <a:endParaRPr lang="ru-RU"/>
        </a:p>
      </dgm:t>
    </dgm:pt>
    <dgm:pt modelId="{11C664CC-EF83-4096-881D-8AA2E81CA192}">
      <dgm:prSet/>
      <dgm:spPr/>
      <dgm:t>
        <a:bodyPr/>
        <a:lstStyle/>
        <a:p>
          <a:pPr rtl="0"/>
          <a:endParaRPr lang="en-US" dirty="0"/>
        </a:p>
      </dgm:t>
    </dgm:pt>
    <dgm:pt modelId="{C7E1C4FB-92A4-417D-B61D-6FB6E62D4C9D}" type="parTrans" cxnId="{8785CC90-1323-4E44-9079-33AAC7A5F794}">
      <dgm:prSet/>
      <dgm:spPr/>
      <dgm:t>
        <a:bodyPr/>
        <a:lstStyle/>
        <a:p>
          <a:endParaRPr lang="ru-RU"/>
        </a:p>
      </dgm:t>
    </dgm:pt>
    <dgm:pt modelId="{5984D5AB-3764-4F97-820F-F018D3101F58}" type="sibTrans" cxnId="{8785CC90-1323-4E44-9079-33AAC7A5F794}">
      <dgm:prSet/>
      <dgm:spPr/>
      <dgm:t>
        <a:bodyPr/>
        <a:lstStyle/>
        <a:p>
          <a:endParaRPr lang="ru-RU"/>
        </a:p>
      </dgm:t>
    </dgm:pt>
    <dgm:pt modelId="{4864CC3C-6267-4812-B192-2DCAD47F3E51}" type="pres">
      <dgm:prSet presAssocID="{9EE767BA-94C5-40EE-ADD4-4CD4825065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7882B-F22D-4A63-B13C-2085A0AFA87B}" type="pres">
      <dgm:prSet presAssocID="{FBB838C5-1011-470C-A872-FADD2DD2C171}" presName="circ1" presStyleLbl="vennNode1" presStyleIdx="0" presStyleCnt="7"/>
      <dgm:spPr/>
    </dgm:pt>
    <dgm:pt modelId="{2009FC27-E18B-4A05-9FEF-3E1016B2B6FC}" type="pres">
      <dgm:prSet presAssocID="{FBB838C5-1011-470C-A872-FADD2DD2C171}" presName="circ1Tx" presStyleLbl="revTx" presStyleIdx="0" presStyleCnt="0" custLinFactNeighborX="-4226" custLinFactNeighborY="17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30C3F-6A24-4463-97C6-532561905BAC}" type="pres">
      <dgm:prSet presAssocID="{40824F99-580A-47F6-8393-84D1BC1A4B98}" presName="circ2" presStyleLbl="vennNode1" presStyleIdx="1" presStyleCnt="7"/>
      <dgm:spPr/>
    </dgm:pt>
    <dgm:pt modelId="{7E370B40-270C-40DD-9BB4-D87A9CD45A07}" type="pres">
      <dgm:prSet presAssocID="{40824F99-580A-47F6-8393-84D1BC1A4B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B78F4-21BD-49B0-9676-A6C9CD1A3E5C}" type="pres">
      <dgm:prSet presAssocID="{1FF5FE47-0273-455A-ADAE-2BE354FE170D}" presName="circ3" presStyleLbl="vennNode1" presStyleIdx="2" presStyleCnt="7"/>
      <dgm:spPr/>
    </dgm:pt>
    <dgm:pt modelId="{CB0D59C4-36E7-42D8-A74B-F0155C01CC09}" type="pres">
      <dgm:prSet presAssocID="{1FF5FE47-0273-455A-ADAE-2BE354FE17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E756-2DB0-45B8-80EF-682452D77D07}" type="pres">
      <dgm:prSet presAssocID="{CA804337-26C6-473B-A5AC-3E99F792FC65}" presName="circ4" presStyleLbl="vennNode1" presStyleIdx="3" presStyleCnt="7"/>
      <dgm:spPr/>
    </dgm:pt>
    <dgm:pt modelId="{404D806F-0DE0-4DEC-A7D1-309F9CCBC398}" type="pres">
      <dgm:prSet presAssocID="{CA804337-26C6-473B-A5AC-3E99F792FC6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EB7DE-AFD1-499A-8C82-E67540CC8F25}" type="pres">
      <dgm:prSet presAssocID="{A3D10CBA-9D2D-4BF4-A127-CB63BCFB40B0}" presName="circ5" presStyleLbl="vennNode1" presStyleIdx="4" presStyleCnt="7"/>
      <dgm:spPr/>
    </dgm:pt>
    <dgm:pt modelId="{AC215626-ECDC-4C3B-BB16-62CA7459AD5A}" type="pres">
      <dgm:prSet presAssocID="{A3D10CBA-9D2D-4BF4-A127-CB63BCFB40B0}" presName="circ5Tx" presStyleLbl="revTx" presStyleIdx="0" presStyleCnt="0" custLinFactNeighborX="-7209" custLinFactNeighborY="-38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4C7CF-33A6-4BAA-AB19-86BFC594A9D4}" type="pres">
      <dgm:prSet presAssocID="{CA585DD9-AE10-41AD-80FC-AAAE7F3E7F91}" presName="circ6" presStyleLbl="vennNode1" presStyleIdx="5" presStyleCnt="7"/>
      <dgm:spPr/>
    </dgm:pt>
    <dgm:pt modelId="{A4DCE7D5-DFB1-4881-8805-E7197B26725D}" type="pres">
      <dgm:prSet presAssocID="{CA585DD9-AE10-41AD-80FC-AAAE7F3E7F91}" presName="circ6Tx" presStyleLbl="revTx" presStyleIdx="0" presStyleCnt="0" custLinFactNeighborY="-73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DA47F-92E5-4159-8EF0-6FE4F7B6CFE3}" type="pres">
      <dgm:prSet presAssocID="{11C664CC-EF83-4096-881D-8AA2E81CA192}" presName="circ7" presStyleLbl="vennNode1" presStyleIdx="6" presStyleCnt="7"/>
      <dgm:spPr/>
    </dgm:pt>
    <dgm:pt modelId="{D0EB3F42-C0BD-4E47-B118-FA9812C3D95E}" type="pres">
      <dgm:prSet presAssocID="{11C664CC-EF83-4096-881D-8AA2E81CA192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5959D6-55CF-4669-97DA-500900DC757A}" type="presOf" srcId="{9EE767BA-94C5-40EE-ADD4-4CD48250656D}" destId="{4864CC3C-6267-4812-B192-2DCAD47F3E51}" srcOrd="0" destOrd="0" presId="urn:microsoft.com/office/officeart/2005/8/layout/venn1"/>
    <dgm:cxn modelId="{0D738A2C-B70D-4001-944D-C4F077FA05A5}" srcId="{9EE767BA-94C5-40EE-ADD4-4CD48250656D}" destId="{CA585DD9-AE10-41AD-80FC-AAAE7F3E7F91}" srcOrd="5" destOrd="0" parTransId="{5DCA8442-225E-4B76-9EFA-90EB19FCA7C0}" sibTransId="{6B06BD32-5FA3-4274-B22A-AD8C6A7E5FA7}"/>
    <dgm:cxn modelId="{8785CC90-1323-4E44-9079-33AAC7A5F794}" srcId="{9EE767BA-94C5-40EE-ADD4-4CD48250656D}" destId="{11C664CC-EF83-4096-881D-8AA2E81CA192}" srcOrd="6" destOrd="0" parTransId="{C7E1C4FB-92A4-417D-B61D-6FB6E62D4C9D}" sibTransId="{5984D5AB-3764-4F97-820F-F018D3101F58}"/>
    <dgm:cxn modelId="{35A3F62F-57DA-405B-83C5-4C8111B61821}" srcId="{9EE767BA-94C5-40EE-ADD4-4CD48250656D}" destId="{CA804337-26C6-473B-A5AC-3E99F792FC65}" srcOrd="3" destOrd="0" parTransId="{15656FAB-5A78-45F1-8D2B-5F80628E8B29}" sibTransId="{F00EB9F3-FEEE-4D81-8E9A-36759E0E9E96}"/>
    <dgm:cxn modelId="{9568277F-8AD5-429E-B069-124469561B25}" type="presOf" srcId="{A3D10CBA-9D2D-4BF4-A127-CB63BCFB40B0}" destId="{AC215626-ECDC-4C3B-BB16-62CA7459AD5A}" srcOrd="0" destOrd="0" presId="urn:microsoft.com/office/officeart/2005/8/layout/venn1"/>
    <dgm:cxn modelId="{AB69F4FA-2B51-47D4-B203-12F4EB132680}" type="presOf" srcId="{FBB838C5-1011-470C-A872-FADD2DD2C171}" destId="{2009FC27-E18B-4A05-9FEF-3E1016B2B6FC}" srcOrd="0" destOrd="0" presId="urn:microsoft.com/office/officeart/2005/8/layout/venn1"/>
    <dgm:cxn modelId="{EACD36CF-DD6E-40EA-B9C8-941981D63788}" type="presOf" srcId="{CA804337-26C6-473B-A5AC-3E99F792FC65}" destId="{404D806F-0DE0-4DEC-A7D1-309F9CCBC398}" srcOrd="0" destOrd="0" presId="urn:microsoft.com/office/officeart/2005/8/layout/venn1"/>
    <dgm:cxn modelId="{F7883F58-20B6-42DC-BD40-29F622CB9DF2}" srcId="{9EE767BA-94C5-40EE-ADD4-4CD48250656D}" destId="{A3D10CBA-9D2D-4BF4-A127-CB63BCFB40B0}" srcOrd="4" destOrd="0" parTransId="{1E344EA3-2B41-4447-956C-E1D1595972A0}" sibTransId="{005723B8-5A4E-401F-B045-5105ED69CFDA}"/>
    <dgm:cxn modelId="{BE048CE6-F265-468C-BFC6-DAE5390ADF8D}" type="presOf" srcId="{11C664CC-EF83-4096-881D-8AA2E81CA192}" destId="{D0EB3F42-C0BD-4E47-B118-FA9812C3D95E}" srcOrd="0" destOrd="0" presId="urn:microsoft.com/office/officeart/2005/8/layout/venn1"/>
    <dgm:cxn modelId="{0AB909DD-6D86-4C0D-AF10-4512DDF0C855}" srcId="{9EE767BA-94C5-40EE-ADD4-4CD48250656D}" destId="{1FF5FE47-0273-455A-ADAE-2BE354FE170D}" srcOrd="2" destOrd="0" parTransId="{F910AC21-29A7-4FA2-8D3C-E71A79C0CB25}" sibTransId="{38D5763F-9966-4040-BD44-CBD89FAACFF4}"/>
    <dgm:cxn modelId="{B3988B0B-3C71-44DF-8A0C-C243796A4C63}" type="presOf" srcId="{1FF5FE47-0273-455A-ADAE-2BE354FE170D}" destId="{CB0D59C4-36E7-42D8-A74B-F0155C01CC09}" srcOrd="0" destOrd="0" presId="urn:microsoft.com/office/officeart/2005/8/layout/venn1"/>
    <dgm:cxn modelId="{A1352142-A284-476E-8B1F-480835AF3523}" srcId="{9EE767BA-94C5-40EE-ADD4-4CD48250656D}" destId="{FBB838C5-1011-470C-A872-FADD2DD2C171}" srcOrd="0" destOrd="0" parTransId="{F1A180D8-FF84-4CCB-ACFE-FD610118F13F}" sibTransId="{FAC4BBB9-1509-4F51-8B08-0284EF7AB127}"/>
    <dgm:cxn modelId="{6E8AA836-96FD-4B57-BE8A-24FF76053295}" type="presOf" srcId="{40824F99-580A-47F6-8393-84D1BC1A4B98}" destId="{7E370B40-270C-40DD-9BB4-D87A9CD45A07}" srcOrd="0" destOrd="0" presId="urn:microsoft.com/office/officeart/2005/8/layout/venn1"/>
    <dgm:cxn modelId="{9B28F7E2-A7B3-4B10-B068-C061A4CF24A1}" type="presOf" srcId="{CA585DD9-AE10-41AD-80FC-AAAE7F3E7F91}" destId="{A4DCE7D5-DFB1-4881-8805-E7197B26725D}" srcOrd="0" destOrd="0" presId="urn:microsoft.com/office/officeart/2005/8/layout/venn1"/>
    <dgm:cxn modelId="{9331F068-20E6-43F7-9FEF-1346DDEC4A80}" srcId="{9EE767BA-94C5-40EE-ADD4-4CD48250656D}" destId="{40824F99-580A-47F6-8393-84D1BC1A4B98}" srcOrd="1" destOrd="0" parTransId="{6A44D3CC-3915-41F9-8571-719B3EB3F400}" sibTransId="{747BC557-A2F8-472E-B50C-BD66C3FC73CE}"/>
    <dgm:cxn modelId="{0BFECEC9-83CE-457E-A2DE-E3E1D3B6CA86}" type="presParOf" srcId="{4864CC3C-6267-4812-B192-2DCAD47F3E51}" destId="{6DE7882B-F22D-4A63-B13C-2085A0AFA87B}" srcOrd="0" destOrd="0" presId="urn:microsoft.com/office/officeart/2005/8/layout/venn1"/>
    <dgm:cxn modelId="{08790D2A-913F-4448-8B15-5DA9AD1F0FB8}" type="presParOf" srcId="{4864CC3C-6267-4812-B192-2DCAD47F3E51}" destId="{2009FC27-E18B-4A05-9FEF-3E1016B2B6FC}" srcOrd="1" destOrd="0" presId="urn:microsoft.com/office/officeart/2005/8/layout/venn1"/>
    <dgm:cxn modelId="{42D210A4-9EB2-4954-8B65-4794D509C6DE}" type="presParOf" srcId="{4864CC3C-6267-4812-B192-2DCAD47F3E51}" destId="{98130C3F-6A24-4463-97C6-532561905BAC}" srcOrd="2" destOrd="0" presId="urn:microsoft.com/office/officeart/2005/8/layout/venn1"/>
    <dgm:cxn modelId="{ECB855E2-D51F-4B00-BE6A-2BAF53FFF438}" type="presParOf" srcId="{4864CC3C-6267-4812-B192-2DCAD47F3E51}" destId="{7E370B40-270C-40DD-9BB4-D87A9CD45A07}" srcOrd="3" destOrd="0" presId="urn:microsoft.com/office/officeart/2005/8/layout/venn1"/>
    <dgm:cxn modelId="{42078388-2A43-41F9-B64B-7804D371ABF7}" type="presParOf" srcId="{4864CC3C-6267-4812-B192-2DCAD47F3E51}" destId="{CABB78F4-21BD-49B0-9676-A6C9CD1A3E5C}" srcOrd="4" destOrd="0" presId="urn:microsoft.com/office/officeart/2005/8/layout/venn1"/>
    <dgm:cxn modelId="{381372AE-96CA-4EAE-9A13-DC8E6C6DB557}" type="presParOf" srcId="{4864CC3C-6267-4812-B192-2DCAD47F3E51}" destId="{CB0D59C4-36E7-42D8-A74B-F0155C01CC09}" srcOrd="5" destOrd="0" presId="urn:microsoft.com/office/officeart/2005/8/layout/venn1"/>
    <dgm:cxn modelId="{A7DF86EF-B162-4E51-90C9-A908CFE5228B}" type="presParOf" srcId="{4864CC3C-6267-4812-B192-2DCAD47F3E51}" destId="{E4B9E756-2DB0-45B8-80EF-682452D77D07}" srcOrd="6" destOrd="0" presId="urn:microsoft.com/office/officeart/2005/8/layout/venn1"/>
    <dgm:cxn modelId="{12FF4304-EF5A-4D4C-BA3C-661DA6E50F96}" type="presParOf" srcId="{4864CC3C-6267-4812-B192-2DCAD47F3E51}" destId="{404D806F-0DE0-4DEC-A7D1-309F9CCBC398}" srcOrd="7" destOrd="0" presId="urn:microsoft.com/office/officeart/2005/8/layout/venn1"/>
    <dgm:cxn modelId="{DFE4A865-C122-415F-8A94-5108F06F68CB}" type="presParOf" srcId="{4864CC3C-6267-4812-B192-2DCAD47F3E51}" destId="{E71EB7DE-AFD1-499A-8C82-E67540CC8F25}" srcOrd="8" destOrd="0" presId="urn:microsoft.com/office/officeart/2005/8/layout/venn1"/>
    <dgm:cxn modelId="{F40D9F18-7BB4-4199-A7EE-84547F5CCE02}" type="presParOf" srcId="{4864CC3C-6267-4812-B192-2DCAD47F3E51}" destId="{AC215626-ECDC-4C3B-BB16-62CA7459AD5A}" srcOrd="9" destOrd="0" presId="urn:microsoft.com/office/officeart/2005/8/layout/venn1"/>
    <dgm:cxn modelId="{F04C2D40-7FD6-4BE1-8B51-C4C76AFB22F3}" type="presParOf" srcId="{4864CC3C-6267-4812-B192-2DCAD47F3E51}" destId="{9B34C7CF-33A6-4BAA-AB19-86BFC594A9D4}" srcOrd="10" destOrd="0" presId="urn:microsoft.com/office/officeart/2005/8/layout/venn1"/>
    <dgm:cxn modelId="{B7845FE5-7C2A-4E6A-9AAD-55789B1746E0}" type="presParOf" srcId="{4864CC3C-6267-4812-B192-2DCAD47F3E51}" destId="{A4DCE7D5-DFB1-4881-8805-E7197B26725D}" srcOrd="11" destOrd="0" presId="urn:microsoft.com/office/officeart/2005/8/layout/venn1"/>
    <dgm:cxn modelId="{35896184-1C68-4398-ABE9-3DDFA96097EE}" type="presParOf" srcId="{4864CC3C-6267-4812-B192-2DCAD47F3E51}" destId="{2F2DA47F-92E5-4159-8EF0-6FE4F7B6CFE3}" srcOrd="12" destOrd="0" presId="urn:microsoft.com/office/officeart/2005/8/layout/venn1"/>
    <dgm:cxn modelId="{1C1FA69D-DA73-4405-BF05-7D3E574B0EDD}" type="presParOf" srcId="{4864CC3C-6267-4812-B192-2DCAD47F3E51}" destId="{D0EB3F42-C0BD-4E47-B118-FA9812C3D95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EB3F6-B3E6-4BA0-8C3C-CB985D016CD7}" type="doc">
      <dgm:prSet loTypeId="urn:microsoft.com/office/officeart/2005/8/layout/cycle2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911F33-8F82-4BE0-AE8B-C5E35F7F885B}">
      <dgm:prSet/>
      <dgm:spPr/>
      <dgm:t>
        <a:bodyPr/>
        <a:lstStyle/>
        <a:p>
          <a:pPr rtl="0"/>
          <a:r>
            <a:rPr lang="en-US" dirty="0" smtClean="0"/>
            <a:t>Landfill</a:t>
          </a:r>
          <a:endParaRPr lang="en-US" dirty="0"/>
        </a:p>
      </dgm:t>
    </dgm:pt>
    <dgm:pt modelId="{382D0595-B642-4E5F-B9CA-9D59CDCE6678}" type="parTrans" cxnId="{3F1CADDF-73CE-4CCB-956C-10ACB0989ACF}">
      <dgm:prSet/>
      <dgm:spPr/>
      <dgm:t>
        <a:bodyPr/>
        <a:lstStyle/>
        <a:p>
          <a:endParaRPr lang="en-US"/>
        </a:p>
      </dgm:t>
    </dgm:pt>
    <dgm:pt modelId="{7BF15D74-7FFA-4C89-B3A3-A781DFC8FA6B}" type="sibTrans" cxnId="{3F1CADDF-73CE-4CCB-956C-10ACB0989ACF}">
      <dgm:prSet/>
      <dgm:spPr/>
      <dgm:t>
        <a:bodyPr/>
        <a:lstStyle/>
        <a:p>
          <a:endParaRPr lang="en-US" dirty="0"/>
        </a:p>
      </dgm:t>
    </dgm:pt>
    <dgm:pt modelId="{D8CECFEF-8EDC-440C-8767-F11A6DE1BC40}">
      <dgm:prSet/>
      <dgm:spPr/>
      <dgm:t>
        <a:bodyPr/>
        <a:lstStyle/>
        <a:p>
          <a:pPr rtl="0"/>
          <a:r>
            <a:rPr lang="en-US" dirty="0" smtClean="0"/>
            <a:t>Composting</a:t>
          </a:r>
          <a:endParaRPr lang="en-US" dirty="0"/>
        </a:p>
      </dgm:t>
    </dgm:pt>
    <dgm:pt modelId="{C8F72F89-A77D-48D5-B8F2-C18FCC057135}" type="parTrans" cxnId="{F7F3D31F-3690-45D4-AF3C-BC751B3F99DF}">
      <dgm:prSet/>
      <dgm:spPr/>
      <dgm:t>
        <a:bodyPr/>
        <a:lstStyle/>
        <a:p>
          <a:endParaRPr lang="en-US"/>
        </a:p>
      </dgm:t>
    </dgm:pt>
    <dgm:pt modelId="{88DA8DA4-C7FE-48AA-AFF7-2ACC6A298043}" type="sibTrans" cxnId="{F7F3D31F-3690-45D4-AF3C-BC751B3F99DF}">
      <dgm:prSet/>
      <dgm:spPr/>
      <dgm:t>
        <a:bodyPr/>
        <a:lstStyle/>
        <a:p>
          <a:endParaRPr lang="en-US" dirty="0"/>
        </a:p>
      </dgm:t>
    </dgm:pt>
    <dgm:pt modelId="{0A5125A5-3082-45D4-916B-65DDBF2E1CD3}">
      <dgm:prSet/>
      <dgm:spPr/>
      <dgm:t>
        <a:bodyPr/>
        <a:lstStyle/>
        <a:p>
          <a:pPr rtl="0"/>
          <a:r>
            <a:rPr lang="en-US" dirty="0" smtClean="0"/>
            <a:t>Waste To Energy</a:t>
          </a:r>
          <a:endParaRPr lang="en-US" dirty="0"/>
        </a:p>
      </dgm:t>
    </dgm:pt>
    <dgm:pt modelId="{FA49353D-F30D-485D-A4AC-9820D03C4A9C}" type="parTrans" cxnId="{0DE925A4-C471-48D7-BE01-91F79D49459C}">
      <dgm:prSet/>
      <dgm:spPr/>
      <dgm:t>
        <a:bodyPr/>
        <a:lstStyle/>
        <a:p>
          <a:endParaRPr lang="en-US"/>
        </a:p>
      </dgm:t>
    </dgm:pt>
    <dgm:pt modelId="{2C2329E9-4B8C-49E8-AB25-FFC1B52F4A96}" type="sibTrans" cxnId="{0DE925A4-C471-48D7-BE01-91F79D49459C}">
      <dgm:prSet/>
      <dgm:spPr/>
      <dgm:t>
        <a:bodyPr/>
        <a:lstStyle/>
        <a:p>
          <a:endParaRPr lang="en-US" dirty="0"/>
        </a:p>
      </dgm:t>
    </dgm:pt>
    <dgm:pt modelId="{CFBAD832-0EC3-42B0-A9B6-82FC1929CA55}">
      <dgm:prSet/>
      <dgm:spPr/>
      <dgm:t>
        <a:bodyPr/>
        <a:lstStyle/>
        <a:p>
          <a:pPr rtl="0"/>
          <a:r>
            <a:rPr lang="en-US" dirty="0" smtClean="0"/>
            <a:t>Stores</a:t>
          </a:r>
          <a:endParaRPr lang="en-US" dirty="0"/>
        </a:p>
      </dgm:t>
    </dgm:pt>
    <dgm:pt modelId="{1CA1A2DD-F35B-4A38-A323-665731AF7A8D}" type="parTrans" cxnId="{E0F81CFF-0053-40A2-B656-FEFA9E801530}">
      <dgm:prSet/>
      <dgm:spPr/>
      <dgm:t>
        <a:bodyPr/>
        <a:lstStyle/>
        <a:p>
          <a:endParaRPr lang="en-US"/>
        </a:p>
      </dgm:t>
    </dgm:pt>
    <dgm:pt modelId="{E909318F-E8C2-4127-AD1A-6FFAF5EF1CE2}" type="sibTrans" cxnId="{E0F81CFF-0053-40A2-B656-FEFA9E801530}">
      <dgm:prSet/>
      <dgm:spPr/>
      <dgm:t>
        <a:bodyPr/>
        <a:lstStyle/>
        <a:p>
          <a:endParaRPr lang="en-US" dirty="0"/>
        </a:p>
      </dgm:t>
    </dgm:pt>
    <dgm:pt modelId="{D4F64BB3-53E1-41B8-BF24-C7A5A8AA69DA}">
      <dgm:prSet/>
      <dgm:spPr/>
      <dgm:t>
        <a:bodyPr/>
        <a:lstStyle/>
        <a:p>
          <a:pPr rtl="0"/>
          <a:r>
            <a:rPr lang="en-US" dirty="0" smtClean="0"/>
            <a:t>Houses</a:t>
          </a:r>
          <a:endParaRPr lang="en-US" dirty="0"/>
        </a:p>
      </dgm:t>
    </dgm:pt>
    <dgm:pt modelId="{A96AD737-DB80-44FB-BEAE-97C3CC7DB556}" type="parTrans" cxnId="{0D5FF675-8C58-4636-B31E-E29A15FF0C7F}">
      <dgm:prSet/>
      <dgm:spPr/>
      <dgm:t>
        <a:bodyPr/>
        <a:lstStyle/>
        <a:p>
          <a:endParaRPr lang="en-US"/>
        </a:p>
      </dgm:t>
    </dgm:pt>
    <dgm:pt modelId="{4E6751E4-A9F7-471F-A018-69DC31874801}" type="sibTrans" cxnId="{0D5FF675-8C58-4636-B31E-E29A15FF0C7F}">
      <dgm:prSet/>
      <dgm:spPr/>
      <dgm:t>
        <a:bodyPr/>
        <a:lstStyle/>
        <a:p>
          <a:endParaRPr lang="en-US" dirty="0"/>
        </a:p>
      </dgm:t>
    </dgm:pt>
    <dgm:pt modelId="{CAE14D67-1A98-41CE-A19E-8BA3CDFA173F}" type="pres">
      <dgm:prSet presAssocID="{863EB3F6-B3E6-4BA0-8C3C-CB985D016C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2371E-6BB4-480E-B5E3-1E812E101A59}" type="pres">
      <dgm:prSet presAssocID="{D4F64BB3-53E1-41B8-BF24-C7A5A8AA69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CF744-57AA-42A8-8289-A4D5C9F01BF0}" type="pres">
      <dgm:prSet presAssocID="{4E6751E4-A9F7-471F-A018-69DC3187480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0E73ED4-0735-45FD-A91F-665D783D65B5}" type="pres">
      <dgm:prSet presAssocID="{4E6751E4-A9F7-471F-A018-69DC3187480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9463C99-F988-416A-81B7-A5A6E5F867C7}" type="pres">
      <dgm:prSet presAssocID="{03911F33-8F82-4BE0-AE8B-C5E35F7F88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95E99-8299-411C-851A-788AB20F591A}" type="pres">
      <dgm:prSet presAssocID="{7BF15D74-7FFA-4C89-B3A3-A781DFC8FA6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3239DD6-652E-4309-881B-53F7F0984906}" type="pres">
      <dgm:prSet presAssocID="{7BF15D74-7FFA-4C89-B3A3-A781DFC8FA6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0296515-C25C-4F83-8136-52EE4DBA666B}" type="pres">
      <dgm:prSet presAssocID="{0A5125A5-3082-45D4-916B-65DDBF2E1C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1731F-0BB2-4A02-A412-A78421F8A5B8}" type="pres">
      <dgm:prSet presAssocID="{2C2329E9-4B8C-49E8-AB25-FFC1B52F4A9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630426D-3028-4F5A-A57F-EC3B07F9D960}" type="pres">
      <dgm:prSet presAssocID="{2C2329E9-4B8C-49E8-AB25-FFC1B52F4A9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20671FC-850A-4D20-92E7-50A6AAFDA972}" type="pres">
      <dgm:prSet presAssocID="{D8CECFEF-8EDC-440C-8767-F11A6DE1BC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E060D-1146-45A7-BBB2-671AED197812}" type="pres">
      <dgm:prSet presAssocID="{88DA8DA4-C7FE-48AA-AFF7-2ACC6A29804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BE78763-B328-4439-A484-E3068D5B0075}" type="pres">
      <dgm:prSet presAssocID="{88DA8DA4-C7FE-48AA-AFF7-2ACC6A2980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3802995-E52F-4563-9387-C52A4D3AC087}" type="pres">
      <dgm:prSet presAssocID="{CFBAD832-0EC3-42B0-A9B6-82FC1929CA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273EC-6C51-4B05-97EC-A18065AD47D8}" type="pres">
      <dgm:prSet presAssocID="{E909318F-E8C2-4127-AD1A-6FFAF5EF1C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1D2C4F6-86C9-47E3-A9B1-CCC8C7BEEC1E}" type="pres">
      <dgm:prSet presAssocID="{E909318F-E8C2-4127-AD1A-6FFAF5EF1C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8026612-3C4F-49B8-8156-45F424224E28}" type="presOf" srcId="{D8CECFEF-8EDC-440C-8767-F11A6DE1BC40}" destId="{920671FC-850A-4D20-92E7-50A6AAFDA972}" srcOrd="0" destOrd="0" presId="urn:microsoft.com/office/officeart/2005/8/layout/cycle2"/>
    <dgm:cxn modelId="{AA963A47-1FCE-485C-B421-B1C5FAE9FE35}" type="presOf" srcId="{88DA8DA4-C7FE-48AA-AFF7-2ACC6A298043}" destId="{B8FE060D-1146-45A7-BBB2-671AED197812}" srcOrd="0" destOrd="0" presId="urn:microsoft.com/office/officeart/2005/8/layout/cycle2"/>
    <dgm:cxn modelId="{79CA4CC3-B2B6-44EE-8837-060C15974B61}" type="presOf" srcId="{7BF15D74-7FFA-4C89-B3A3-A781DFC8FA6B}" destId="{33239DD6-652E-4309-881B-53F7F0984906}" srcOrd="1" destOrd="0" presId="urn:microsoft.com/office/officeart/2005/8/layout/cycle2"/>
    <dgm:cxn modelId="{7B2A62A1-EDCD-4B04-ADF4-D12494867D65}" type="presOf" srcId="{E909318F-E8C2-4127-AD1A-6FFAF5EF1CE2}" destId="{1C5273EC-6C51-4B05-97EC-A18065AD47D8}" srcOrd="0" destOrd="0" presId="urn:microsoft.com/office/officeart/2005/8/layout/cycle2"/>
    <dgm:cxn modelId="{F7F3D31F-3690-45D4-AF3C-BC751B3F99DF}" srcId="{863EB3F6-B3E6-4BA0-8C3C-CB985D016CD7}" destId="{D8CECFEF-8EDC-440C-8767-F11A6DE1BC40}" srcOrd="3" destOrd="0" parTransId="{C8F72F89-A77D-48D5-B8F2-C18FCC057135}" sibTransId="{88DA8DA4-C7FE-48AA-AFF7-2ACC6A298043}"/>
    <dgm:cxn modelId="{F7F568CE-DCA9-4C63-9A97-09452CBB9553}" type="presOf" srcId="{2C2329E9-4B8C-49E8-AB25-FFC1B52F4A96}" destId="{E630426D-3028-4F5A-A57F-EC3B07F9D960}" srcOrd="1" destOrd="0" presId="urn:microsoft.com/office/officeart/2005/8/layout/cycle2"/>
    <dgm:cxn modelId="{2E2244C8-9C9E-416C-94F2-9E261D71CEAA}" type="presOf" srcId="{D4F64BB3-53E1-41B8-BF24-C7A5A8AA69DA}" destId="{9692371E-6BB4-480E-B5E3-1E812E101A59}" srcOrd="0" destOrd="0" presId="urn:microsoft.com/office/officeart/2005/8/layout/cycle2"/>
    <dgm:cxn modelId="{E0F81CFF-0053-40A2-B656-FEFA9E801530}" srcId="{863EB3F6-B3E6-4BA0-8C3C-CB985D016CD7}" destId="{CFBAD832-0EC3-42B0-A9B6-82FC1929CA55}" srcOrd="4" destOrd="0" parTransId="{1CA1A2DD-F35B-4A38-A323-665731AF7A8D}" sibTransId="{E909318F-E8C2-4127-AD1A-6FFAF5EF1CE2}"/>
    <dgm:cxn modelId="{4D0E288C-6562-489D-B0D2-A8E5F6B00E88}" type="presOf" srcId="{4E6751E4-A9F7-471F-A018-69DC31874801}" destId="{E0E73ED4-0735-45FD-A91F-665D783D65B5}" srcOrd="1" destOrd="0" presId="urn:microsoft.com/office/officeart/2005/8/layout/cycle2"/>
    <dgm:cxn modelId="{0DE925A4-C471-48D7-BE01-91F79D49459C}" srcId="{863EB3F6-B3E6-4BA0-8C3C-CB985D016CD7}" destId="{0A5125A5-3082-45D4-916B-65DDBF2E1CD3}" srcOrd="2" destOrd="0" parTransId="{FA49353D-F30D-485D-A4AC-9820D03C4A9C}" sibTransId="{2C2329E9-4B8C-49E8-AB25-FFC1B52F4A96}"/>
    <dgm:cxn modelId="{3A44D7E0-E74E-4831-8625-72EB775AE058}" type="presOf" srcId="{2C2329E9-4B8C-49E8-AB25-FFC1B52F4A96}" destId="{2FE1731F-0BB2-4A02-A412-A78421F8A5B8}" srcOrd="0" destOrd="0" presId="urn:microsoft.com/office/officeart/2005/8/layout/cycle2"/>
    <dgm:cxn modelId="{967461DA-CAC3-4F54-8AEA-AFAB0439E44F}" type="presOf" srcId="{E909318F-E8C2-4127-AD1A-6FFAF5EF1CE2}" destId="{F1D2C4F6-86C9-47E3-A9B1-CCC8C7BEEC1E}" srcOrd="1" destOrd="0" presId="urn:microsoft.com/office/officeart/2005/8/layout/cycle2"/>
    <dgm:cxn modelId="{3F1CADDF-73CE-4CCB-956C-10ACB0989ACF}" srcId="{863EB3F6-B3E6-4BA0-8C3C-CB985D016CD7}" destId="{03911F33-8F82-4BE0-AE8B-C5E35F7F885B}" srcOrd="1" destOrd="0" parTransId="{382D0595-B642-4E5F-B9CA-9D59CDCE6678}" sibTransId="{7BF15D74-7FFA-4C89-B3A3-A781DFC8FA6B}"/>
    <dgm:cxn modelId="{18B39D5F-8F4D-4404-B07E-1A7C1ED21978}" type="presOf" srcId="{7BF15D74-7FFA-4C89-B3A3-A781DFC8FA6B}" destId="{46E95E99-8299-411C-851A-788AB20F591A}" srcOrd="0" destOrd="0" presId="urn:microsoft.com/office/officeart/2005/8/layout/cycle2"/>
    <dgm:cxn modelId="{59E50557-1797-44E8-94C7-C3D564A324B8}" type="presOf" srcId="{CFBAD832-0EC3-42B0-A9B6-82FC1929CA55}" destId="{43802995-E52F-4563-9387-C52A4D3AC087}" srcOrd="0" destOrd="0" presId="urn:microsoft.com/office/officeart/2005/8/layout/cycle2"/>
    <dgm:cxn modelId="{0D5FF675-8C58-4636-B31E-E29A15FF0C7F}" srcId="{863EB3F6-B3E6-4BA0-8C3C-CB985D016CD7}" destId="{D4F64BB3-53E1-41B8-BF24-C7A5A8AA69DA}" srcOrd="0" destOrd="0" parTransId="{A96AD737-DB80-44FB-BEAE-97C3CC7DB556}" sibTransId="{4E6751E4-A9F7-471F-A018-69DC31874801}"/>
    <dgm:cxn modelId="{190350F8-89BE-4196-9D35-F2FB121F2280}" type="presOf" srcId="{863EB3F6-B3E6-4BA0-8C3C-CB985D016CD7}" destId="{CAE14D67-1A98-41CE-A19E-8BA3CDFA173F}" srcOrd="0" destOrd="0" presId="urn:microsoft.com/office/officeart/2005/8/layout/cycle2"/>
    <dgm:cxn modelId="{BDBDAD9A-4F51-41FE-AC58-840EDB8F67F9}" type="presOf" srcId="{88DA8DA4-C7FE-48AA-AFF7-2ACC6A298043}" destId="{EBE78763-B328-4439-A484-E3068D5B0075}" srcOrd="1" destOrd="0" presId="urn:microsoft.com/office/officeart/2005/8/layout/cycle2"/>
    <dgm:cxn modelId="{2BD25B40-67BA-4E1C-8782-F9F59517486B}" type="presOf" srcId="{0A5125A5-3082-45D4-916B-65DDBF2E1CD3}" destId="{B0296515-C25C-4F83-8136-52EE4DBA666B}" srcOrd="0" destOrd="0" presId="urn:microsoft.com/office/officeart/2005/8/layout/cycle2"/>
    <dgm:cxn modelId="{6CCB20EB-7511-4262-B59E-ED11F1C1A213}" type="presOf" srcId="{4E6751E4-A9F7-471F-A018-69DC31874801}" destId="{506CF744-57AA-42A8-8289-A4D5C9F01BF0}" srcOrd="0" destOrd="0" presId="urn:microsoft.com/office/officeart/2005/8/layout/cycle2"/>
    <dgm:cxn modelId="{14F769FA-F3EA-47D7-9648-24CFE4837C7C}" type="presOf" srcId="{03911F33-8F82-4BE0-AE8B-C5E35F7F885B}" destId="{79463C99-F988-416A-81B7-A5A6E5F867C7}" srcOrd="0" destOrd="0" presId="urn:microsoft.com/office/officeart/2005/8/layout/cycle2"/>
    <dgm:cxn modelId="{96F1ADA2-E77F-4823-A145-A265F68E3A61}" type="presParOf" srcId="{CAE14D67-1A98-41CE-A19E-8BA3CDFA173F}" destId="{9692371E-6BB4-480E-B5E3-1E812E101A59}" srcOrd="0" destOrd="0" presId="urn:microsoft.com/office/officeart/2005/8/layout/cycle2"/>
    <dgm:cxn modelId="{769038AF-9C25-4CDA-9EB6-E973CB4FB307}" type="presParOf" srcId="{CAE14D67-1A98-41CE-A19E-8BA3CDFA173F}" destId="{506CF744-57AA-42A8-8289-A4D5C9F01BF0}" srcOrd="1" destOrd="0" presId="urn:microsoft.com/office/officeart/2005/8/layout/cycle2"/>
    <dgm:cxn modelId="{D5078981-FC71-4631-BD21-3C296413A99D}" type="presParOf" srcId="{506CF744-57AA-42A8-8289-A4D5C9F01BF0}" destId="{E0E73ED4-0735-45FD-A91F-665D783D65B5}" srcOrd="0" destOrd="0" presId="urn:microsoft.com/office/officeart/2005/8/layout/cycle2"/>
    <dgm:cxn modelId="{131F54AA-062D-4320-85E8-E440F89222D1}" type="presParOf" srcId="{CAE14D67-1A98-41CE-A19E-8BA3CDFA173F}" destId="{79463C99-F988-416A-81B7-A5A6E5F867C7}" srcOrd="2" destOrd="0" presId="urn:microsoft.com/office/officeart/2005/8/layout/cycle2"/>
    <dgm:cxn modelId="{3AD5A028-4F58-4CED-A23C-62180AFDC89A}" type="presParOf" srcId="{CAE14D67-1A98-41CE-A19E-8BA3CDFA173F}" destId="{46E95E99-8299-411C-851A-788AB20F591A}" srcOrd="3" destOrd="0" presId="urn:microsoft.com/office/officeart/2005/8/layout/cycle2"/>
    <dgm:cxn modelId="{14DEA34A-5C68-4C6B-B479-C16244597D5E}" type="presParOf" srcId="{46E95E99-8299-411C-851A-788AB20F591A}" destId="{33239DD6-652E-4309-881B-53F7F0984906}" srcOrd="0" destOrd="0" presId="urn:microsoft.com/office/officeart/2005/8/layout/cycle2"/>
    <dgm:cxn modelId="{84E91565-4360-4A39-B20F-B1405B81F39B}" type="presParOf" srcId="{CAE14D67-1A98-41CE-A19E-8BA3CDFA173F}" destId="{B0296515-C25C-4F83-8136-52EE4DBA666B}" srcOrd="4" destOrd="0" presId="urn:microsoft.com/office/officeart/2005/8/layout/cycle2"/>
    <dgm:cxn modelId="{EED4F294-BAC4-442B-AED9-47BDF3FD0BBA}" type="presParOf" srcId="{CAE14D67-1A98-41CE-A19E-8BA3CDFA173F}" destId="{2FE1731F-0BB2-4A02-A412-A78421F8A5B8}" srcOrd="5" destOrd="0" presId="urn:microsoft.com/office/officeart/2005/8/layout/cycle2"/>
    <dgm:cxn modelId="{44503E94-29F5-435D-8272-F662892AFBD6}" type="presParOf" srcId="{2FE1731F-0BB2-4A02-A412-A78421F8A5B8}" destId="{E630426D-3028-4F5A-A57F-EC3B07F9D960}" srcOrd="0" destOrd="0" presId="urn:microsoft.com/office/officeart/2005/8/layout/cycle2"/>
    <dgm:cxn modelId="{2D0CE905-E209-41A7-9AC2-E963E8140F3C}" type="presParOf" srcId="{CAE14D67-1A98-41CE-A19E-8BA3CDFA173F}" destId="{920671FC-850A-4D20-92E7-50A6AAFDA972}" srcOrd="6" destOrd="0" presId="urn:microsoft.com/office/officeart/2005/8/layout/cycle2"/>
    <dgm:cxn modelId="{D46A64F5-A4C5-4F8C-8766-A149C88D3AD5}" type="presParOf" srcId="{CAE14D67-1A98-41CE-A19E-8BA3CDFA173F}" destId="{B8FE060D-1146-45A7-BBB2-671AED197812}" srcOrd="7" destOrd="0" presId="urn:microsoft.com/office/officeart/2005/8/layout/cycle2"/>
    <dgm:cxn modelId="{DE651559-C520-4737-B8E0-3BC3D3CDD790}" type="presParOf" srcId="{B8FE060D-1146-45A7-BBB2-671AED197812}" destId="{EBE78763-B328-4439-A484-E3068D5B0075}" srcOrd="0" destOrd="0" presId="urn:microsoft.com/office/officeart/2005/8/layout/cycle2"/>
    <dgm:cxn modelId="{F0F794D2-4CF2-4800-B621-B6CC5B54770F}" type="presParOf" srcId="{CAE14D67-1A98-41CE-A19E-8BA3CDFA173F}" destId="{43802995-E52F-4563-9387-C52A4D3AC087}" srcOrd="8" destOrd="0" presId="urn:microsoft.com/office/officeart/2005/8/layout/cycle2"/>
    <dgm:cxn modelId="{D2E32641-6FAA-46A3-9DA8-6A18227C518F}" type="presParOf" srcId="{CAE14D67-1A98-41CE-A19E-8BA3CDFA173F}" destId="{1C5273EC-6C51-4B05-97EC-A18065AD47D8}" srcOrd="9" destOrd="0" presId="urn:microsoft.com/office/officeart/2005/8/layout/cycle2"/>
    <dgm:cxn modelId="{B4094585-9897-49F7-93A7-D29F95E517BA}" type="presParOf" srcId="{1C5273EC-6C51-4B05-97EC-A18065AD47D8}" destId="{F1D2C4F6-86C9-47E3-A9B1-CCC8C7BEEC1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CF31F-6570-496F-B46D-DF4E62FD8D09}">
      <dsp:nvSpPr>
        <dsp:cNvPr id="0" name=""/>
        <dsp:cNvSpPr/>
      </dsp:nvSpPr>
      <dsp:spPr>
        <a:xfrm>
          <a:off x="0" y="151216"/>
          <a:ext cx="8424936" cy="336997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CABCB0-F144-48D0-88AF-A89091E0A703}">
      <dsp:nvSpPr>
        <dsp:cNvPr id="0" name=""/>
        <dsp:cNvSpPr/>
      </dsp:nvSpPr>
      <dsp:spPr>
        <a:xfrm>
          <a:off x="1010992" y="740962"/>
          <a:ext cx="2780228" cy="1651287"/>
        </a:xfrm>
        <a:prstGeom prst="rect">
          <a:avLst/>
        </a:prstGeom>
        <a:noFill/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cap="none" spc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Garbage</a:t>
          </a:r>
          <a:endParaRPr lang="ru-RU" sz="2300" b="1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010992" y="740962"/>
        <a:ext cx="2780228" cy="1651287"/>
      </dsp:txXfrm>
    </dsp:sp>
    <dsp:sp modelId="{1DA7240F-4B44-43B4-9A15-337A2EB1C5F0}">
      <dsp:nvSpPr>
        <dsp:cNvPr id="0" name=""/>
        <dsp:cNvSpPr/>
      </dsp:nvSpPr>
      <dsp:spPr>
        <a:xfrm>
          <a:off x="4212468" y="1280158"/>
          <a:ext cx="3285725" cy="1651287"/>
        </a:xfrm>
        <a:prstGeom prst="rect">
          <a:avLst/>
        </a:prstGeom>
        <a:noFill/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Any materials unused and rejected as worthless or unwanted</a:t>
          </a:r>
          <a:endParaRPr lang="en-US" sz="2300" b="1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4212468" y="1280158"/>
        <a:ext cx="3285725" cy="16512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7882B-F22D-4A63-B13C-2085A0AFA87B}">
      <dsp:nvSpPr>
        <dsp:cNvPr id="0" name=""/>
        <dsp:cNvSpPr/>
      </dsp:nvSpPr>
      <dsp:spPr>
        <a:xfrm>
          <a:off x="2660771" y="1129688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09FC27-E18B-4A05-9FEF-3E1016B2B6FC}">
      <dsp:nvSpPr>
        <dsp:cNvPr id="0" name=""/>
        <dsp:cNvSpPr/>
      </dsp:nvSpPr>
      <dsp:spPr>
        <a:xfrm>
          <a:off x="2485168" y="155653"/>
          <a:ext cx="1658259" cy="887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Food</a:t>
          </a:r>
          <a:endParaRPr lang="en-US" sz="2600" kern="1200" dirty="0"/>
        </a:p>
      </dsp:txBody>
      <dsp:txXfrm>
        <a:off x="2485168" y="155653"/>
        <a:ext cx="1658259" cy="887422"/>
      </dsp:txXfrm>
    </dsp:sp>
    <dsp:sp modelId="{98130C3F-6A24-4463-97C6-532561905BAC}">
      <dsp:nvSpPr>
        <dsp:cNvPr id="0" name=""/>
        <dsp:cNvSpPr/>
      </dsp:nvSpPr>
      <dsp:spPr>
        <a:xfrm>
          <a:off x="3085286" y="1333795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370B40-270C-40DD-9BB4-D87A9CD45A07}">
      <dsp:nvSpPr>
        <dsp:cNvPr id="0" name=""/>
        <dsp:cNvSpPr/>
      </dsp:nvSpPr>
      <dsp:spPr>
        <a:xfrm>
          <a:off x="4710983" y="843051"/>
          <a:ext cx="1567809" cy="976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Shopping</a:t>
          </a:r>
          <a:endParaRPr lang="ru-RU" sz="2600" kern="1200" dirty="0"/>
        </a:p>
      </dsp:txBody>
      <dsp:txXfrm>
        <a:off x="4710983" y="843051"/>
        <a:ext cx="1567809" cy="976164"/>
      </dsp:txXfrm>
    </dsp:sp>
    <dsp:sp modelId="{CABB78F4-21BD-49B0-9676-A6C9CD1A3E5C}">
      <dsp:nvSpPr>
        <dsp:cNvPr id="0" name=""/>
        <dsp:cNvSpPr/>
      </dsp:nvSpPr>
      <dsp:spPr>
        <a:xfrm>
          <a:off x="3189605" y="1793036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0D59C4-36E7-42D8-A74B-F0155C01CC09}">
      <dsp:nvSpPr>
        <dsp:cNvPr id="0" name=""/>
        <dsp:cNvSpPr/>
      </dsp:nvSpPr>
      <dsp:spPr>
        <a:xfrm>
          <a:off x="4861734" y="2085442"/>
          <a:ext cx="1537658" cy="10427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Habits</a:t>
          </a:r>
          <a:endParaRPr lang="ru-RU" sz="2600" kern="1200" dirty="0"/>
        </a:p>
      </dsp:txBody>
      <dsp:txXfrm>
        <a:off x="4861734" y="2085442"/>
        <a:ext cx="1537658" cy="1042721"/>
      </dsp:txXfrm>
    </dsp:sp>
    <dsp:sp modelId="{E4B9E756-2DB0-45B8-80EF-682452D77D07}">
      <dsp:nvSpPr>
        <dsp:cNvPr id="0" name=""/>
        <dsp:cNvSpPr/>
      </dsp:nvSpPr>
      <dsp:spPr>
        <a:xfrm>
          <a:off x="2895943" y="2161317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4D806F-0DE0-4DEC-A7D1-309F9CCBC398}">
      <dsp:nvSpPr>
        <dsp:cNvPr id="0" name=""/>
        <dsp:cNvSpPr/>
      </dsp:nvSpPr>
      <dsp:spPr>
        <a:xfrm>
          <a:off x="4198430" y="3483132"/>
          <a:ext cx="1658259" cy="9539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Packaging</a:t>
          </a:r>
          <a:endParaRPr lang="ru-RU" sz="2600" kern="1200" dirty="0"/>
        </a:p>
      </dsp:txBody>
      <dsp:txXfrm>
        <a:off x="4198430" y="3483132"/>
        <a:ext cx="1658259" cy="953979"/>
      </dsp:txXfrm>
    </dsp:sp>
    <dsp:sp modelId="{E71EB7DE-AFD1-499A-8C82-E67540CC8F25}">
      <dsp:nvSpPr>
        <dsp:cNvPr id="0" name=""/>
        <dsp:cNvSpPr/>
      </dsp:nvSpPr>
      <dsp:spPr>
        <a:xfrm>
          <a:off x="2425600" y="2161317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215626-ECDC-4C3B-BB16-62CA7459AD5A}">
      <dsp:nvSpPr>
        <dsp:cNvPr id="0" name=""/>
        <dsp:cNvSpPr/>
      </dsp:nvSpPr>
      <dsp:spPr>
        <a:xfrm>
          <a:off x="792517" y="3117768"/>
          <a:ext cx="1658259" cy="9539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Clothes</a:t>
          </a:r>
          <a:endParaRPr lang="ru-RU" sz="2600" kern="1200" dirty="0"/>
        </a:p>
      </dsp:txBody>
      <dsp:txXfrm>
        <a:off x="792517" y="3117768"/>
        <a:ext cx="1658259" cy="953979"/>
      </dsp:txXfrm>
    </dsp:sp>
    <dsp:sp modelId="{9B34C7CF-33A6-4BAA-AB19-86BFC594A9D4}">
      <dsp:nvSpPr>
        <dsp:cNvPr id="0" name=""/>
        <dsp:cNvSpPr/>
      </dsp:nvSpPr>
      <dsp:spPr>
        <a:xfrm>
          <a:off x="2131937" y="1793036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DCE7D5-DFB1-4881-8805-E7197B26725D}">
      <dsp:nvSpPr>
        <dsp:cNvPr id="0" name=""/>
        <dsp:cNvSpPr/>
      </dsp:nvSpPr>
      <dsp:spPr>
        <a:xfrm>
          <a:off x="369358" y="1319344"/>
          <a:ext cx="1537658" cy="10427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Fu</a:t>
          </a:r>
          <a:r>
            <a:rPr lang="pl-PL" sz="2600" kern="1200" dirty="0" smtClean="0"/>
            <a:t>r</a:t>
          </a:r>
          <a:r>
            <a:rPr lang="en-US" sz="2600" kern="1200" dirty="0" err="1" smtClean="0"/>
            <a:t>niture</a:t>
          </a:r>
          <a:endParaRPr lang="en-US" sz="2600" kern="1200" dirty="0"/>
        </a:p>
      </dsp:txBody>
      <dsp:txXfrm>
        <a:off x="369358" y="1319344"/>
        <a:ext cx="1537658" cy="1042721"/>
      </dsp:txXfrm>
    </dsp:sp>
    <dsp:sp modelId="{2F2DA47F-92E5-4159-8EF0-6FE4F7B6CFE3}">
      <dsp:nvSpPr>
        <dsp:cNvPr id="0" name=""/>
        <dsp:cNvSpPr/>
      </dsp:nvSpPr>
      <dsp:spPr>
        <a:xfrm>
          <a:off x="2236257" y="1333795"/>
          <a:ext cx="1447208" cy="14473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EB3F42-C0BD-4E47-B118-FA9812C3D95E}">
      <dsp:nvSpPr>
        <dsp:cNvPr id="0" name=""/>
        <dsp:cNvSpPr/>
      </dsp:nvSpPr>
      <dsp:spPr>
        <a:xfrm>
          <a:off x="489959" y="843051"/>
          <a:ext cx="1567809" cy="976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89959" y="843051"/>
        <a:ext cx="1567809" cy="9761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2371E-6BB4-480E-B5E3-1E812E101A59}">
      <dsp:nvSpPr>
        <dsp:cNvPr id="0" name=""/>
        <dsp:cNvSpPr/>
      </dsp:nvSpPr>
      <dsp:spPr>
        <a:xfrm>
          <a:off x="2501364" y="1093"/>
          <a:ext cx="1428902" cy="1428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Houses</a:t>
          </a:r>
          <a:endParaRPr lang="en-US" sz="1300" kern="1200" dirty="0"/>
        </a:p>
      </dsp:txBody>
      <dsp:txXfrm>
        <a:off x="2501364" y="1093"/>
        <a:ext cx="1428902" cy="1428902"/>
      </dsp:txXfrm>
    </dsp:sp>
    <dsp:sp modelId="{506CF744-57AA-42A8-8289-A4D5C9F01BF0}">
      <dsp:nvSpPr>
        <dsp:cNvPr id="0" name=""/>
        <dsp:cNvSpPr/>
      </dsp:nvSpPr>
      <dsp:spPr>
        <a:xfrm rot="2160000">
          <a:off x="3884849" y="1098096"/>
          <a:ext cx="378775" cy="48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2160000">
        <a:off x="3884849" y="1098096"/>
        <a:ext cx="378775" cy="482254"/>
      </dsp:txXfrm>
    </dsp:sp>
    <dsp:sp modelId="{79463C99-F988-416A-81B7-A5A6E5F867C7}">
      <dsp:nvSpPr>
        <dsp:cNvPr id="0" name=""/>
        <dsp:cNvSpPr/>
      </dsp:nvSpPr>
      <dsp:spPr>
        <a:xfrm>
          <a:off x="4235551" y="1261053"/>
          <a:ext cx="1428902" cy="1428902"/>
        </a:xfrm>
        <a:prstGeom prst="ellipse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Landfill</a:t>
          </a:r>
          <a:endParaRPr lang="en-US" sz="1300" kern="1200" dirty="0"/>
        </a:p>
      </dsp:txBody>
      <dsp:txXfrm>
        <a:off x="4235551" y="1261053"/>
        <a:ext cx="1428902" cy="1428902"/>
      </dsp:txXfrm>
    </dsp:sp>
    <dsp:sp modelId="{46E95E99-8299-411C-851A-788AB20F591A}">
      <dsp:nvSpPr>
        <dsp:cNvPr id="0" name=""/>
        <dsp:cNvSpPr/>
      </dsp:nvSpPr>
      <dsp:spPr>
        <a:xfrm rot="6480000">
          <a:off x="4432727" y="2743511"/>
          <a:ext cx="378775" cy="48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6480000">
        <a:off x="4432727" y="2743511"/>
        <a:ext cx="378775" cy="482254"/>
      </dsp:txXfrm>
    </dsp:sp>
    <dsp:sp modelId="{B0296515-C25C-4F83-8136-52EE4DBA666B}">
      <dsp:nvSpPr>
        <dsp:cNvPr id="0" name=""/>
        <dsp:cNvSpPr/>
      </dsp:nvSpPr>
      <dsp:spPr>
        <a:xfrm>
          <a:off x="3573151" y="3299712"/>
          <a:ext cx="1428902" cy="1428902"/>
        </a:xfrm>
        <a:prstGeom prst="ellipse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Waste To Energy</a:t>
          </a:r>
          <a:endParaRPr lang="en-US" sz="1300" kern="1200" dirty="0"/>
        </a:p>
      </dsp:txBody>
      <dsp:txXfrm>
        <a:off x="3573151" y="3299712"/>
        <a:ext cx="1428902" cy="1428902"/>
      </dsp:txXfrm>
    </dsp:sp>
    <dsp:sp modelId="{2FE1731F-0BB2-4A02-A412-A78421F8A5B8}">
      <dsp:nvSpPr>
        <dsp:cNvPr id="0" name=""/>
        <dsp:cNvSpPr/>
      </dsp:nvSpPr>
      <dsp:spPr>
        <a:xfrm rot="10800000">
          <a:off x="3037148" y="3773036"/>
          <a:ext cx="378775" cy="48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037148" y="3773036"/>
        <a:ext cx="378775" cy="482254"/>
      </dsp:txXfrm>
    </dsp:sp>
    <dsp:sp modelId="{920671FC-850A-4D20-92E7-50A6AAFDA972}">
      <dsp:nvSpPr>
        <dsp:cNvPr id="0" name=""/>
        <dsp:cNvSpPr/>
      </dsp:nvSpPr>
      <dsp:spPr>
        <a:xfrm>
          <a:off x="1429578" y="3299712"/>
          <a:ext cx="1428902" cy="1428902"/>
        </a:xfrm>
        <a:prstGeom prst="ellipse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Composting</a:t>
          </a:r>
          <a:endParaRPr lang="en-US" sz="1300" kern="1200" dirty="0"/>
        </a:p>
      </dsp:txBody>
      <dsp:txXfrm>
        <a:off x="1429578" y="3299712"/>
        <a:ext cx="1428902" cy="1428902"/>
      </dsp:txXfrm>
    </dsp:sp>
    <dsp:sp modelId="{B8FE060D-1146-45A7-BBB2-671AED197812}">
      <dsp:nvSpPr>
        <dsp:cNvPr id="0" name=""/>
        <dsp:cNvSpPr/>
      </dsp:nvSpPr>
      <dsp:spPr>
        <a:xfrm rot="15120000">
          <a:off x="1626754" y="2763902"/>
          <a:ext cx="378775" cy="48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5120000">
        <a:off x="1626754" y="2763902"/>
        <a:ext cx="378775" cy="482254"/>
      </dsp:txXfrm>
    </dsp:sp>
    <dsp:sp modelId="{43802995-E52F-4563-9387-C52A4D3AC087}">
      <dsp:nvSpPr>
        <dsp:cNvPr id="0" name=""/>
        <dsp:cNvSpPr/>
      </dsp:nvSpPr>
      <dsp:spPr>
        <a:xfrm>
          <a:off x="767177" y="1261053"/>
          <a:ext cx="1428902" cy="1428902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Stores</a:t>
          </a:r>
          <a:endParaRPr lang="en-US" sz="1300" kern="1200" dirty="0"/>
        </a:p>
      </dsp:txBody>
      <dsp:txXfrm>
        <a:off x="767177" y="1261053"/>
        <a:ext cx="1428902" cy="1428902"/>
      </dsp:txXfrm>
    </dsp:sp>
    <dsp:sp modelId="{1C5273EC-6C51-4B05-97EC-A18065AD47D8}">
      <dsp:nvSpPr>
        <dsp:cNvPr id="0" name=""/>
        <dsp:cNvSpPr/>
      </dsp:nvSpPr>
      <dsp:spPr>
        <a:xfrm rot="19440000">
          <a:off x="2150662" y="1110698"/>
          <a:ext cx="378775" cy="482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9440000">
        <a:off x="2150662" y="1110698"/>
        <a:ext cx="378775" cy="48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ED51-314A-49C0-845C-5373504CD6F7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CC47-A241-4C24-B9FB-2E7CAADA6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A5329-B6CE-4B6B-93F1-CEDADD858B72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4729-03F1-47E9-8E8D-CE6881AC6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01566-B987-4258-9A87-A009B1AA5DED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4729-03F1-47E9-8E8D-CE6881AC62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7 Benefits of Recycling are: Financial Benefit, Conservation of Resources, Energy savings, Community Building, Jobs creation, Strong economy, and Environmental Protection.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065-98B9-4993-8E4B-199923C700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all recycle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065-98B9-4993-8E4B-199923C700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70F366-ED57-41BB-B25F-AF6C610FA80E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E9930-D1D4-4390-9D12-0F20854618D3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354A7-8362-492D-BCA5-B08D6EDB5EF1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8B7E-49DF-44DC-A7AD-17761EA12E2E}" type="datetime1">
              <a:rPr lang="ru-RU" smtClean="0"/>
              <a:pPr>
                <a:defRPr/>
              </a:pPr>
              <a:t>04.02.2013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5244-F199-4FB3-A48B-3CAA3B1BF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070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E092-4520-4168-BB60-6661CAE18DCB}" type="datetime1">
              <a:rPr lang="ru-RU" smtClean="0"/>
              <a:pPr>
                <a:defRPr/>
              </a:pPr>
              <a:t>04.02.2013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 </a:t>
            </a:r>
            <a:fld id="{7D9506F0-9425-47A9-9886-0A5507E304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9C1FEB-E287-4209-BE0E-2F5009837D7D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CB133-FA5C-41E3-9C13-DB83256B562D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06008-2F92-49CE-B722-EF410CA7828F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359CF-6FD5-471E-9F3B-D25BB36B18D2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6D90A6-C02B-420F-ADF5-EF244B43A251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A032-D696-48BE-8B24-1EC1D6194AFF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5A076B-DCA2-40FE-9064-CC6D569D8CFE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2CB473-B892-49C9-8BD1-C5365C9767AE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95FE91-E13D-4EE9-B81E-8A6FEE97A91F}" type="datetime1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mauimoonnews.com/hawaiinews/wp-content/uploads/2010/10/turtle-plastic-bag-under-water-deep-sea-blue-ocean-garbage-trash-ecology-swim-fish-pollution-caught-shell-legs-toes-feet-head-photo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8297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RUBBISH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84" y="2996952"/>
            <a:ext cx="7772400" cy="1199704"/>
          </a:xfrm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it really a problem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5877272"/>
            <a:ext cx="7772400" cy="648072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0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By Veronika Aleksejenko</a:t>
            </a:r>
            <a:endParaRPr kumimoji="0" lang="ru-RU" sz="2000" b="1" i="0" u="none" strike="noStrike" kern="1200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hillipjenkins.co.uk/wp-content/uploads/2010/11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04370" cy="637827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4392488" cy="1143000"/>
          </a:xfrm>
        </p:spPr>
        <p:txBody>
          <a:bodyPr/>
          <a:lstStyle/>
          <a:p>
            <a:r>
              <a:rPr lang="en-GB" sz="4400" dirty="0" smtClean="0"/>
              <a:t>The answer is:</a:t>
            </a:r>
            <a:r>
              <a:rPr lang="en-GB" sz="3600" dirty="0" smtClean="0"/>
              <a:t> </a:t>
            </a:r>
            <a:endParaRPr 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sz="5400" dirty="0" smtClean="0"/>
              <a:t> </a:t>
            </a:r>
          </a:p>
          <a:p>
            <a:pPr eaLnBrk="1" hangingPunct="1"/>
            <a:r>
              <a:rPr lang="en-GB" sz="6000" dirty="0" smtClean="0"/>
              <a:t>Reduce</a:t>
            </a:r>
          </a:p>
          <a:p>
            <a:pPr eaLnBrk="1" hangingPunct="1"/>
            <a:r>
              <a:rPr lang="en-GB" sz="6000" dirty="0" smtClean="0"/>
              <a:t>Reuse</a:t>
            </a:r>
          </a:p>
          <a:p>
            <a:pPr eaLnBrk="1" hangingPunct="1"/>
            <a:r>
              <a:rPr lang="en-GB" sz="6000" dirty="0" smtClean="0"/>
              <a:t>Recycle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149" y="692696"/>
            <a:ext cx="4750851" cy="481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Methods </a:t>
            </a:r>
            <a:r>
              <a:rPr lang="en-US" dirty="0" smtClean="0"/>
              <a:t>for disposal of </a:t>
            </a:r>
            <a:r>
              <a:rPr lang="pl-PL" dirty="0" smtClean="0"/>
              <a:t>rubbish</a:t>
            </a:r>
            <a:endParaRPr lang="ru-RU" dirty="0"/>
          </a:p>
        </p:txBody>
      </p:sp>
      <p:pic>
        <p:nvPicPr>
          <p:cNvPr id="5" name="Picture 20" descr="U:\PPT-bilder\Avfallstrappa-2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1962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600" smtClean="0"/>
              <a:t>Reduce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GB" sz="3600" smtClean="0"/>
          </a:p>
          <a:p>
            <a:pPr eaLnBrk="1" hangingPunct="1"/>
            <a:r>
              <a:rPr lang="en-GB" sz="4000" smtClean="0"/>
              <a:t>Before you buy something new, ask yourself if you really need it.</a:t>
            </a:r>
          </a:p>
        </p:txBody>
      </p:sp>
      <p:pic>
        <p:nvPicPr>
          <p:cNvPr id="14340" name="Picture 7" descr="GC-Sho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26100" y="1600200"/>
            <a:ext cx="2082800" cy="4525963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5244-F199-4FB3-A48B-3CAA3B1BFC2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dirty="0" smtClean="0"/>
              <a:t>Reuse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4038600" cy="24482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GB" sz="4000" dirty="0" smtClean="0"/>
          </a:p>
          <a:p>
            <a:pPr eaLnBrk="1" hangingPunct="1"/>
            <a:r>
              <a:rPr lang="en-GB" sz="4000" dirty="0" smtClean="0"/>
              <a:t>Try to use food containers instead of sandwich bags</a:t>
            </a:r>
            <a:r>
              <a:rPr lang="en-GB" sz="2800" dirty="0" smtClean="0"/>
              <a:t>.</a:t>
            </a:r>
          </a:p>
        </p:txBody>
      </p:sp>
      <p:pic>
        <p:nvPicPr>
          <p:cNvPr id="15364" name="Picture 7" descr="high-school-musical-lunch-boxes-3pk-sandwich-container-set_200x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196752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7544" y="3861048"/>
            <a:ext cx="4038600" cy="2697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water_bottle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4221088"/>
            <a:ext cx="3227387" cy="2160587"/>
          </a:xfrm>
          <a:prstGeom prst="rect">
            <a:avLst/>
          </a:prstGeom>
          <a:noFill/>
        </p:spPr>
      </p:pic>
      <p:pic>
        <p:nvPicPr>
          <p:cNvPr id="7" name="Picture 6" descr="organizing-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3832225"/>
            <a:ext cx="4038600" cy="302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5244-F199-4FB3-A48B-3CAA3B1BFC2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600" smtClean="0"/>
              <a:t>Recycle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sz="3600" smtClean="0"/>
          </a:p>
          <a:p>
            <a:pPr eaLnBrk="1" hangingPunct="1"/>
            <a:r>
              <a:rPr lang="en-GB" sz="3600" smtClean="0"/>
              <a:t>Recycle all your glass, old newspapers, plastic and tins. </a:t>
            </a:r>
          </a:p>
        </p:txBody>
      </p:sp>
      <p:pic>
        <p:nvPicPr>
          <p:cNvPr id="20484" name="Picture 6" descr="c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60650"/>
            <a:ext cx="4038600" cy="2405063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5244-F199-4FB3-A48B-3CAA3B1BFC2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4744"/>
            <a:ext cx="320384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3"/>
          <p:cNvGraphicFramePr/>
          <p:nvPr/>
        </p:nvGraphicFramePr>
        <p:xfrm>
          <a:off x="-324544" y="1124744"/>
          <a:ext cx="6431632" cy="4729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7" descr="aluminum 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8640"/>
            <a:ext cx="7601468" cy="6669360"/>
          </a:xfr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5244-F199-4FB3-A48B-3CAA3B1BFC2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39" y="177656"/>
            <a:ext cx="7895215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Benefits of Recycling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Financial Benefit</a:t>
            </a:r>
          </a:p>
          <a:p>
            <a:r>
              <a:rPr lang="en-US" sz="3200" dirty="0" smtClean="0"/>
              <a:t>Conservation of Resources</a:t>
            </a:r>
          </a:p>
          <a:p>
            <a:r>
              <a:rPr lang="en-US" sz="3200" dirty="0" smtClean="0"/>
              <a:t>Energy savings</a:t>
            </a:r>
          </a:p>
          <a:p>
            <a:r>
              <a:rPr lang="en-US" sz="3200" dirty="0" smtClean="0"/>
              <a:t>Community Building</a:t>
            </a:r>
          </a:p>
          <a:p>
            <a:r>
              <a:rPr lang="en-US" sz="3200" dirty="0" smtClean="0"/>
              <a:t>Jobs creation</a:t>
            </a:r>
          </a:p>
          <a:p>
            <a:r>
              <a:rPr lang="en-US" sz="3200" dirty="0" smtClean="0"/>
              <a:t>Strong economy</a:t>
            </a:r>
          </a:p>
          <a:p>
            <a:r>
              <a:rPr lang="en-US" sz="3200" dirty="0" smtClean="0"/>
              <a:t>Environmental Protection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836712"/>
            <a:ext cx="3394720" cy="22902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is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ubbish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3185592"/>
          <a:ext cx="84249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rubbish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67544" y="26064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il-on-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</a:rPr>
              <a:t>Did you know…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82296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If just 1 in 5 Australians stopped using plastic bags, we would save approximately 88,704,000,000 bags!!!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Nd9GcQeQ39ysNhzt899Q-IchH38-dh5Laxc6Yn3An9CDSU0piAb4k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548829" cy="612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796136" y="1412776"/>
            <a:ext cx="2835315" cy="418258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Recycling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plastic saves enough energy to run a refrigerator for a month!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lastic_cups_200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Have you worked out what this</a:t>
            </a:r>
            <a:r>
              <a:rPr lang="pl-PL" sz="4000" dirty="0" smtClean="0"/>
              <a:t> </a:t>
            </a:r>
            <a:r>
              <a:rPr lang="en-US" sz="4000" dirty="0" smtClean="0"/>
              <a:t>is?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4869160"/>
            <a:ext cx="8229600" cy="214969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irline%20cups%3A%20detail%20at%20print%20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depicts 1 000 000 cups.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The amount of cups used on airplane flights in America every 6 hours!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cans_seurat_2007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ns_seurat_20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Have you worked this one out yet?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8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ns Seurat,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82296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/>
              <a:t>Depicts 10</a:t>
            </a:r>
            <a:r>
              <a:rPr lang="pl-PL" sz="4400" b="1" dirty="0" smtClean="0"/>
              <a:t>0</a:t>
            </a:r>
            <a:r>
              <a:rPr lang="en-US" sz="4400" b="1" dirty="0" smtClean="0"/>
              <a:t>,000 aluminum cans, the number used in the US every thirty seconds!</a:t>
            </a:r>
          </a:p>
          <a:p>
            <a:pPr eaLnBrk="1" hangingPunct="1"/>
            <a:endParaRPr lang="en-US" sz="4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4"/>
          <p:cNvSpPr/>
          <p:nvPr/>
        </p:nvSpPr>
        <p:spPr>
          <a:xfrm>
            <a:off x="1728404" y="1557744"/>
            <a:ext cx="5687191" cy="6126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7468" tIns="0" rIns="217468" bIns="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300" kern="1200" dirty="0" smtClean="0"/>
              <a:t>What’s in your bin</a:t>
            </a:r>
            <a:r>
              <a:rPr lang="ru-RU" sz="2300" dirty="0" smtClean="0"/>
              <a:t>?</a:t>
            </a:r>
            <a:endParaRPr lang="ru-RU" sz="2300" kern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620688"/>
            <a:ext cx="3498073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dirty="0" smtClean="0"/>
              <a:t>What’s in your bin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1403648" y="1340768"/>
          <a:ext cx="6725395" cy="510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 </a:t>
            </a:r>
            <a:fld id="{7D9506F0-9425-47A9-9886-0A5507E3046E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15616" y="2420888"/>
          <a:ext cx="6768752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pl-PL" dirty="0" smtClean="0"/>
              <a:t>rubbish</a:t>
            </a:r>
            <a:r>
              <a:rPr lang="en-US" dirty="0" smtClean="0"/>
              <a:t> actually worthless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916832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Rubbish is the result of our</a:t>
            </a:r>
            <a:r>
              <a:rPr lang="ru-RU" sz="2400" b="1" dirty="0" smtClean="0"/>
              <a:t>:</a:t>
            </a:r>
            <a:r>
              <a:rPr lang="en-US" sz="2400" b="1" dirty="0" smtClean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bbish-dump-phnom-penh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d wall\1600time016.jpg"/>
          <p:cNvPicPr>
            <a:picLocks noChangeAspect="1" noChangeArrowheads="1"/>
          </p:cNvPicPr>
          <p:nvPr/>
        </p:nvPicPr>
        <p:blipFill>
          <a:blip r:embed="rId4" cstate="print"/>
          <a:srcRect l="1652" t="4687" r="51495"/>
          <a:stretch>
            <a:fillRect/>
          </a:stretch>
        </p:blipFill>
        <p:spPr bwMode="auto">
          <a:xfrm>
            <a:off x="6228184" y="3933056"/>
            <a:ext cx="2329236" cy="260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756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20113" cy="6000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de-DE" sz="3200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Classification</a:t>
            </a:r>
            <a:r>
              <a:rPr lang="de-DE" sz="3200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pl-PL" sz="3200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o</a:t>
            </a:r>
            <a:r>
              <a:rPr lang="de-DE" sz="3200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f </a:t>
            </a:r>
            <a:r>
              <a:rPr lang="pl-PL" sz="3200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rubbish</a:t>
            </a:r>
            <a:endParaRPr lang="de-DE" sz="3200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5549056" cy="452179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de-DE" sz="1800" dirty="0" smtClean="0"/>
              <a:t> 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Bio-degradable </a:t>
            </a:r>
            <a:endParaRPr lang="en-US" sz="1800" b="1" dirty="0" smtClean="0"/>
          </a:p>
          <a:p>
            <a:pPr>
              <a:buFontTx/>
              <a:buNone/>
            </a:pPr>
            <a:r>
              <a:rPr lang="en-US" sz="1800" dirty="0" smtClean="0"/>
              <a:t>		(paper, wood, fruits and others)</a:t>
            </a:r>
            <a:endParaRPr lang="pl-PL" sz="1800" dirty="0" smtClean="0"/>
          </a:p>
          <a:p>
            <a:pPr>
              <a:buFontTx/>
              <a:buNone/>
            </a:pPr>
            <a:endParaRPr lang="pl-PL" sz="1800" dirty="0" smtClean="0"/>
          </a:p>
          <a:p>
            <a:pPr>
              <a:buFontTx/>
              <a:buNone/>
            </a:pPr>
            <a:endParaRPr lang="pl-PL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NON-BIODEGRADABLE</a:t>
            </a:r>
          </a:p>
          <a:p>
            <a:pPr>
              <a:buFontTx/>
              <a:buNone/>
            </a:pPr>
            <a:r>
              <a:rPr lang="en-US" sz="1800" dirty="0" smtClean="0"/>
              <a:t>		(plastics, bottles, old machines, cans</a:t>
            </a:r>
            <a:r>
              <a:rPr lang="pl-PL" sz="1800" dirty="0" smtClean="0"/>
              <a:t>       </a:t>
            </a:r>
          </a:p>
          <a:p>
            <a:pPr>
              <a:buFontTx/>
              <a:buNone/>
            </a:pPr>
            <a:r>
              <a:rPr lang="pl-PL" sz="1800" dirty="0" smtClean="0"/>
              <a:t>           </a:t>
            </a:r>
            <a:r>
              <a:rPr lang="en-US" sz="1800" dirty="0" smtClean="0"/>
              <a:t>and others)</a:t>
            </a:r>
          </a:p>
          <a:p>
            <a:pPr eaLnBrk="1" hangingPunct="1"/>
            <a:endParaRPr lang="de-DE" sz="1800" dirty="0" smtClean="0"/>
          </a:p>
          <a:p>
            <a:pPr eaLnBrk="1" hangingPunct="1"/>
            <a:endParaRPr lang="de-DE" sz="1800" dirty="0" smtClean="0"/>
          </a:p>
        </p:txBody>
      </p:sp>
      <p:pic>
        <p:nvPicPr>
          <p:cNvPr id="2050" name="Picture 2" descr="D:\3d wall\Copy of 1600giviing_10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196752"/>
            <a:ext cx="3479855" cy="261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4149080"/>
            <a:ext cx="6696744" cy="216024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GB" sz="3600" dirty="0" smtClean="0"/>
          </a:p>
          <a:p>
            <a:pPr eaLnBrk="1" hangingPunct="1"/>
            <a:endParaRPr lang="en-GB" sz="14400" dirty="0" smtClean="0"/>
          </a:p>
          <a:p>
            <a:pPr eaLnBrk="1" hangingPunct="1">
              <a:buNone/>
            </a:pPr>
            <a:r>
              <a:rPr lang="pl-PL" sz="14400" dirty="0" smtClean="0"/>
              <a:t>  </a:t>
            </a:r>
            <a:r>
              <a:rPr lang="en-GB" sz="14400" dirty="0" smtClean="0"/>
              <a:t>About 80% of all rubbish ends up in landfill sites.</a:t>
            </a:r>
          </a:p>
        </p:txBody>
      </p:sp>
      <p:pic>
        <p:nvPicPr>
          <p:cNvPr id="4100" name="Picture 7" descr="landfill-s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88640"/>
            <a:ext cx="6153076" cy="409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5244-F199-4FB3-A48B-3CAA3B1BFC2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3240" y="332656"/>
            <a:ext cx="6840760" cy="162041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In 2002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around 50 to 80</a:t>
            </a:r>
            <a:r>
              <a:rPr lang="pl-PL" sz="2800" dirty="0" smtClean="0"/>
              <a:t> </a:t>
            </a:r>
            <a:r>
              <a:rPr lang="en-US" sz="2800" dirty="0" smtClean="0"/>
              <a:t>million bags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ended up as litter in our environment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</a:t>
            </a:r>
          </a:p>
        </p:txBody>
      </p:sp>
      <p:sp>
        <p:nvSpPr>
          <p:cNvPr id="4100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01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4102" name="Picture 9" descr="ANd9GcRGp3LOGHrv9_inyqTX8oHtC5OSa-KTmi0Xydr-9qEFvKMJBrX9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00600"/>
            <a:ext cx="3024934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3" name="Picture 11" descr="plastic-bag-pol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27784" cy="350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25" descr="http://mauimoonnews.com/hawaiinews/wp-content/uploads/2010/10/turtle-plastic-bag-under-water-deep-sea-blue-ocean-garbage-trash-ecology-swim-fish-pollution-caught-shell-legs-toes-feet-head-photo-300x1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84784"/>
            <a:ext cx="416436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mages.smh.com.au/2010/10/02/1962309/bondi-rubbish-42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4000500" cy="2686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476672"/>
            <a:ext cx="2530624" cy="5145435"/>
          </a:xfrm>
        </p:spPr>
        <p:txBody>
          <a:bodyPr>
            <a:normAutofit/>
          </a:bodyPr>
          <a:lstStyle/>
          <a:p>
            <a:pPr eaLnBrk="1" hangingPunct="1"/>
            <a:endParaRPr lang="en-GB" sz="3600" dirty="0" smtClean="0"/>
          </a:p>
          <a:p>
            <a:pPr eaLnBrk="1" hangingPunct="1"/>
            <a:endParaRPr lang="en-GB" sz="3600" dirty="0" smtClean="0"/>
          </a:p>
          <a:p>
            <a:pPr eaLnBrk="1" hangingPunct="1">
              <a:buNone/>
            </a:pPr>
            <a:r>
              <a:rPr lang="pl-PL" sz="3600" dirty="0" smtClean="0"/>
              <a:t>  I</a:t>
            </a:r>
            <a:r>
              <a:rPr lang="en-GB" sz="3600" dirty="0" smtClean="0"/>
              <a:t>f you  burn rubbish, </a:t>
            </a:r>
            <a:r>
              <a:rPr lang="pl-PL" sz="3600" dirty="0" smtClean="0"/>
              <a:t>a </a:t>
            </a:r>
            <a:r>
              <a:rPr lang="en-GB" sz="3600" dirty="0" smtClean="0"/>
              <a:t>smoke pollutes the air.</a:t>
            </a:r>
            <a:r>
              <a:rPr lang="en-GB" sz="2800" dirty="0" smtClean="0"/>
              <a:t> </a:t>
            </a:r>
          </a:p>
        </p:txBody>
      </p:sp>
      <p:pic>
        <p:nvPicPr>
          <p:cNvPr id="8196" name="Picture 7" descr="_44075954_rubbish_afp4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1556792"/>
            <a:ext cx="5078442" cy="366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55244-F199-4FB3-A48B-3CAA3B1BFC2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343</Words>
  <Application>Microsoft Office PowerPoint</Application>
  <PresentationFormat>Экран (4:3)</PresentationFormat>
  <Paragraphs>111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RUBBISH</vt:lpstr>
      <vt:lpstr>What is rubbish?</vt:lpstr>
      <vt:lpstr>Слайд 3</vt:lpstr>
      <vt:lpstr>Is rubbish actually worthless? </vt:lpstr>
      <vt:lpstr>Слайд 5</vt:lpstr>
      <vt:lpstr>Classification of rubbish</vt:lpstr>
      <vt:lpstr>Слайд 7</vt:lpstr>
      <vt:lpstr>Слайд 8</vt:lpstr>
      <vt:lpstr>Слайд 9</vt:lpstr>
      <vt:lpstr>Слайд 10</vt:lpstr>
      <vt:lpstr>The answer is: </vt:lpstr>
      <vt:lpstr>Methods for disposal of rubbish</vt:lpstr>
      <vt:lpstr>Reduce</vt:lpstr>
      <vt:lpstr>Reuse</vt:lpstr>
      <vt:lpstr>Recycle</vt:lpstr>
      <vt:lpstr>Слайд 16</vt:lpstr>
      <vt:lpstr>Слайд 17</vt:lpstr>
      <vt:lpstr>7 Benefits of Recycling</vt:lpstr>
      <vt:lpstr>Слайд 19</vt:lpstr>
      <vt:lpstr>Did you know…</vt:lpstr>
      <vt:lpstr>Слайд 21</vt:lpstr>
      <vt:lpstr>Have you worked out what this is?</vt:lpstr>
      <vt:lpstr> </vt:lpstr>
      <vt:lpstr>Слайд 24</vt:lpstr>
      <vt:lpstr>Have you worked this one out yet?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RUBBISH</dc:title>
  <dc:creator>Вероника</dc:creator>
  <cp:lastModifiedBy>Вероника</cp:lastModifiedBy>
  <cp:revision>21</cp:revision>
  <dcterms:created xsi:type="dcterms:W3CDTF">2013-02-04T15:23:39Z</dcterms:created>
  <dcterms:modified xsi:type="dcterms:W3CDTF">2013-02-04T20:10:12Z</dcterms:modified>
</cp:coreProperties>
</file>