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242048" cy="1656184"/>
          </a:xfrm>
        </p:spPr>
        <p:txBody>
          <a:bodyPr>
            <a:noAutofit/>
          </a:bodyPr>
          <a:lstStyle/>
          <a:p>
            <a:pPr algn="ctr"/>
            <a:r>
              <a:rPr lang="uk-UA" sz="4400" b="1" i="1" dirty="0" smtClean="0">
                <a:solidFill>
                  <a:srgbClr val="FFFF00"/>
                </a:solidFill>
              </a:rPr>
              <a:t>Економіко-географічне положення </a:t>
            </a:r>
            <a:r>
              <a:rPr lang="uk-UA" sz="4400" b="1" i="1" dirty="0">
                <a:solidFill>
                  <a:srgbClr val="FFFF00"/>
                </a:solidFill>
              </a:rPr>
              <a:t>Ф</a:t>
            </a:r>
            <a:r>
              <a:rPr lang="uk-UA" sz="4400" b="1" i="1" dirty="0" smtClean="0">
                <a:solidFill>
                  <a:srgbClr val="FFFF00"/>
                </a:solidFill>
              </a:rPr>
              <a:t>ранції</a:t>
            </a:r>
            <a:endParaRPr lang="ru-RU" sz="4400" b="1" i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492896"/>
            <a:ext cx="5152274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158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Франція А. Ныкытын 10 - А\1005206_france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252"/>
            <a:ext cx="9259112" cy="6831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447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744416"/>
          </a:xfrm>
        </p:spPr>
        <p:txBody>
          <a:bodyPr>
            <a:noAutofit/>
          </a:bodyPr>
          <a:lstStyle/>
          <a:p>
            <a:r>
              <a:rPr lang="uk-UA" sz="2000" b="1" i="1" dirty="0">
                <a:solidFill>
                  <a:schemeClr val="tx1"/>
                </a:solidFill>
                <a:cs typeface="Arial" pitchFamily="34" charset="0"/>
              </a:rPr>
              <a:t>Склад території та економіко-географічне </a:t>
            </a:r>
            <a:r>
              <a:rPr lang="uk-UA" sz="2000" b="1" i="1" dirty="0" smtClean="0">
                <a:solidFill>
                  <a:schemeClr val="tx1"/>
                </a:solidFill>
                <a:cs typeface="Arial" pitchFamily="34" charset="0"/>
              </a:rPr>
              <a:t>положення </a:t>
            </a:r>
            <a:r>
              <a:rPr lang="uk-UA" sz="2000" b="1" i="1" dirty="0" smtClean="0">
                <a:solidFill>
                  <a:schemeClr val="tx1"/>
                </a:solidFill>
                <a:cs typeface="Arial" pitchFamily="34" charset="0"/>
              </a:rPr>
              <a:t>Франції: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1800" b="0" i="1" dirty="0">
                <a:solidFill>
                  <a:schemeClr val="tx1"/>
                </a:solidFill>
                <a:cs typeface="Arial" pitchFamily="34" charset="0"/>
              </a:rPr>
              <a:t>Франція лежить на заході Європи. Крім континентальної частини, до її складу входить острів Корсика. Особливості географічного положення Франції: широкий вихід в Атлантику і Середземне море (Франція одночасно є </a:t>
            </a:r>
            <a:r>
              <a:rPr lang="uk-UA" sz="1800" b="0" i="1" dirty="0" err="1">
                <a:solidFill>
                  <a:schemeClr val="tx1"/>
                </a:solidFill>
                <a:cs typeface="Arial" pitchFamily="34" charset="0"/>
              </a:rPr>
              <a:t>північно-атлантичною</a:t>
            </a:r>
            <a:r>
              <a:rPr lang="uk-UA" sz="1800" b="0" i="1" dirty="0">
                <a:solidFill>
                  <a:schemeClr val="tx1"/>
                </a:solidFill>
                <a:cs typeface="Arial" pitchFamily="34" charset="0"/>
              </a:rPr>
              <a:t> і середземноморською країною, її морський кордон довший за сухопутний); наявність на кордонах гірських систем Альп і Піренеїв (Піренеї </a:t>
            </a:r>
            <a:r>
              <a:rPr lang="uk-UA" sz="1800" b="0" i="1" dirty="0" err="1">
                <a:solidFill>
                  <a:schemeClr val="tx1"/>
                </a:solidFill>
                <a:cs typeface="Arial" pitchFamily="34" charset="0"/>
              </a:rPr>
              <a:t>важкопрохідні</a:t>
            </a:r>
            <a:r>
              <a:rPr lang="uk-UA" sz="1800" b="0" i="1" dirty="0">
                <a:solidFill>
                  <a:schemeClr val="tx1"/>
                </a:solidFill>
                <a:cs typeface="Arial" pitchFamily="34" charset="0"/>
              </a:rPr>
              <a:t> і шляхи в Іспанію обходять їх вузькими прибережними низовинами, в Альпах є чимало зручних перевалів); сусідство на півночі й сході з </a:t>
            </a:r>
            <a:r>
              <a:rPr lang="uk-UA" sz="1800" b="0" i="1" dirty="0" smtClean="0">
                <a:solidFill>
                  <a:schemeClr val="tx1"/>
                </a:solidFill>
                <a:cs typeface="Arial" pitchFamily="34" charset="0"/>
              </a:rPr>
              <a:t>найрозвинутішою </a:t>
            </a:r>
            <a:r>
              <a:rPr lang="uk-UA" sz="1800" b="0" i="1" dirty="0">
                <a:solidFill>
                  <a:schemeClr val="tx1"/>
                </a:solidFill>
                <a:cs typeface="Arial" pitchFamily="34" charset="0"/>
              </a:rPr>
              <a:t>частиною Західної Європи, що простягнулась від Центральної Англії До Північної Італії.</a:t>
            </a:r>
            <a:br>
              <a:rPr lang="uk-UA" sz="1800" b="0" i="1" dirty="0">
                <a:solidFill>
                  <a:schemeClr val="tx1"/>
                </a:solidFill>
                <a:cs typeface="Arial" pitchFamily="34" charset="0"/>
              </a:rPr>
            </a:br>
            <a:r>
              <a:rPr lang="uk-UA" sz="1800" b="0" i="1" dirty="0">
                <a:solidFill>
                  <a:schemeClr val="tx1"/>
                </a:solidFill>
                <a:cs typeface="Arial" pitchFamily="34" charset="0"/>
              </a:rPr>
              <a:t>Положення Франції на шляхах, які з'єднують Середземномор'я і північний захід Європи, сприяло її ранньому економічному розвитку. Вже стародавня Галлія вважалась чи не найбагатшою частиною Римської імперії. Головним для зовнішніх стосунків Франції завжди був ц східний сухопутний кордон, особливо його північна частина. </a:t>
            </a:r>
            <a:endParaRPr lang="ru-RU" sz="1800" b="0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757" y="3861047"/>
            <a:ext cx="5840791" cy="296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488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109</TotalTime>
  <Words>10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Базовая</vt:lpstr>
      <vt:lpstr>Економіко-географічне положення Франції</vt:lpstr>
      <vt:lpstr>Презентация PowerPoint</vt:lpstr>
      <vt:lpstr>Склад території та економіко-географічне положення Франції: Франція лежить на заході Європи. Крім континентальної частини, до її складу входить острів Корсика. Особливості географічного положення Франції: широкий вихід в Атлантику і Середземне море (Франція одночасно є північно-атлантичною і середземноморською країною, її морський кордон довший за сухопутний); наявність на кордонах гірських систем Альп і Піренеїв (Піренеї важкопрохідні і шляхи в Іспанію обходять їх вузькими прибережними низовинами, в Альпах є чимало зручних перевалів); сусідство на півночі й сході з найрозвинутішою частиною Західної Європи, що простягнулась від Центральної Англії До Північної Італії. Положення Франції на шляхах, які з'єднують Середземномор'я і північний захід Європи, сприяло її ранньому економічному розвитку. Вже стародавня Галлія вважалась чи не найбагатшою частиною Римської імперії. Головним для зовнішніх стосунків Франції завжди був ц східний сухопутний кордон, особливо його північна частина.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Економіко-географічне положення франції</dc:title>
  <dc:creator>Grass</dc:creator>
  <cp:lastModifiedBy>User</cp:lastModifiedBy>
  <cp:revision>8</cp:revision>
  <dcterms:created xsi:type="dcterms:W3CDTF">2014-02-12T18:42:56Z</dcterms:created>
  <dcterms:modified xsi:type="dcterms:W3CDTF">2014-02-16T11:10:50Z</dcterms:modified>
</cp:coreProperties>
</file>