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0" r:id="rId5"/>
    <p:sldId id="271" r:id="rId6"/>
    <p:sldId id="259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48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9" autoAdjust="0"/>
    <p:restoredTop sz="94660"/>
  </p:normalViewPr>
  <p:slideViewPr>
    <p:cSldViewPr>
      <p:cViewPr varScale="1">
        <p:scale>
          <a:sx n="83" d="100"/>
          <a:sy n="83" d="100"/>
        </p:scale>
        <p:origin x="-118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48EE1-C54E-4145-BDA7-482689193974}" type="datetimeFigureOut">
              <a:rPr lang="uk-UA" smtClean="0"/>
              <a:pPr/>
              <a:t>07.05.2014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93435-D81E-4A3C-AF6C-5A4F8AEA2BC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48EE1-C54E-4145-BDA7-482689193974}" type="datetimeFigureOut">
              <a:rPr lang="uk-UA" smtClean="0"/>
              <a:pPr/>
              <a:t>07.05.2014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93435-D81E-4A3C-AF6C-5A4F8AEA2BC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48EE1-C54E-4145-BDA7-482689193974}" type="datetimeFigureOut">
              <a:rPr lang="uk-UA" smtClean="0"/>
              <a:pPr/>
              <a:t>07.05.2014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93435-D81E-4A3C-AF6C-5A4F8AEA2BC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48EE1-C54E-4145-BDA7-482689193974}" type="datetimeFigureOut">
              <a:rPr lang="uk-UA" smtClean="0"/>
              <a:pPr/>
              <a:t>07.05.2014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93435-D81E-4A3C-AF6C-5A4F8AEA2BC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48EE1-C54E-4145-BDA7-482689193974}" type="datetimeFigureOut">
              <a:rPr lang="uk-UA" smtClean="0"/>
              <a:pPr/>
              <a:t>07.05.2014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93435-D81E-4A3C-AF6C-5A4F8AEA2BC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48EE1-C54E-4145-BDA7-482689193974}" type="datetimeFigureOut">
              <a:rPr lang="uk-UA" smtClean="0"/>
              <a:pPr/>
              <a:t>07.05.2014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93435-D81E-4A3C-AF6C-5A4F8AEA2BC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48EE1-C54E-4145-BDA7-482689193974}" type="datetimeFigureOut">
              <a:rPr lang="uk-UA" smtClean="0"/>
              <a:pPr/>
              <a:t>07.05.2014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93435-D81E-4A3C-AF6C-5A4F8AEA2BC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48EE1-C54E-4145-BDA7-482689193974}" type="datetimeFigureOut">
              <a:rPr lang="uk-UA" smtClean="0"/>
              <a:pPr/>
              <a:t>07.05.2014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93435-D81E-4A3C-AF6C-5A4F8AEA2BC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48EE1-C54E-4145-BDA7-482689193974}" type="datetimeFigureOut">
              <a:rPr lang="uk-UA" smtClean="0"/>
              <a:pPr/>
              <a:t>07.05.2014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93435-D81E-4A3C-AF6C-5A4F8AEA2BC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48EE1-C54E-4145-BDA7-482689193974}" type="datetimeFigureOut">
              <a:rPr lang="uk-UA" smtClean="0"/>
              <a:pPr/>
              <a:t>07.05.2014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93435-D81E-4A3C-AF6C-5A4F8AEA2BC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48EE1-C54E-4145-BDA7-482689193974}" type="datetimeFigureOut">
              <a:rPr lang="uk-UA" smtClean="0"/>
              <a:pPr/>
              <a:t>07.05.2014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93435-D81E-4A3C-AF6C-5A4F8AEA2BC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48EE1-C54E-4145-BDA7-482689193974}" type="datetimeFigureOut">
              <a:rPr lang="uk-UA" smtClean="0"/>
              <a:pPr/>
              <a:t>07.05.2014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D93435-D81E-4A3C-AF6C-5A4F8AEA2BC0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2500306"/>
            <a:ext cx="7772400" cy="1470025"/>
          </a:xfrm>
        </p:spPr>
        <p:txBody>
          <a:bodyPr>
            <a:normAutofit/>
          </a:bodyPr>
          <a:lstStyle/>
          <a:p>
            <a:r>
              <a:rPr lang="uk-UA" sz="7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Великобританія</a:t>
            </a:r>
            <a:endParaRPr lang="uk-UA" sz="7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3" name="The_Beatles_-_Black_Album_Dedication_To_George_Harrison_-_Let_It_Be_And_when_the_broken_hearted_peo_(get-tun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42408" y="3140968"/>
            <a:ext cx="304800" cy="304800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64"/>
    </mc:Choice>
    <mc:Fallback>
      <p:transition spd="slow" advTm="19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  <a:reflection blurRad="6350" stA="55000" endA="50" endPos="85000" dist="29997" dir="5400000" sy="-100000" algn="bl" rotWithShape="0"/>
                </a:effectLst>
              </a:rPr>
              <a:t>Міст - Акведук </a:t>
            </a:r>
            <a:r>
              <a:rPr lang="uk-UA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  <a:reflection blurRad="6350" stA="55000" endA="50" endPos="85000" dist="29997" dir="5400000" sy="-100000" algn="bl" rotWithShape="0"/>
                </a:effectLst>
              </a:rPr>
              <a:t>Понткисиллте</a:t>
            </a:r>
            <a:endParaRPr lang="uk-UA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  <a:reflection blurRad="6350" stA="55000" endA="50" endPos="85000" dist="29997" dir="5400000" sy="-100000" algn="bl" rotWithShape="0"/>
              </a:effectLst>
            </a:endParaRPr>
          </a:p>
        </p:txBody>
      </p:sp>
      <p:pic>
        <p:nvPicPr>
          <p:cNvPr id="4" name="Місце для вмісту 3" descr="Akveduk-Pontkisillte-Velikobritanija-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997948" y="1571612"/>
            <a:ext cx="7148104" cy="4583138"/>
          </a:xfr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16"/>
    </mc:Choice>
    <mc:Fallback>
      <p:transition spd="slow" advTm="19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86776" cy="2000240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uk-UA" b="1" i="1" spc="150" dirty="0" smtClean="0">
                <a:ln w="11430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Пудинг – національна страва Великої Британії</a:t>
            </a:r>
            <a:endParaRPr lang="uk-UA" b="1" spc="150" dirty="0">
              <a:ln w="11430">
                <a:solidFill>
                  <a:schemeClr val="accent3">
                    <a:lumMod val="50000"/>
                  </a:schemeClr>
                </a:solidFill>
              </a:ln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Місце для вмісту 3" descr="1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428728" y="1857364"/>
            <a:ext cx="6070382" cy="4583138"/>
          </a:xfr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48"/>
    </mc:Choice>
    <mc:Fallback>
      <p:transition spd="slow" advTm="16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Всесвітньо відома британська група “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</a:t>
            </a:r>
            <a:r>
              <a:rPr lang="uk-UA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еа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tles</a:t>
            </a:r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”</a:t>
            </a:r>
            <a:endParaRPr lang="uk-UA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 descr="C:\Users\gjkkkl\Desktop\foto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1571612"/>
            <a:ext cx="7238880" cy="4524300"/>
          </a:xfrm>
          <a:prstGeom prst="rect">
            <a:avLst/>
          </a:prstGeom>
          <a:noFill/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59"/>
    </mc:Choice>
    <mc:Fallback>
      <p:transition spd="slow" advTm="15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Королівський</a:t>
            </a:r>
            <a:r>
              <a:rPr lang="ru-RU" dirty="0" smtClean="0"/>
              <a:t> </a:t>
            </a:r>
            <a:r>
              <a:rPr lang="ru-RU" dirty="0" err="1" smtClean="0"/>
              <a:t>единбургський</a:t>
            </a:r>
            <a:r>
              <a:rPr lang="ru-RU" dirty="0" smtClean="0"/>
              <a:t> парад </a:t>
            </a:r>
            <a:r>
              <a:rPr lang="ru-RU" dirty="0" err="1" smtClean="0"/>
              <a:t>військових</a:t>
            </a:r>
            <a:r>
              <a:rPr lang="ru-RU" dirty="0" smtClean="0"/>
              <a:t> </a:t>
            </a:r>
            <a:r>
              <a:rPr lang="ru-RU" dirty="0" err="1" smtClean="0"/>
              <a:t>оркестрів</a:t>
            </a:r>
            <a:endParaRPr lang="uk-UA" dirty="0"/>
          </a:p>
        </p:txBody>
      </p:sp>
      <p:pic>
        <p:nvPicPr>
          <p:cNvPr id="4" name="Місце для вмісту 3" descr="Королевский эдинбургский парад военных оркестров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071538" y="1785926"/>
            <a:ext cx="7215238" cy="4568240"/>
          </a:xfr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84"/>
    </mc:Choice>
    <mc:Fallback>
      <p:transition spd="slow" advTm="6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85926"/>
          </a:xfrm>
        </p:spPr>
        <p:txBody>
          <a:bodyPr>
            <a:normAutofit/>
          </a:bodyPr>
          <a:lstStyle/>
          <a:p>
            <a:r>
              <a:rPr lang="uk-UA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Нессі</a:t>
            </a: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- міфологічне </a:t>
            </a:r>
            <a:r>
              <a:rPr lang="uk-UA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лохнеське</a:t>
            </a: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 чудовисько в озері </a:t>
            </a:r>
            <a:r>
              <a:rPr lang="uk-UA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Лох-Несс</a:t>
            </a:r>
            <a:endParaRPr lang="uk-UA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4" name="Місце для вмісту 3" descr="kj[ytc jpthj(ytcb)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285852" y="1857364"/>
            <a:ext cx="6400828" cy="4267219"/>
          </a:xfr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03"/>
    </mc:Choice>
    <mc:Fallback>
      <p:transition spd="slow" advTm="6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Сполучене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Королівство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Великої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Британії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та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Північної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Ірландії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 </a:t>
            </a:r>
            <a:endParaRPr lang="uk-UA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" name="Місце для вмісту 3" descr="rubase_2_712960474_78250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57422" y="1785926"/>
            <a:ext cx="4476860" cy="4334416"/>
          </a:xfr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20"/>
    </mc:Choice>
    <mc:Fallback>
      <p:transition spd="slow" advTm="22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571868" cy="6643710"/>
          </a:xfrm>
        </p:spPr>
        <p:txBody>
          <a:bodyPr>
            <a:normAutofit/>
          </a:bodyPr>
          <a:lstStyle/>
          <a:p>
            <a:r>
              <a:rPr lang="ru-RU" sz="28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Великобританія</a:t>
            </a:r>
            <a:r>
              <a:rPr lang="ru-RU" sz="2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8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складається</a:t>
            </a:r>
            <a:r>
              <a:rPr lang="ru-RU" sz="2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8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з</a:t>
            </a:r>
            <a:r>
              <a:rPr lang="ru-RU" sz="2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4 </a:t>
            </a:r>
            <a:r>
              <a:rPr lang="ru-RU" sz="28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адміністративно-політичних</a:t>
            </a:r>
            <a:r>
              <a:rPr lang="ru-RU" sz="2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8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частин</a:t>
            </a:r>
            <a:r>
              <a:rPr lang="ru-RU" sz="2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ru-RU" sz="28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Англії</a:t>
            </a:r>
            <a:r>
              <a:rPr lang="ru-RU" sz="2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(39 графств, 6 </a:t>
            </a:r>
            <a:r>
              <a:rPr lang="ru-RU" sz="28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метрополітенських</a:t>
            </a:r>
            <a:r>
              <a:rPr lang="ru-RU" sz="2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графств </a:t>
            </a:r>
            <a:r>
              <a:rPr lang="ru-RU" sz="28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і</a:t>
            </a:r>
            <a:r>
              <a:rPr lang="ru-RU" sz="2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Великого Лондона</a:t>
            </a:r>
            <a:r>
              <a:rPr lang="ru-RU" sz="2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uk-UA" sz="2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 Уельсу (8 графств</a:t>
            </a:r>
            <a:r>
              <a:rPr lang="uk-UA" sz="2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 </a:t>
            </a:r>
            <a:r>
              <a:rPr lang="uk-UA" sz="2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Шотландії і Північної Ірландії (26 округів). </a:t>
            </a:r>
          </a:p>
        </p:txBody>
      </p:sp>
      <p:pic>
        <p:nvPicPr>
          <p:cNvPr id="5" name="Рисунок 4" descr="england-city-map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4712" y="285728"/>
            <a:ext cx="5429288" cy="6324982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39"/>
    </mc:Choice>
    <mc:Fallback>
      <p:transition spd="slow" advTm="20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357166"/>
            <a:ext cx="4071966" cy="6154758"/>
          </a:xfrm>
        </p:spPr>
        <p:txBody>
          <a:bodyPr>
            <a:prstTxWarp prst="textPlain">
              <a:avLst/>
            </a:prstTxWarp>
          </a:bodyPr>
          <a:lstStyle/>
          <a:p>
            <a:r>
              <a:rPr lang="uk-UA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Національний шотландський костюм</a:t>
            </a:r>
            <a:endParaRPr lang="uk-UA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Місце для вмісту 3" descr="Шотландский национальный костюм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357686" y="571480"/>
            <a:ext cx="4340442" cy="5787256"/>
          </a:xfr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05"/>
    </mc:Choice>
    <mc:Fallback>
      <p:transition spd="slow" advTm="15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329642" cy="1714488"/>
          </a:xfrm>
        </p:spPr>
        <p:txBody>
          <a:bodyPr>
            <a:prstTxWarp prst="textPlain">
              <a:avLst/>
            </a:prstTxWarp>
            <a:normAutofit/>
          </a:bodyPr>
          <a:lstStyle/>
          <a:p>
            <a:r>
              <a:rPr lang="uk-UA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Національкий</a:t>
            </a:r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костюм Великої Британії</a:t>
            </a:r>
            <a:endParaRPr lang="uk-UA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Місце для вмісту 3" descr="Великобритания_Национальный_колорит-5-355311_700x440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071538" y="1785926"/>
            <a:ext cx="7119964" cy="4485577"/>
          </a:xfr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18"/>
    </mc:Choice>
    <mc:Fallback>
      <p:transition spd="slow" advTm="16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Столиця – Лондон</a:t>
            </a:r>
          </a:p>
        </p:txBody>
      </p:sp>
      <p:pic>
        <p:nvPicPr>
          <p:cNvPr id="4" name="Місце для вмісту 3" descr="London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285852" y="1643050"/>
            <a:ext cx="6863300" cy="4583138"/>
          </a:xfr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05"/>
    </mc:Choice>
    <mc:Fallback>
      <p:transition spd="slow" advTm="20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err="1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Стоунхендж</a:t>
            </a:r>
            <a:endParaRPr lang="uk-UA" b="1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Місце для вмісту 3" descr="Stounhendzh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285852" y="1500174"/>
            <a:ext cx="7040172" cy="4690184"/>
          </a:xfr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74"/>
    </mc:Choice>
    <mc:Fallback>
      <p:transition spd="slow" advTm="19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b="1" cap="all" dirty="0" err="1">
                <a:ln w="0"/>
                <a:solidFill>
                  <a:schemeClr val="accent3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Виндзорский</a:t>
            </a:r>
            <a:r>
              <a:rPr lang="uk-UA" b="1" cap="all" dirty="0">
                <a:ln w="0"/>
                <a:solidFill>
                  <a:schemeClr val="accent3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uk-UA" b="1" cap="all" dirty="0" smtClean="0">
                <a:ln w="0"/>
                <a:solidFill>
                  <a:schemeClr val="accent3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Палац</a:t>
            </a:r>
            <a:endParaRPr lang="uk-UA" b="1" cap="all" dirty="0">
              <a:ln w="0"/>
              <a:solidFill>
                <a:schemeClr val="accent3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" name="Місце для вмісту 3" descr="WindsorCastle-719x477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071538" y="1643050"/>
            <a:ext cx="7054415" cy="4680050"/>
          </a:xfr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95"/>
    </mc:Choice>
    <mc:Fallback>
      <p:transition spd="slow" advTm="19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Годинник -</a:t>
            </a: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 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Біг </a:t>
            </a: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Бен</a:t>
            </a:r>
          </a:p>
        </p:txBody>
      </p:sp>
      <p:pic>
        <p:nvPicPr>
          <p:cNvPr id="4" name="Місце для вмісту 3" descr="big-ben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000100" y="1714488"/>
            <a:ext cx="7150119" cy="4534707"/>
          </a:xfr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13"/>
    </mc:Choice>
    <mc:Fallback>
      <p:transition spd="slow" advTm="16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67</Words>
  <Application>Microsoft Office PowerPoint</Application>
  <PresentationFormat>Экран (4:3)</PresentationFormat>
  <Paragraphs>14</Paragraphs>
  <Slides>14</Slides>
  <Notes>0</Notes>
  <HiddenSlides>0</HiddenSlides>
  <MMClips>15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Великобританія</vt:lpstr>
      <vt:lpstr>Сполучене Королівство Великої Британії та Північної Ірландії </vt:lpstr>
      <vt:lpstr>Великобританія складається з 4 адміністративно-політичних частин: Англії (39 графств, 6 метрополітенських графств і Великого Лондона)  Уельсу (8 графств) Шотландії і Північної Ірландії (26 округів). </vt:lpstr>
      <vt:lpstr>Національний шотландський костюм</vt:lpstr>
      <vt:lpstr>Національкий костюм Великої Британії</vt:lpstr>
      <vt:lpstr>Столиця – Лондон</vt:lpstr>
      <vt:lpstr>Стоунхендж</vt:lpstr>
      <vt:lpstr>Виндзорский Палац</vt:lpstr>
      <vt:lpstr>Годинник - Біг Бен</vt:lpstr>
      <vt:lpstr>Міст - Акведук Понткисиллте</vt:lpstr>
      <vt:lpstr>Пудинг – національна страва Великої Британії</vt:lpstr>
      <vt:lpstr>Всесвітньо відома британська група “Bеаtles”</vt:lpstr>
      <vt:lpstr>Королівський единбургський парад військових оркестрів</vt:lpstr>
      <vt:lpstr>Нессі - міфологічне лохнеське чудовисько в озері Лох-Несс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Великобританія</dc:title>
  <dc:creator>Користувач Windows</dc:creator>
  <cp:lastModifiedBy>LAN_OS</cp:lastModifiedBy>
  <cp:revision>11</cp:revision>
  <dcterms:created xsi:type="dcterms:W3CDTF">2014-04-17T08:38:45Z</dcterms:created>
  <dcterms:modified xsi:type="dcterms:W3CDTF">2014-05-07T17:33:32Z</dcterms:modified>
</cp:coreProperties>
</file>