
<file path=[Content_Types].xml><?xml version="1.0" encoding="utf-8"?>
<Types xmlns="http://schemas.openxmlformats.org/package/2006/content-types">
  <Default Extension="png" ContentType="image/png"/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gif" ContentType="video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111DE6-F4B7-4D6F-844F-B148E4EF2A3B}" type="datetimeFigureOut">
              <a:rPr lang="ru-RU" smtClean="0"/>
              <a:t>21.01.2013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D70CFB-54C4-47D8-929F-6301901DEC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../media/media1.gif"/><Relationship Id="rId1" Type="http://schemas.microsoft.com/office/2007/relationships/media" Target="../media/media1.gif"/><Relationship Id="rId5" Type="http://schemas.openxmlformats.org/officeDocument/2006/relationships/slide" Target="slide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7051" y="171560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5242" y="972464"/>
            <a:ext cx="914924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600" dirty="0" smtClean="0">
                <a:latin typeface="Times New Roman" pitchFamily="18" charset="0"/>
                <a:cs typeface="Times New Roman" pitchFamily="18" charset="0"/>
              </a:rPr>
              <a:t>«Загальна характеристика Європи»</a:t>
            </a:r>
            <a:endParaRPr lang="ru-RU" sz="4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674" y="5805264"/>
            <a:ext cx="2244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013"/>
            <a:r>
              <a:rPr lang="uk-UA" dirty="0" smtClean="0"/>
              <a:t>Виконав </a:t>
            </a:r>
          </a:p>
          <a:p>
            <a:r>
              <a:rPr lang="uk-UA" dirty="0" smtClean="0"/>
              <a:t>учень 10 класу</a:t>
            </a:r>
          </a:p>
          <a:p>
            <a:r>
              <a:rPr lang="uk-UA" dirty="0" smtClean="0"/>
              <a:t>Драчук Микола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18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188640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Зміст: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1320681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Загальні відомості</a:t>
            </a:r>
            <a:endParaRPr lang="uk-UA" sz="2400" b="1" dirty="0" smtClean="0">
              <a:latin typeface="Times New Roman" pitchFamily="18" charset="0"/>
              <a:cs typeface="Times New Roman" pitchFamily="18" charset="0"/>
              <a:hlinkClick r:id="rId3" action="ppaction://hlinksldjump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Берегова лінія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Клімат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ЄС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125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99792" y="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Загальні відомості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588" y="646331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На півночі Європа омивається Північним Льодовитим океаном і його морями - Карським, Баренцовим, Білим, Норвезьким, на заході і півдні - Атлантичним океаном і його морями - Балтійським, Північним, Ірландським, Середземним, Мармуровим, Чорним, Азовським; на сході та південному сході кордон з Азією найчастіше проводиться по східному підніжжю Уралу, по річці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Емба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до Каспійського моря, річок Кума і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Манич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до гирла Дону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127776" y="6128852"/>
            <a:ext cx="2016224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619672" y="2954655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Крайні материкові точки Європи: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39864"/>
              </p:ext>
            </p:extLst>
          </p:nvPr>
        </p:nvGraphicFramePr>
        <p:xfrm>
          <a:off x="371872" y="3323987"/>
          <a:ext cx="6096000" cy="3443875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Крайні точки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Їх координати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півночі - мис </a:t>
                      </a:r>
                      <a:r>
                        <a:rPr lang="uk-UA" sz="2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Нордкін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uk-UA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71° 08' пн. ш.</a:t>
                      </a:r>
                      <a:endParaRPr lang="ru-RU" b="1" dirty="0"/>
                    </a:p>
                  </a:txBody>
                  <a:tcPr/>
                </a:tc>
              </a:tr>
              <a:tr h="451755">
                <a:tc>
                  <a:txBody>
                    <a:bodyPr/>
                    <a:lstStyle/>
                    <a:p>
                      <a:r>
                        <a:rPr lang="uk-UA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півдні - мис </a:t>
                      </a:r>
                      <a:r>
                        <a:rPr lang="uk-UA" sz="2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Марокі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36° пн. ш.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заході - мис </a:t>
                      </a:r>
                      <a:r>
                        <a:rPr lang="uk-UA" sz="2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Рока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uk-UA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9° 34' зх. д.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 сході - східне підніжжя Полярного Уралу біля </a:t>
                      </a:r>
                      <a:r>
                        <a:rPr lang="uk-UA" sz="22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Байдарацької</a:t>
                      </a:r>
                      <a:r>
                        <a:rPr lang="uk-UA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губи</a:t>
                      </a:r>
                      <a:endParaRPr lang="ru-RU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67° 20' сх. д. </a:t>
                      </a:r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88224" y="3129549"/>
            <a:ext cx="24477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itchFamily="18" charset="0"/>
                <a:cs typeface="Times New Roman" pitchFamily="18" charset="0"/>
              </a:rPr>
              <a:t>У зазначених межах площа Європи разом з островами - близько 10 млн.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км²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; площа островів - близько 730 тис.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км²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. В Європі прийнято виділяти три великі частини: Східну, Західну і Центральну Європу.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769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910" y="22598"/>
            <a:ext cx="9163910" cy="6854971"/>
          </a:xfrm>
          <a:prstGeom prst="rect">
            <a:avLst/>
          </a:prstGeom>
        </p:spPr>
      </p:pic>
      <p:sp>
        <p:nvSpPr>
          <p:cNvPr id="2" name="Управляющая кнопка: назад 1">
            <a:hlinkClick r:id="" action="ppaction://hlinkshowjump?jump=previousslide" highlightClick="1"/>
          </p:cNvPr>
          <p:cNvSpPr/>
          <p:nvPr/>
        </p:nvSpPr>
        <p:spPr>
          <a:xfrm>
            <a:off x="7092280" y="6165304"/>
            <a:ext cx="2051720" cy="71226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9137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420888"/>
            <a:ext cx="4752528" cy="3719402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ContrastingLeftFacing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TextBox 1"/>
          <p:cNvSpPr txBox="1"/>
          <p:nvPr/>
        </p:nvSpPr>
        <p:spPr>
          <a:xfrm>
            <a:off x="-11241" y="584775"/>
            <a:ext cx="9155241" cy="4524315"/>
          </a:xfrm>
          <a:prstGeom prst="rect">
            <a:avLst/>
          </a:prstGeom>
          <a:noFill/>
        </p:spPr>
        <p:txBody>
          <a:bodyPr wrap="square" numCol="2" spcCol="360000" rtlCol="0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Серед інших частин світу Європа виділяється найбільшою розчленованістю берегової лінії: на 1 км її довжини припадає близько 246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км²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території. Загальна довжина берегової лінії - близько 38 тис. км. Максимальна відстань внутрішніх районів Європи від моря 1600 км. Близько 25% площі Європи припадає на півострови: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Канін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Кольський, Скандинавський, Ютландія, Бретань, Піренейський, Апеннінський, Балканський, Кримський.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35585" y="0"/>
            <a:ext cx="26697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Берегова лінія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01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9145" y="0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Клімат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69441"/>
            <a:ext cx="69482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Географічне положення визначає панування в Європі помірного клімату, а наявність над нею західного переносу повітря з Атлантичного океану призводить до переваги морських і перехідних від морських до континентальних типів клімату.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цілому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Західній Європі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зима м'яка, у Східній - морозна, зі стійким сніговим покривом, тривалістю від 1 місяця на півдні, до 7-9 місяців на півночі.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Річна сума атмосферних опадів в цілому зменшується з заходу на схід. В Європі представлені такі типи клімату: арктичний, субарктичний, помірний і субтропічний.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834" y="3899950"/>
            <a:ext cx="3348166" cy="29489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Управляющая кнопка: настраиваемая 4">
            <a:hlinkClick r:id="" action="ppaction://noaction" highlightClick="1"/>
          </p:cNvPr>
          <p:cNvSpPr/>
          <p:nvPr/>
        </p:nvSpPr>
        <p:spPr>
          <a:xfrm>
            <a:off x="7812360" y="2311518"/>
            <a:ext cx="792088" cy="72008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113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7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02 -0.2206 C 0.05868 0.03311 0.04479 0.21644 0.03108 0.21644 C 0.01771 0.21644 0.0059 0.03311 0.00156 -0.2206 C -0.00417 0.03311 -0.01597 0.21644 -0.02951 0.21644 C -0.04323 0.21644 -0.05538 0.03311 -0.05903 -0.2206 C -0.06493 0.03311 -0.07639 0.21644 -0.09028 0.21644 C -0.10451 0.21644 -0.11753 0.03311 -0.1217 -0.2206 C -0.12552 0.03311 -0.1375 0.21644 -0.15347 0.21644 C -0.16441 0.21644 -0.1783 0.03311 -0.18264 -0.2206 C -0.18663 0.03311 -0.20052 0.21644 -0.21354 0.21644 C -0.22743 0.21644 -0.23958 0.03311 -0.24358 -0.2206 C -0.24913 0.03311 -0.26059 0.21644 -0.27483 0.21644 C -0.28871 0.21644 -0.30017 0.03311 -0.30608 -0.2206 C -0.30972 0.03311 -0.3217 0.21644 -0.33559 0.21644 C -0.34931 0.21644 -0.36285 0.03311 -0.36684 -0.2206 C -0.37083 0.03311 -0.38264 0.21644 -0.39826 0.21644 C -0.41198 0.21644 -0.42361 0.03311 -0.42708 -0.2206 " pathEditMode="relative" rAng="0" ptsTypes="fffffffffffffffff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14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75608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25 березня 1957 р. на основі Римської угоди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було утворено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Європейську Економічну Співдружність (ЄЕС), або «Спільний ринок». Спочатку до складу ЄС входило шість країн: Бельгія, Німеччина, Франція, Італія, Люксембург і Нідерланди. Данія, Ірландія та Велика Британія вступили в ЄС у 1973 p., Греція – у 1981 p., Іспанія та Португалія -у 1986 p., Австрія, Фінляндія та Швеція – у 1995 p., а у 2004 р. відбулося найбільше розширення ЄС, коли до нього приєдналися 10 нових країн – членів. Це такі як Чехія, Естонія, Кіпр, Латвія, Литва, Угорщина, Мальта, Польща, Словенія, Словаччина. Болгарія та Румунія стали членами ЄС в 2007 р. У 2005 р. Хорватія та Туреччина розпочали переговори щодо вступу.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Управляющая кнопка: фильм 4">
            <a:hlinkClick r:id="" action="ppaction://hlinkshowjump?jump=nextslide" highlightClick="1"/>
          </p:cNvPr>
          <p:cNvSpPr/>
          <p:nvPr/>
        </p:nvSpPr>
        <p:spPr>
          <a:xfrm>
            <a:off x="5724128" y="5523627"/>
            <a:ext cx="2376264" cy="1001717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294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C-EU-enlargement_animation.gif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-32907" y="-4804"/>
            <a:ext cx="9230863" cy="6862803"/>
          </a:xfrm>
          <a:prstGeom prst="rect">
            <a:avLst/>
          </a:prstGeom>
        </p:spPr>
      </p:pic>
      <p:sp>
        <p:nvSpPr>
          <p:cNvPr id="3" name="Управляющая кнопка: возврат 2">
            <a:hlinkClick r:id="rId5" action="ppaction://hlinksldjump" highlightClick="1"/>
          </p:cNvPr>
          <p:cNvSpPr/>
          <p:nvPr/>
        </p:nvSpPr>
        <p:spPr>
          <a:xfrm>
            <a:off x="8532440" y="6309320"/>
            <a:ext cx="66551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365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2636912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End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настраиваемая 2">
            <a:hlinkClick r:id="" action="ppaction://noaction" highlightClick="1">
              <a:snd r:embed="rId2" name="drumroll.wav"/>
            </a:hlinkClick>
          </p:cNvPr>
          <p:cNvSpPr/>
          <p:nvPr/>
        </p:nvSpPr>
        <p:spPr>
          <a:xfrm>
            <a:off x="8244408" y="6237312"/>
            <a:ext cx="899592" cy="62068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822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154</TotalTime>
  <Words>511</Words>
  <Application>Microsoft Office PowerPoint</Application>
  <PresentationFormat>Экран (4:3)</PresentationFormat>
  <Paragraphs>31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</dc:creator>
  <cp:lastModifiedBy>Коля</cp:lastModifiedBy>
  <cp:revision>11</cp:revision>
  <dcterms:created xsi:type="dcterms:W3CDTF">2013-01-21T17:10:34Z</dcterms:created>
  <dcterms:modified xsi:type="dcterms:W3CDTF">2013-01-21T19:45:14Z</dcterms:modified>
</cp:coreProperties>
</file>