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FFFF00"/>
                </a:solidFill>
              </a:rPr>
              <a:t>Шесть</a:t>
            </a:r>
            <a:r>
              <a:rPr lang="ru-RU" b="0" dirty="0" smtClean="0">
                <a:solidFill>
                  <a:srgbClr val="FFFF00"/>
                </a:solidFill>
              </a:rPr>
              <a:t> </a:t>
            </a:r>
            <a:r>
              <a:rPr lang="ru-RU" b="0" dirty="0" smtClean="0">
                <a:solidFill>
                  <a:srgbClr val="FFFF00"/>
                </a:solidFill>
              </a:rPr>
              <a:t>экологических проблем Украины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79633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" name="Рисунок 5" descr="2280921_w640_h640_post106862128264299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2857496"/>
            <a:ext cx="4945145" cy="33766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04088"/>
            <a:ext cx="7758138" cy="115327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1.Некачественная вода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Как известно, организм человека на семьдесят процентов состоит из воды, поэтому она играет одну из самых важных ролей в жизни организма. Однако 80% населения Украины использует в своей жизни воду из поверхностных источников, а экологическое состояние этих вод с каждым годом ухудшается. Недостаточная очистка стоков, некачественная очистка промышленных вод, чрезмерная насыщенность органикой приводит к тому, что сегодня практически все водоемы страны приблизились к 3 классу загрязненности. </a:t>
            </a:r>
            <a:endParaRPr lang="ru-RU" sz="1600" dirty="0"/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357694"/>
            <a:ext cx="2643206" cy="181872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 descr="x_6e7b649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3857628"/>
            <a:ext cx="2928958" cy="28056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</a:t>
            </a:r>
            <a:r>
              <a:rPr lang="ru-RU" dirty="0" smtClean="0">
                <a:solidFill>
                  <a:srgbClr val="FF0000"/>
                </a:solidFill>
              </a:rPr>
              <a:t>Загрязнение воздуха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Ежегодно в атмосферу Украины попадает более 6 млн. тонн вредных веществ и углекислого газа. Традиционно самыми “главными” загрязнителями остаются промышленные предприятия. Однако увеличение количества автомобилей на дорогах повлекло за собой и увеличение вредных выбросов в атмосферу. За последние несколько лет количество отработанных газов, поступающих в воздух на территории больших городов, выросло на 50-70%. Более половины вредных веществ выбрасывают в атмосферу частные авто: в 2009 году на их долю пришлось 1,7 млн. т вредных веществ, тогда как общее количество всех автомобильных выбросов составило 2, 3 млн. тонн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  <p:pic>
        <p:nvPicPr>
          <p:cNvPr id="4" name="Рисунок 3" descr="heaven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4214818"/>
            <a:ext cx="3143272" cy="23350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 descr="40552-1-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4214818"/>
            <a:ext cx="1857388" cy="24765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3.Деградация земельных ресурсов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Житница Европы” сегодня переживает не лучшие времена. Сложное состояние земельных ресурсов Украины обусловлено тем, что 71% всего </a:t>
            </a:r>
            <a:r>
              <a:rPr lang="ru-RU" sz="1600" dirty="0" err="1" smtClean="0"/>
              <a:t>агроландшафта</a:t>
            </a:r>
            <a:r>
              <a:rPr lang="ru-RU" sz="1600" dirty="0" smtClean="0"/>
              <a:t> страны используется для хозяйственной деятельности. Но из-за чрезмерного и неправильного использования плодородность земли с каждым годом падает. Экосистема почвы разрушается в основном из-за интенсивного развития эрозии: в последнее время ей подверглось более 35% сельхозугодий Украины. Активное использование удобрений привело к увеличению площади кислых почв (на 2,4 млн. га за последние 15 лет). На урожай сельскохозяйственных культур влияет и толщина гумусового слоя, а она за последнее десятилетие снизилась в среднем на 20%. К тому же, почти 40% общей площади земельных ресурсов Украины относятся к загрязненным землям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16449">
            <a:off x="5626935" y="4692872"/>
            <a:ext cx="2674743" cy="1744622"/>
          </a:xfrm>
          <a:prstGeom prst="rect">
            <a:avLst/>
          </a:prstGeom>
        </p:spPr>
      </p:pic>
      <p:pic>
        <p:nvPicPr>
          <p:cNvPr id="5" name="Рисунок 4" descr="h_wqVpHAt8ki21oeKac04UvX5WGdmDu6MJ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929198"/>
            <a:ext cx="2864866" cy="164307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4. Уничтожение лесов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35480"/>
            <a:ext cx="6786610" cy="270796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r>
              <a:rPr lang="ru-RU" dirty="0" smtClean="0"/>
              <a:t>Украина относится к </a:t>
            </a:r>
            <a:r>
              <a:rPr lang="ru-RU" dirty="0" err="1" smtClean="0"/>
              <a:t>малолесистым</a:t>
            </a:r>
            <a:r>
              <a:rPr lang="ru-RU" dirty="0" smtClean="0"/>
              <a:t> странам — лес покрывает лишь шестую часть ее территории. Но при этом экспорт древесины из Украины в 2, 5 раза превышает импорт. Потребительское ведение лесного хозяйства приводит к тому, что леса не восстанавливаются и утрачивают биологическую стойкость (площадь лесов, пораженных вредителями и болезнями, постоянно увеличивается). А ценные древесные породы (дуб, бук и сосна) замещаются малоценными (грабом, березой, осиной). Самая сложная ситуация в Карпатах и Крыму — здесь из-за деградация лесных массивов развивается эрозия грунтов и оползневые процессы.</a:t>
            </a:r>
          </a:p>
          <a:p>
            <a:endParaRPr lang="ru-RU" dirty="0"/>
          </a:p>
        </p:txBody>
      </p:sp>
      <p:pic>
        <p:nvPicPr>
          <p:cNvPr id="4" name="Рисунок 3" descr="ww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4500570"/>
            <a:ext cx="3428992" cy="223741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115328" cy="9184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5.</a:t>
            </a:r>
            <a:r>
              <a:rPr lang="ru-RU" b="1" dirty="0" smtClean="0">
                <a:solidFill>
                  <a:srgbClr val="FF0000"/>
                </a:solidFill>
              </a:rPr>
              <a:t> Опасные геологические процессы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7758138" cy="39224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Существенная часть валового внутреннего продукта страны связана с добычей и переработкой минерально-сырьевых ресурсов (41-43%), сконцентрированных в горнодобывающих регионах Донбасса, </a:t>
            </a:r>
            <a:r>
              <a:rPr lang="ru-RU" dirty="0" err="1" smtClean="0"/>
              <a:t>Кривбасса</a:t>
            </a:r>
            <a:r>
              <a:rPr lang="ru-RU" dirty="0" smtClean="0"/>
              <a:t>, Карпатского региона. Между тем, экология этих регионов страдает не столько от интенсивной добычи, сколько от неправильного закрытия нерентабельных и выработанных шахт и карьеров. Игнорирование научных подходов к этому процессу привели к активизации процессов подтопления городов и сел, загрязнения поверхностных и подземных водозаборов, проседания земной поверхности. Так, к примеру, только в черте Донецка находится 61 террикон, которые ежегодно выбрасывают в атмосферу около 70 тонн вредных веществ. Среди них целый букет вредных для здоровья элементов: сера, нитраты, кобальт, мышьяк.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6.Бытовые отходы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6829444" cy="285084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Одной из самых серьезных экологических проблем Украины сегодня можно считать проблему утилизации и переработки различных отходов. В стране действует около 800 официальных свалок, общее количество мусора на которых превысило отметку в 35 млрд. т. Ежегодно эта цифра возрастает еще на семьсот-восемьсот тысяч тонн. Общая площадь всех полигонов с отходами уже превышает 150 тыс. га (4% площади страны). Вещества, которые выделяются в результате химических реакций полигонах твердых бытовых отходов способны превратить территорию Украины в одну сплошную зону экологического бедствия. Ведь опасные химические вещества и бактерии просачиваются в грунт, попадают в воздух и грунтовые воды, отравляя жизнь на расстоянии десятков километров от свалки.</a:t>
            </a:r>
            <a:endParaRPr lang="ru-RU" dirty="0"/>
          </a:p>
        </p:txBody>
      </p:sp>
      <p:pic>
        <p:nvPicPr>
          <p:cNvPr id="4" name="Рисунок 3" descr="38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4500566"/>
            <a:ext cx="4381504" cy="235743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552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Шесть экологических проблем Украины </vt:lpstr>
      <vt:lpstr>1.Некачественная вода</vt:lpstr>
      <vt:lpstr>2.Загрязнение воздуха</vt:lpstr>
      <vt:lpstr>3.Деградация земельных ресурсов</vt:lpstr>
      <vt:lpstr>4. Уничтожение лесов</vt:lpstr>
      <vt:lpstr>5. Опасные геологические процессы</vt:lpstr>
      <vt:lpstr>6.Бытовые отходы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Восемь экологических проблем Украины </dc:title>
  <cp:lastModifiedBy>Admin</cp:lastModifiedBy>
  <cp:revision>6</cp:revision>
  <dcterms:modified xsi:type="dcterms:W3CDTF">2013-11-25T12:26:39Z</dcterms:modified>
</cp:coreProperties>
</file>