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7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5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0ABDC-2A61-4487-86B4-F4FECA1D5AD5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28D0C-7295-45ED-AF26-72AC9CBC2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8D0C-7295-45ED-AF26-72AC9CBC261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1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82489BB-8066-49B4-92DF-CE9488120C94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AED034-5433-4C74-BE07-D3C49ED8D19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9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692696"/>
            <a:ext cx="698477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uk-UA" sz="7200" b="1" dirty="0" smtClean="0">
                <a:ln w="50800"/>
                <a:solidFill>
                  <a:schemeClr val="bg2"/>
                </a:solidFill>
              </a:rPr>
              <a:t>        І</a:t>
            </a:r>
            <a:r>
              <a:rPr lang="ru-RU" sz="7200" b="1" dirty="0" smtClean="0">
                <a:ln w="50800"/>
                <a:solidFill>
                  <a:schemeClr val="bg2"/>
                </a:solidFill>
              </a:rPr>
              <a:t>ТАЛІЯ</a:t>
            </a:r>
            <a:endParaRPr lang="ru-RU" sz="7200" b="1" dirty="0">
              <a:ln w="50800"/>
              <a:solidFill>
                <a:schemeClr val="bg2"/>
              </a:solidFill>
            </a:endParaRPr>
          </a:p>
        </p:txBody>
      </p:sp>
      <p:pic>
        <p:nvPicPr>
          <p:cNvPr id="7" name="Enya - I dont wanna know (минус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"/>
    </mc:Choice>
    <mc:Fallback xmlns="">
      <p:transition spd="slow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Базиліка Святого Петра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276872"/>
            <a:ext cx="3419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БАЗИЛІКА СВЯТОГО ПЕТРА </a:t>
            </a:r>
          </a:p>
          <a:p>
            <a:endParaRPr lang="ru-RU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  <a:p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Базиліка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Святого Петра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була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побудована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en-US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XV-XVII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століттях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на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місці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більш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давньої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базиліки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IV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століття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н.е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В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її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будівництві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брали участь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Браманте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Мікеланджело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Берніні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Оновлення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фасаду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Папського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палацу,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було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закінчено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Рафаелем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1519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році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  <a:endParaRPr lang="ru-RU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4" y="2132856"/>
            <a:ext cx="439509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7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2183">
        <p14:flash/>
      </p:transition>
    </mc:Choice>
    <mc:Fallback xmlns="">
      <p:transition spd="slow" advTm="221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842620"/>
          </a:xfrm>
        </p:spPr>
        <p:txBody>
          <a:bodyPr/>
          <a:lstStyle/>
          <a:p>
            <a:r>
              <a:rPr lang="uk-UA" dirty="0" smtClean="0"/>
              <a:t>Сікстинська капела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445224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СІКСТИНСЬКА КАПЕЛА </a:t>
            </a:r>
          </a:p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  На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північ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базиліки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розташовується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відома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Сікстинська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капела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яка служить як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каплиця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при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папському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палаці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Капелу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побудували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1475-1483 роках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під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час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Папи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Сикста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IV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делла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Ровере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Перша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меса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відбулася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ній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9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серпня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1483р.</a:t>
            </a:r>
            <a:endParaRPr lang="ru-RU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7" y="1628799"/>
            <a:ext cx="8136904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8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7">
        <p14:ferris dir="l"/>
      </p:transition>
    </mc:Choice>
    <mc:Fallback xmlns="">
      <p:transition spd="slow" advTm="22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Карнавали і фестивалі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090171"/>
            <a:ext cx="4608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Італія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- один з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центрів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світової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культури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; тут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проводяться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щорічний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Міжнародний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венеціанський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кінофестиваль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знаменитий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Карнавал масок. І,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звичайно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всім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відомий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Фестиваль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Помідорів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 та </a:t>
            </a:r>
            <a:r>
              <a:rPr lang="ru-RU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ін</a:t>
            </a:r>
            <a:r>
              <a:rPr lang="ru-RU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.</a:t>
            </a:r>
            <a:endParaRPr lang="ru-RU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381642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" y="3970301"/>
            <a:ext cx="4016585" cy="258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0172"/>
            <a:ext cx="3744416" cy="19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4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733">
        <p14:pan dir="u"/>
      </p:transition>
    </mc:Choice>
    <mc:Fallback xmlns="">
      <p:transition spd="slow" advTm="157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Природні умови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Окрім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незліченних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пам'ятників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культури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грандіозних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святкових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дійств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країна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володіє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прекрасними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природними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умовами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-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білосніжними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схилами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альпійських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гір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прекрасними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пляжами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Адріатичного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Іонічного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 та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середземноморського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побережжя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чарівними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озерами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півночі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88843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888432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4346025"/>
            <a:ext cx="4032448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458570"/>
      </p:ext>
    </p:extLst>
  </p:cSld>
  <p:clrMapOvr>
    <a:masterClrMapping/>
  </p:clrMapOvr>
  <p:transition spd="slow" advTm="198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98604"/>
          </a:xfrm>
        </p:spPr>
        <p:txBody>
          <a:bodyPr/>
          <a:lstStyle/>
          <a:p>
            <a:r>
              <a:rPr lang="uk-UA" dirty="0" smtClean="0"/>
              <a:t>Країна для туристів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0901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Італія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-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класична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країна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для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туристів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Подивитися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всі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визначні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пам'ятки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колись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могутньої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Римської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імперії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за короткий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період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просто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неможливо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Тому той,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хто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побував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тут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хоча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б раз, буде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прагнути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повернутися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до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Італії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знову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035425" cy="309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889375" cy="309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3"/>
    </mc:Choice>
    <mc:Fallback xmlns="">
      <p:transition spd="slow" advTm="1519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71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332656"/>
            <a:ext cx="3476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Виконала студентка гр. ПР-13 1/9</a:t>
            </a:r>
          </a:p>
          <a:p>
            <a:r>
              <a:rPr lang="uk-UA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Агафонова Валерія</a:t>
            </a:r>
            <a:endParaRPr lang="ru-RU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441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168">
        <p14:vortex dir="r"/>
      </p:transition>
    </mc:Choice>
    <mc:Fallback xmlns="">
      <p:transition spd="slow" advTm="21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Італійська Республіка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06084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Італія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– </a:t>
            </a:r>
            <a:r>
              <a:rPr lang="ru-RU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парламентська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республіка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.</a:t>
            </a:r>
          </a:p>
          <a:p>
            <a:endParaRPr lang="ru-RU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r>
              <a:rPr lang="uk-UA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Кількість населення – близько 60 млн. осіб.</a:t>
            </a:r>
          </a:p>
          <a:p>
            <a:endParaRPr lang="uk-UA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r>
              <a:rPr lang="uk-UA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В Італії 98 % італійців.</a:t>
            </a:r>
          </a:p>
          <a:p>
            <a:endParaRPr lang="uk-UA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r>
              <a:rPr lang="uk-UA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По віросповіданню – в основному католики (84%).</a:t>
            </a:r>
          </a:p>
          <a:p>
            <a:endParaRPr lang="uk-UA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r>
              <a:rPr lang="uk-UA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Державна мова – італійська.</a:t>
            </a:r>
          </a:p>
          <a:p>
            <a:endParaRPr lang="uk-UA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r>
              <a:rPr lang="uk-UA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Столиця і найбільше місто – Рим. 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40954"/>
            <a:ext cx="3168352" cy="203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16835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9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235">
        <p:circle/>
      </p:transition>
    </mc:Choice>
    <mc:Fallback xmlns="">
      <p:transition spd="slow" advTm="1823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Культурні цінності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79215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Італії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зосереджено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близько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60%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культурних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цінностей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Європи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Найвідоміші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з них -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пам'ятники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античності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Римський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Імператорський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форуми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Колізей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Пантеон,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Пізанська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вежа та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ін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733541"/>
            <a:ext cx="4104455" cy="299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365103"/>
            <a:ext cx="3528392" cy="227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979214"/>
            <a:ext cx="3528393" cy="216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1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31">
        <p:split orient="vert"/>
      </p:transition>
    </mc:Choice>
    <mc:Fallback xmlns="">
      <p:transition spd="slow" advTm="150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404664"/>
            <a:ext cx="7756263" cy="936104"/>
          </a:xfrm>
        </p:spPr>
        <p:txBody>
          <a:bodyPr/>
          <a:lstStyle/>
          <a:p>
            <a:r>
              <a:rPr lang="uk-UA" dirty="0" smtClean="0"/>
              <a:t>Колізей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437113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КОЛІЗЕЙ -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найвідомішийй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пам'ятник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у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світі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Будівництво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Колізею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почалося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в 72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році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н.е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імператором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Васпасіаном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а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закінчилося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всього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через 8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років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Зведення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амфітеатру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здійснювали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полонені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євреї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Його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справжнє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ім</a:t>
            </a:r>
            <a:r>
              <a:rPr lang="en-US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’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я : "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Амфітеатр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Флавія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", а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Колізей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(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Колоссеум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) -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назва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яку дав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грандіозному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спорудженню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римський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народ. Мало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хто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знає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що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амфітеатр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служив ареною не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тільки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для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кривавих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гладіаторських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боїв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а й для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морських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битв.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7"/>
            <a:ext cx="806489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8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492">
        <p:circle/>
      </p:transition>
    </mc:Choice>
    <mc:Fallback xmlns="">
      <p:transition spd="slow" advTm="3049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914628"/>
          </a:xfrm>
        </p:spPr>
        <p:txBody>
          <a:bodyPr/>
          <a:lstStyle/>
          <a:p>
            <a:r>
              <a:rPr lang="uk-UA" dirty="0" smtClean="0"/>
              <a:t>Римський форум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8370" y="2084655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РИМСЬКИЙ ФОРУМ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об'єднує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ансамбль з 22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пам'ятників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Форум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був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свідком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розквіту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занепаду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імперій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існували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тут колись.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Його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руїни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розповідають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про те, як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розвивалося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мистецтво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історія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релігія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культура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людства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</a:t>
            </a:r>
            <a:endParaRPr lang="ru-RU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77768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21715"/>
      </p:ext>
    </p:extLst>
  </p:cSld>
  <p:clrMapOvr>
    <a:masterClrMapping/>
  </p:clrMapOvr>
  <p:transition spd="slow" advTm="17606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Фонтан Де </a:t>
            </a:r>
            <a:r>
              <a:rPr lang="uk-UA" dirty="0" err="1" smtClean="0"/>
              <a:t>Треві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8284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  ФОНТАН ДЕ ТРЕВІ </a:t>
            </a:r>
          </a:p>
          <a:p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  Рим -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місто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фонтанів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які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є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невід'ємним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атрибутом мало не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кожної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площі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рятуючи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місто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від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задушливої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літньої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спеки.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Найгарніший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них - Фонтан Де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Треві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шедевр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епохи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бароко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Фонтан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виконаний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в 1762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році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архітектором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Ніколо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Сальві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за проектом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Альберті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Берніні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Він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служить фасадом великого палацу.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Безліч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красивих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барельєфів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і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споруд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прикрашають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його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. Фонтан славиться не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лише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своєю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смачною водою, а й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тим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дає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значну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прибавку до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міського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бюджету у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вигляді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монет,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щодня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видобутих</a:t>
            </a:r>
            <a:r>
              <a:rPr lang="ru-RU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a:rPr>
              <a:t> з дна фонтану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2145348"/>
            <a:ext cx="3781722" cy="410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54022"/>
      </p:ext>
    </p:extLst>
  </p:cSld>
  <p:clrMapOvr>
    <a:masterClrMapping/>
  </p:clrMapOvr>
  <p:transition spd="slow" advTm="4036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936104"/>
          </a:xfrm>
        </p:spPr>
        <p:txBody>
          <a:bodyPr/>
          <a:lstStyle/>
          <a:p>
            <a:r>
              <a:rPr lang="uk-UA" dirty="0" smtClean="0"/>
              <a:t>Площа Іспанії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157192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ПЛОЩА ІСПАНІЇ </a:t>
            </a:r>
          </a:p>
          <a:p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Молодіжним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центром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Італії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можна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сміливо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назвати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площу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Іспанії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з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гарними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витонченими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сходами, на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яких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навесні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влаштовують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виставки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азалій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Церква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Трініта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дей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Монті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що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височіє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над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площею</a:t>
            </a:r>
            <a:r>
              <a:rPr lang="ru-RU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була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побудована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в 1495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році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на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кошти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уряду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Франції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Вона служить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французьким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католикам,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які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проживають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Римі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06489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9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178">
        <p:fade/>
      </p:transition>
    </mc:Choice>
    <mc:Fallback xmlns="">
      <p:transition spd="med" advTm="241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698604"/>
          </a:xfrm>
        </p:spPr>
        <p:txBody>
          <a:bodyPr/>
          <a:lstStyle/>
          <a:p>
            <a:r>
              <a:rPr lang="uk-UA" dirty="0" smtClean="0"/>
              <a:t>Пантеон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1209" y="537321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ПАНТЕОН </a:t>
            </a:r>
          </a:p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 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Найдосконалішим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з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усіх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класичних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пам'яток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що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збереглися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Італії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вважається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Пантеон.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Між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другою і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третьою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капеллами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знаходиться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поховання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, в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якому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знаходяться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останки </a:t>
            </a:r>
            <a:r>
              <a:rPr lang="ru-RU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Рафаеля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. 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2089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116037"/>
      </p:ext>
    </p:extLst>
  </p:cSld>
  <p:clrMapOvr>
    <a:masterClrMapping/>
  </p:clrMapOvr>
  <p:transition spd="slow" advTm="13793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Пізанська вежа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06084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ПІЗАНСЬКА ВЕЖА</a:t>
            </a:r>
            <a:r>
              <a:rPr lang="vi-VN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— частина ансамблю міського собору Санта-Марія Маджоре в Пізі. Вежа є дзвіницею собору і примикає до його північно-східного кута. Знаменитий соборний ансамбль в Пізі — шедевр середньовічної італійської архітектури. Вежа відома тим, що сильно нахилена.</a:t>
            </a:r>
            <a:endParaRPr lang="ru-RU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61177"/>
            <a:ext cx="3528392" cy="32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3261177"/>
            <a:ext cx="3852428" cy="319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2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43">
        <p:fade/>
      </p:transition>
    </mc:Choice>
    <mc:Fallback xmlns="">
      <p:transition spd="med" advTm="218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124</TotalTime>
  <Words>471</Words>
  <Application>Microsoft Office PowerPoint</Application>
  <PresentationFormat>Экран (4:3)</PresentationFormat>
  <Paragraphs>47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Твердый переплет</vt:lpstr>
      <vt:lpstr>Презентация PowerPoint</vt:lpstr>
      <vt:lpstr>Італійська Республіка</vt:lpstr>
      <vt:lpstr>Культурні цінності</vt:lpstr>
      <vt:lpstr>Колізей </vt:lpstr>
      <vt:lpstr>Римський форум</vt:lpstr>
      <vt:lpstr>Фонтан Де Треві</vt:lpstr>
      <vt:lpstr>Площа Іспанії</vt:lpstr>
      <vt:lpstr>Пантеон</vt:lpstr>
      <vt:lpstr>Пізанська вежа</vt:lpstr>
      <vt:lpstr>Базиліка Святого Петра</vt:lpstr>
      <vt:lpstr>Сікстинська капела</vt:lpstr>
      <vt:lpstr>Карнавали і фестивалі</vt:lpstr>
      <vt:lpstr>Природні умови</vt:lpstr>
      <vt:lpstr>Країна для туристів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12</cp:revision>
  <dcterms:created xsi:type="dcterms:W3CDTF">2014-03-03T16:29:14Z</dcterms:created>
  <dcterms:modified xsi:type="dcterms:W3CDTF">2014-03-03T18:36:56Z</dcterms:modified>
</cp:coreProperties>
</file>