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7684A-8CD8-41C3-8272-504F6D6B9AF8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866796-E2FD-4726-8585-4643CD53FA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7684A-8CD8-41C3-8272-504F6D6B9AF8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866796-E2FD-4726-8585-4643CD53F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7684A-8CD8-41C3-8272-504F6D6B9AF8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866796-E2FD-4726-8585-4643CD53F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7684A-8CD8-41C3-8272-504F6D6B9AF8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866796-E2FD-4726-8585-4643CD53F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7684A-8CD8-41C3-8272-504F6D6B9AF8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866796-E2FD-4726-8585-4643CD53FA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7684A-8CD8-41C3-8272-504F6D6B9AF8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866796-E2FD-4726-8585-4643CD53F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7684A-8CD8-41C3-8272-504F6D6B9AF8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866796-E2FD-4726-8585-4643CD53F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7684A-8CD8-41C3-8272-504F6D6B9AF8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866796-E2FD-4726-8585-4643CD53F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7684A-8CD8-41C3-8272-504F6D6B9AF8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866796-E2FD-4726-8585-4643CD53FAA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7684A-8CD8-41C3-8272-504F6D6B9AF8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866796-E2FD-4726-8585-4643CD53F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7684A-8CD8-41C3-8272-504F6D6B9AF8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866796-E2FD-4726-8585-4643CD53FA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477684A-8CD8-41C3-8272-504F6D6B9AF8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4866796-E2FD-4726-8585-4643CD53FAA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i="1" dirty="0" smtClean="0">
                <a:latin typeface="Comic Sans MS" pitchFamily="66" charset="0"/>
              </a:rPr>
              <a:t>Рідне місто</a:t>
            </a:r>
            <a:endParaRPr lang="ru-RU" sz="6000" b="1" i="1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284984"/>
            <a:ext cx="7406640" cy="1752600"/>
          </a:xfrm>
        </p:spPr>
        <p:txBody>
          <a:bodyPr>
            <a:normAutofit/>
          </a:bodyPr>
          <a:lstStyle/>
          <a:p>
            <a:r>
              <a:rPr lang="uk-UA" sz="6000" i="1" dirty="0" smtClean="0">
                <a:latin typeface="Comic Sans MS" pitchFamily="66" charset="0"/>
              </a:rPr>
              <a:t>Черкаси</a:t>
            </a:r>
            <a:endParaRPr lang="ru-RU" sz="6000" i="1" dirty="0">
              <a:latin typeface="Comic Sans MS" pitchFamily="66" charset="0"/>
            </a:endParaRPr>
          </a:p>
        </p:txBody>
      </p:sp>
      <p:pic>
        <p:nvPicPr>
          <p:cNvPr id="5" name="prosto vspomni to chto bylo - Skripka i Fortepiano Ochen' grustnaya i krasivaya melodiya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272" y="4365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66805"/>
      </p:ext>
    </p:extLst>
  </p:cSld>
  <p:clrMapOvr>
    <a:masterClrMapping/>
  </p:clrMapOvr>
  <p:transition spd="slow">
    <p:push dir="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6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>
                <a:effectLst/>
                <a:latin typeface="Comic Sans MS" pitchFamily="66" charset="0"/>
              </a:rPr>
              <a:t>Походження</a:t>
            </a:r>
            <a:r>
              <a:rPr lang="ru-RU" b="1" i="1" dirty="0">
                <a:effectLst/>
                <a:latin typeface="Comic Sans MS" pitchFamily="66" charset="0"/>
              </a:rPr>
              <a:t> </a:t>
            </a:r>
            <a:r>
              <a:rPr lang="ru-RU" b="1" i="1" dirty="0" err="1">
                <a:effectLst/>
                <a:latin typeface="Comic Sans MS" pitchFamily="66" charset="0"/>
              </a:rPr>
              <a:t>назви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400600"/>
          </a:xfrm>
        </p:spPr>
        <p:txBody>
          <a:bodyPr>
            <a:normAutofit fontScale="92500" lnSpcReduction="10000"/>
          </a:bodyPr>
          <a:lstStyle/>
          <a:p>
            <a:r>
              <a:rPr lang="ru-RU" sz="2800" i="1" dirty="0" err="1">
                <a:latin typeface="Comic Sans MS" pitchFamily="66" charset="0"/>
              </a:rPr>
              <a:t>найпростіша</a:t>
            </a:r>
            <a:r>
              <a:rPr lang="ru-RU" sz="2800" i="1" dirty="0">
                <a:latin typeface="Comic Sans MS" pitchFamily="66" charset="0"/>
              </a:rPr>
              <a:t> й активно </a:t>
            </a:r>
            <a:r>
              <a:rPr lang="ru-RU" sz="2800" i="1" dirty="0" err="1">
                <a:latin typeface="Comic Sans MS" pitchFamily="66" charset="0"/>
              </a:rPr>
              <a:t>підтримувана</a:t>
            </a:r>
            <a:r>
              <a:rPr lang="ru-RU" sz="2800" i="1" dirty="0">
                <a:latin typeface="Comic Sans MS" pitchFamily="66" charset="0"/>
              </a:rPr>
              <a:t> </a:t>
            </a:r>
            <a:r>
              <a:rPr lang="ru-RU" sz="2800" i="1" dirty="0" err="1">
                <a:latin typeface="Comic Sans MS" pitchFamily="66" charset="0"/>
              </a:rPr>
              <a:t>істориками</a:t>
            </a:r>
            <a:r>
              <a:rPr lang="ru-RU" sz="2800" i="1" dirty="0">
                <a:latin typeface="Comic Sans MS" pitchFamily="66" charset="0"/>
              </a:rPr>
              <a:t> (</a:t>
            </a:r>
            <a:r>
              <a:rPr lang="ru-RU" sz="2800" i="1" dirty="0" err="1">
                <a:latin typeface="Comic Sans MS" pitchFamily="66" charset="0"/>
              </a:rPr>
              <a:t>зокрема</a:t>
            </a:r>
            <a:r>
              <a:rPr lang="ru-RU" sz="2800" i="1" dirty="0">
                <a:latin typeface="Comic Sans MS" pitchFamily="66" charset="0"/>
              </a:rPr>
              <a:t> Василем </a:t>
            </a:r>
            <a:r>
              <a:rPr lang="ru-RU" sz="2800" i="1" dirty="0" err="1">
                <a:latin typeface="Comic Sans MS" pitchFamily="66" charset="0"/>
              </a:rPr>
              <a:t>Татищевим</a:t>
            </a:r>
            <a:r>
              <a:rPr lang="ru-RU" sz="2800" i="1" dirty="0">
                <a:latin typeface="Comic Sans MS" pitchFamily="66" charset="0"/>
              </a:rPr>
              <a:t> та </a:t>
            </a:r>
            <a:r>
              <a:rPr lang="ru-RU" sz="2800" i="1" dirty="0" err="1">
                <a:latin typeface="Comic Sans MS" pitchFamily="66" charset="0"/>
              </a:rPr>
              <a:t>Олександром</a:t>
            </a:r>
            <a:r>
              <a:rPr lang="ru-RU" sz="2800" i="1" dirty="0">
                <a:latin typeface="Comic Sans MS" pitchFamily="66" charset="0"/>
              </a:rPr>
              <a:t> </a:t>
            </a:r>
            <a:r>
              <a:rPr lang="ru-RU" sz="2800" i="1" dirty="0" err="1">
                <a:latin typeface="Comic Sans MS" pitchFamily="66" charset="0"/>
              </a:rPr>
              <a:t>Рігельманом</a:t>
            </a:r>
            <a:r>
              <a:rPr lang="ru-RU" sz="2800" i="1" dirty="0">
                <a:latin typeface="Comic Sans MS" pitchFamily="66" charset="0"/>
              </a:rPr>
              <a:t>) </a:t>
            </a:r>
            <a:r>
              <a:rPr lang="ru-RU" sz="2800" i="1" dirty="0" err="1">
                <a:latin typeface="Comic Sans MS" pitchFamily="66" charset="0"/>
              </a:rPr>
              <a:t>версія</a:t>
            </a:r>
            <a:r>
              <a:rPr lang="ru-RU" sz="2800" i="1" dirty="0">
                <a:latin typeface="Comic Sans MS" pitchFamily="66" charset="0"/>
              </a:rPr>
              <a:t>, про те, </a:t>
            </a:r>
            <a:r>
              <a:rPr lang="ru-RU" sz="2800" i="1" dirty="0" err="1">
                <a:latin typeface="Comic Sans MS" pitchFamily="66" charset="0"/>
              </a:rPr>
              <a:t>що</a:t>
            </a:r>
            <a:r>
              <a:rPr lang="ru-RU" sz="2800" i="1" dirty="0">
                <a:latin typeface="Comic Sans MS" pitchFamily="66" charset="0"/>
              </a:rPr>
              <a:t> </a:t>
            </a:r>
            <a:r>
              <a:rPr lang="ru-RU" sz="2800" i="1" dirty="0" err="1">
                <a:latin typeface="Comic Sans MS" pitchFamily="66" charset="0"/>
              </a:rPr>
              <a:t>назва</a:t>
            </a:r>
            <a:r>
              <a:rPr lang="ru-RU" sz="2800" i="1" dirty="0">
                <a:latin typeface="Comic Sans MS" pitchFamily="66" charset="0"/>
              </a:rPr>
              <a:t> </a:t>
            </a:r>
            <a:r>
              <a:rPr lang="ru-RU" sz="2800" i="1" dirty="0" err="1">
                <a:latin typeface="Comic Sans MS" pitchFamily="66" charset="0"/>
              </a:rPr>
              <a:t>напряму</a:t>
            </a:r>
            <a:r>
              <a:rPr lang="ru-RU" sz="2800" i="1" dirty="0">
                <a:latin typeface="Comic Sans MS" pitchFamily="66" charset="0"/>
              </a:rPr>
              <a:t> походить </a:t>
            </a:r>
            <a:r>
              <a:rPr lang="ru-RU" sz="2800" i="1" dirty="0" err="1" smtClean="0">
                <a:latin typeface="Comic Sans MS" pitchFamily="66" charset="0"/>
              </a:rPr>
              <a:t>від</a:t>
            </a: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800" i="1" dirty="0">
                <a:latin typeface="Comic Sans MS" pitchFamily="66" charset="0"/>
              </a:rPr>
              <a:t>одного з </a:t>
            </a:r>
            <a:r>
              <a:rPr lang="ru-RU" sz="2800" i="1" dirty="0" err="1">
                <a:latin typeface="Comic Sans MS" pitchFamily="66" charset="0"/>
              </a:rPr>
              <a:t>етнонімів</a:t>
            </a:r>
            <a:r>
              <a:rPr lang="ru-RU" sz="2800" i="1" dirty="0">
                <a:latin typeface="Comic Sans MS" pitchFamily="66" charset="0"/>
              </a:rPr>
              <a:t> </a:t>
            </a:r>
            <a:r>
              <a:rPr lang="ru-RU" sz="2800" i="1" dirty="0" err="1">
                <a:latin typeface="Comic Sans MS" pitchFamily="66" charset="0"/>
              </a:rPr>
              <a:t>адигських</a:t>
            </a:r>
            <a:r>
              <a:rPr lang="ru-RU" sz="2800" i="1" dirty="0">
                <a:latin typeface="Comic Sans MS" pitchFamily="66" charset="0"/>
              </a:rPr>
              <a:t> </a:t>
            </a:r>
            <a:r>
              <a:rPr lang="ru-RU" sz="2800" i="1" dirty="0" err="1" smtClean="0">
                <a:latin typeface="Comic Sans MS" pitchFamily="66" charset="0"/>
              </a:rPr>
              <a:t>народів</a:t>
            </a:r>
            <a:r>
              <a:rPr lang="ru-RU" sz="2800" i="1" dirty="0" smtClean="0">
                <a:latin typeface="Comic Sans MS" pitchFamily="66" charset="0"/>
              </a:rPr>
              <a:t>;</a:t>
            </a:r>
          </a:p>
          <a:p>
            <a:endParaRPr lang="ru-RU" sz="2800" i="1" dirty="0" smtClean="0">
              <a:latin typeface="Comic Sans MS" pitchFamily="66" charset="0"/>
            </a:endParaRPr>
          </a:p>
          <a:p>
            <a:r>
              <a:rPr lang="ru-RU" sz="2800" i="1" dirty="0" err="1">
                <a:latin typeface="Comic Sans MS" pitchFamily="66" charset="0"/>
              </a:rPr>
              <a:t>також</a:t>
            </a:r>
            <a:r>
              <a:rPr lang="ru-RU" sz="2800" i="1" dirty="0">
                <a:latin typeface="Comic Sans MS" pitchFamily="66" charset="0"/>
              </a:rPr>
              <a:t> </a:t>
            </a:r>
            <a:r>
              <a:rPr lang="ru-RU" sz="2800" i="1" dirty="0" err="1">
                <a:latin typeface="Comic Sans MS" pitchFamily="66" charset="0"/>
              </a:rPr>
              <a:t>від</a:t>
            </a:r>
            <a:r>
              <a:rPr lang="ru-RU" sz="2800" i="1" dirty="0">
                <a:latin typeface="Comic Sans MS" pitchFamily="66" charset="0"/>
              </a:rPr>
              <a:t> </a:t>
            </a:r>
            <a:r>
              <a:rPr lang="ru-RU" sz="2800" i="1" dirty="0" err="1">
                <a:latin typeface="Comic Sans MS" pitchFamily="66" charset="0"/>
              </a:rPr>
              <a:t>тюркізмів</a:t>
            </a:r>
            <a:r>
              <a:rPr lang="ru-RU" sz="2800" i="1" dirty="0">
                <a:latin typeface="Comic Sans MS" pitchFamily="66" charset="0"/>
              </a:rPr>
              <a:t> </a:t>
            </a:r>
            <a:r>
              <a:rPr lang="ru-RU" sz="2800" i="1" dirty="0" err="1">
                <a:latin typeface="Comic Sans MS" pitchFamily="66" charset="0"/>
              </a:rPr>
              <a:t>виходить</a:t>
            </a:r>
            <a:r>
              <a:rPr lang="ru-RU" sz="2800" i="1" dirty="0">
                <a:latin typeface="Comic Sans MS" pitchFamily="66" charset="0"/>
              </a:rPr>
              <a:t> </a:t>
            </a:r>
            <a:r>
              <a:rPr lang="ru-RU" sz="2800" i="1" dirty="0" err="1">
                <a:latin typeface="Comic Sans MS" pitchFamily="66" charset="0"/>
              </a:rPr>
              <a:t>Олександр</a:t>
            </a:r>
            <a:r>
              <a:rPr lang="ru-RU" sz="2800" i="1" dirty="0">
                <a:latin typeface="Comic Sans MS" pitchFamily="66" charset="0"/>
              </a:rPr>
              <a:t> </a:t>
            </a:r>
            <a:r>
              <a:rPr lang="ru-RU" sz="2800" i="1" dirty="0" err="1">
                <a:latin typeface="Comic Sans MS" pitchFamily="66" charset="0"/>
              </a:rPr>
              <a:t>Знойко</a:t>
            </a:r>
            <a:r>
              <a:rPr lang="ru-RU" sz="2800" i="1" dirty="0">
                <a:latin typeface="Comic Sans MS" pitchFamily="66" charset="0"/>
              </a:rPr>
              <a:t>, </a:t>
            </a:r>
            <a:r>
              <a:rPr lang="ru-RU" sz="2800" i="1" dirty="0" err="1">
                <a:latin typeface="Comic Sans MS" pitchFamily="66" charset="0"/>
              </a:rPr>
              <a:t>стверджуючи</a:t>
            </a:r>
            <a:r>
              <a:rPr lang="ru-RU" sz="2800" i="1" dirty="0">
                <a:latin typeface="Comic Sans MS" pitchFamily="66" charset="0"/>
              </a:rPr>
              <a:t>, </a:t>
            </a:r>
            <a:r>
              <a:rPr lang="ru-RU" sz="2800" i="1" dirty="0" err="1">
                <a:latin typeface="Comic Sans MS" pitchFamily="66" charset="0"/>
              </a:rPr>
              <a:t>що</a:t>
            </a:r>
            <a:r>
              <a:rPr lang="ru-RU" sz="2800" i="1" dirty="0">
                <a:latin typeface="Comic Sans MS" pitchFamily="66" charset="0"/>
              </a:rPr>
              <a:t> </a:t>
            </a:r>
            <a:r>
              <a:rPr lang="ru-RU" sz="2800" i="1" dirty="0" err="1">
                <a:latin typeface="Comic Sans MS" pitchFamily="66" charset="0"/>
              </a:rPr>
              <a:t>назва</a:t>
            </a:r>
            <a:r>
              <a:rPr lang="ru-RU" sz="2800" i="1" dirty="0">
                <a:latin typeface="Comic Sans MS" pitchFamily="66" charset="0"/>
              </a:rPr>
              <a:t> «</a:t>
            </a:r>
            <a:r>
              <a:rPr lang="ru-RU" sz="2800" i="1" dirty="0" err="1">
                <a:latin typeface="Comic Sans MS" pitchFamily="66" charset="0"/>
              </a:rPr>
              <a:t>черкаси</a:t>
            </a:r>
            <a:r>
              <a:rPr lang="ru-RU" sz="2800" i="1" dirty="0">
                <a:latin typeface="Comic Sans MS" pitchFamily="66" charset="0"/>
              </a:rPr>
              <a:t>» походить </a:t>
            </a:r>
            <a:r>
              <a:rPr lang="ru-RU" sz="2800" i="1" dirty="0" err="1">
                <a:latin typeface="Comic Sans MS" pitchFamily="66" charset="0"/>
              </a:rPr>
              <a:t>від</a:t>
            </a:r>
            <a:r>
              <a:rPr lang="ru-RU" sz="2800" i="1" dirty="0">
                <a:latin typeface="Comic Sans MS" pitchFamily="66" charset="0"/>
              </a:rPr>
              <a:t> </a:t>
            </a:r>
            <a:r>
              <a:rPr lang="ru-RU" sz="2800" i="1" dirty="0" err="1">
                <a:latin typeface="Comic Sans MS" pitchFamily="66" charset="0"/>
              </a:rPr>
              <a:t>чири</a:t>
            </a:r>
            <a:r>
              <a:rPr lang="ru-RU" sz="2800" i="1" dirty="0">
                <a:latin typeface="Comic Sans MS" pitchFamily="66" charset="0"/>
              </a:rPr>
              <a:t> киши </a:t>
            </a:r>
            <a:r>
              <a:rPr lang="ru-RU" sz="2800" i="1" dirty="0" err="1">
                <a:latin typeface="Comic Sans MS" pitchFamily="66" charset="0"/>
              </a:rPr>
              <a:t>або</a:t>
            </a:r>
            <a:r>
              <a:rPr lang="ru-RU" sz="2800" i="1" dirty="0">
                <a:latin typeface="Comic Sans MS" pitchFamily="66" charset="0"/>
              </a:rPr>
              <a:t> </a:t>
            </a:r>
            <a:r>
              <a:rPr lang="ru-RU" sz="2800" i="1" dirty="0" err="1">
                <a:latin typeface="Comic Sans MS" pitchFamily="66" charset="0"/>
              </a:rPr>
              <a:t>чири</a:t>
            </a:r>
            <a:r>
              <a:rPr lang="ru-RU" sz="2800" i="1" dirty="0">
                <a:latin typeface="Comic Sans MS" pitchFamily="66" charset="0"/>
              </a:rPr>
              <a:t> </a:t>
            </a:r>
            <a:r>
              <a:rPr lang="ru-RU" sz="2800" i="1" dirty="0" err="1">
                <a:latin typeface="Comic Sans MS" pitchFamily="66" charset="0"/>
              </a:rPr>
              <a:t>кисі</a:t>
            </a:r>
            <a:r>
              <a:rPr lang="ru-RU" sz="2800" i="1" dirty="0">
                <a:latin typeface="Comic Sans MS" pitchFamily="66" charset="0"/>
              </a:rPr>
              <a:t> (в </a:t>
            </a:r>
            <a:r>
              <a:rPr lang="ru-RU" sz="2800" i="1" dirty="0" err="1">
                <a:latin typeface="Comic Sans MS" pitchFamily="66" charset="0"/>
              </a:rPr>
              <a:t>залежності</a:t>
            </a:r>
            <a:r>
              <a:rPr lang="ru-RU" sz="2800" i="1" dirty="0">
                <a:latin typeface="Comic Sans MS" pitchFamily="66" charset="0"/>
              </a:rPr>
              <a:t> </a:t>
            </a:r>
            <a:r>
              <a:rPr lang="ru-RU" sz="2800" i="1" dirty="0" err="1">
                <a:latin typeface="Comic Sans MS" pitchFamily="66" charset="0"/>
              </a:rPr>
              <a:t>від</a:t>
            </a:r>
            <a:r>
              <a:rPr lang="ru-RU" sz="2800" i="1" dirty="0">
                <a:latin typeface="Comic Sans MS" pitchFamily="66" charset="0"/>
              </a:rPr>
              <a:t> </a:t>
            </a:r>
            <a:r>
              <a:rPr lang="ru-RU" sz="2800" i="1" dirty="0" err="1">
                <a:latin typeface="Comic Sans MS" pitchFamily="66" charset="0"/>
              </a:rPr>
              <a:t>діалекту</a:t>
            </a:r>
            <a:r>
              <a:rPr lang="ru-RU" sz="2800" i="1" dirty="0">
                <a:latin typeface="Comic Sans MS" pitchFamily="66" charset="0"/>
              </a:rPr>
              <a:t>), </a:t>
            </a:r>
            <a:r>
              <a:rPr lang="ru-RU" sz="2800" i="1" dirty="0" err="1">
                <a:latin typeface="Comic Sans MS" pitchFamily="66" charset="0"/>
              </a:rPr>
              <a:t>що</a:t>
            </a:r>
            <a:r>
              <a:rPr lang="ru-RU" sz="2800" i="1" dirty="0">
                <a:latin typeface="Comic Sans MS" pitchFamily="66" charset="0"/>
              </a:rPr>
              <a:t> </a:t>
            </a:r>
            <a:r>
              <a:rPr lang="ru-RU" sz="2800" i="1" dirty="0" err="1">
                <a:latin typeface="Comic Sans MS" pitchFamily="66" charset="0"/>
              </a:rPr>
              <a:t>означає</a:t>
            </a:r>
            <a:r>
              <a:rPr lang="ru-RU" sz="2800" i="1" dirty="0">
                <a:latin typeface="Comic Sans MS" pitchFamily="66" charset="0"/>
              </a:rPr>
              <a:t> «люди </a:t>
            </a:r>
            <a:r>
              <a:rPr lang="ru-RU" sz="2800" i="1" dirty="0" err="1">
                <a:latin typeface="Comic Sans MS" pitchFamily="66" charset="0"/>
              </a:rPr>
              <a:t>сили</a:t>
            </a:r>
            <a:r>
              <a:rPr lang="ru-RU" sz="2800" i="1" dirty="0">
                <a:latin typeface="Comic Sans MS" pitchFamily="66" charset="0"/>
              </a:rPr>
              <a:t>» </a:t>
            </a:r>
            <a:r>
              <a:rPr lang="ru-RU" sz="2800" i="1" dirty="0" err="1">
                <a:latin typeface="Comic Sans MS" pitchFamily="66" charset="0"/>
              </a:rPr>
              <a:t>або</a:t>
            </a:r>
            <a:r>
              <a:rPr lang="ru-RU" sz="2800" i="1" dirty="0">
                <a:latin typeface="Comic Sans MS" pitchFamily="66" charset="0"/>
              </a:rPr>
              <a:t> «люди </a:t>
            </a:r>
            <a:r>
              <a:rPr lang="ru-RU" sz="2800" i="1" dirty="0" err="1">
                <a:latin typeface="Comic Sans MS" pitchFamily="66" charset="0"/>
              </a:rPr>
              <a:t>армії</a:t>
            </a:r>
            <a:r>
              <a:rPr lang="ru-RU" sz="2800" i="1" dirty="0">
                <a:latin typeface="Comic Sans MS" pitchFamily="66" charset="0"/>
              </a:rPr>
              <a:t>». </a:t>
            </a:r>
            <a:r>
              <a:rPr lang="ru-RU" sz="2800" i="1" dirty="0" err="1">
                <a:latin typeface="Comic Sans MS" pitchFamily="66" charset="0"/>
              </a:rPr>
              <a:t>Це</a:t>
            </a:r>
            <a:r>
              <a:rPr lang="ru-RU" sz="2800" i="1" dirty="0">
                <a:latin typeface="Comic Sans MS" pitchFamily="66" charset="0"/>
              </a:rPr>
              <a:t> </a:t>
            </a:r>
            <a:r>
              <a:rPr lang="ru-RU" sz="2800" i="1" dirty="0" err="1">
                <a:latin typeface="Comic Sans MS" pitchFamily="66" charset="0"/>
              </a:rPr>
              <a:t>тлумачення</a:t>
            </a:r>
            <a:r>
              <a:rPr lang="ru-RU" sz="2800" i="1" dirty="0">
                <a:latin typeface="Comic Sans MS" pitchFamily="66" charset="0"/>
              </a:rPr>
              <a:t> </a:t>
            </a:r>
            <a:r>
              <a:rPr lang="ru-RU" sz="2800" i="1" dirty="0" err="1">
                <a:latin typeface="Comic Sans MS" pitchFamily="66" charset="0"/>
              </a:rPr>
              <a:t>повністю</a:t>
            </a:r>
            <a:r>
              <a:rPr lang="ru-RU" sz="2800" i="1" dirty="0">
                <a:latin typeface="Comic Sans MS" pitchFamily="66" charset="0"/>
              </a:rPr>
              <a:t> доводить </a:t>
            </a:r>
            <a:r>
              <a:rPr lang="ru-RU" sz="2800" i="1" dirty="0" err="1">
                <a:latin typeface="Comic Sans MS" pitchFamily="66" charset="0"/>
              </a:rPr>
              <a:t>ідеї</a:t>
            </a:r>
            <a:r>
              <a:rPr lang="ru-RU" sz="2800" i="1" dirty="0">
                <a:latin typeface="Comic Sans MS" pitchFamily="66" charset="0"/>
              </a:rPr>
              <a:t> </a:t>
            </a:r>
            <a:r>
              <a:rPr lang="ru-RU" sz="2800" i="1" dirty="0" err="1">
                <a:latin typeface="Comic Sans MS" pitchFamily="66" charset="0"/>
              </a:rPr>
              <a:t>тюрксько-слов'янського</a:t>
            </a:r>
            <a:r>
              <a:rPr lang="ru-RU" sz="2800" i="1" dirty="0">
                <a:latin typeface="Comic Sans MS" pitchFamily="66" charset="0"/>
              </a:rPr>
              <a:t> </a:t>
            </a:r>
            <a:r>
              <a:rPr lang="ru-RU" sz="2800" i="1" dirty="0" err="1">
                <a:latin typeface="Comic Sans MS" pitchFamily="66" charset="0"/>
              </a:rPr>
              <a:t>єднання</a:t>
            </a:r>
            <a:r>
              <a:rPr lang="ru-RU" sz="2800" i="1" dirty="0">
                <a:latin typeface="Comic Sans MS" pitchFamily="66" charset="0"/>
              </a:rPr>
              <a:t> в </a:t>
            </a:r>
            <a:r>
              <a:rPr lang="ru-RU" sz="2800" i="1" dirty="0" err="1">
                <a:latin typeface="Comic Sans MS" pitchFamily="66" charset="0"/>
              </a:rPr>
              <a:t>боротьбі</a:t>
            </a:r>
            <a:r>
              <a:rPr lang="ru-RU" sz="2800" i="1" dirty="0">
                <a:latin typeface="Comic Sans MS" pitchFamily="66" charset="0"/>
              </a:rPr>
              <a:t> </a:t>
            </a:r>
            <a:r>
              <a:rPr lang="ru-RU" sz="2800" i="1" dirty="0" err="1">
                <a:latin typeface="Comic Sans MS" pitchFamily="66" charset="0"/>
              </a:rPr>
              <a:t>проти</a:t>
            </a:r>
            <a:r>
              <a:rPr lang="ru-RU" sz="2800" i="1" dirty="0">
                <a:latin typeface="Comic Sans MS" pitchFamily="66" charset="0"/>
              </a:rPr>
              <a:t> </a:t>
            </a:r>
            <a:r>
              <a:rPr lang="ru-RU" sz="2800" i="1" dirty="0" err="1">
                <a:latin typeface="Comic Sans MS" pitchFamily="66" charset="0"/>
              </a:rPr>
              <a:t>половців</a:t>
            </a:r>
            <a:r>
              <a:rPr lang="ru-RU" sz="2800" i="1" dirty="0">
                <a:latin typeface="Comic Sans MS" pitchFamily="66" charset="0"/>
              </a:rPr>
              <a:t> у </a:t>
            </a:r>
            <a:r>
              <a:rPr lang="ru-RU" sz="2800" i="1" dirty="0" err="1">
                <a:latin typeface="Comic Sans MS" pitchFamily="66" charset="0"/>
              </a:rPr>
              <a:t>домонгольський</a:t>
            </a:r>
            <a:r>
              <a:rPr lang="ru-RU" sz="2800" i="1" dirty="0">
                <a:latin typeface="Comic Sans MS" pitchFamily="66" charset="0"/>
              </a:rPr>
              <a:t> </a:t>
            </a:r>
            <a:r>
              <a:rPr lang="ru-RU" sz="2800" i="1" dirty="0" err="1" smtClean="0">
                <a:latin typeface="Comic Sans MS" pitchFamily="66" charset="0"/>
              </a:rPr>
              <a:t>період</a:t>
            </a:r>
            <a:r>
              <a:rPr lang="en-US" sz="2800" i="1" dirty="0">
                <a:latin typeface="Comic Sans MS" pitchFamily="66" charset="0"/>
              </a:rPr>
              <a:t>;</a:t>
            </a:r>
            <a:endParaRPr lang="ru-RU" sz="2800" i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363545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530040" cy="940966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effectLst/>
                <a:latin typeface="Comic Sans MS" pitchFamily="66" charset="0"/>
              </a:rPr>
              <a:t>Історичні</a:t>
            </a:r>
            <a:r>
              <a:rPr lang="ru-RU" b="1" i="1" dirty="0">
                <a:effectLst/>
                <a:latin typeface="Comic Sans MS" pitchFamily="66" charset="0"/>
              </a:rPr>
              <a:t> та </a:t>
            </a:r>
            <a:r>
              <a:rPr lang="ru-RU" b="1" i="1" dirty="0" err="1">
                <a:effectLst/>
                <a:latin typeface="Comic Sans MS" pitchFamily="66" charset="0"/>
              </a:rPr>
              <a:t>архітектурні</a:t>
            </a:r>
            <a:r>
              <a:rPr lang="ru-RU" b="1" i="1" dirty="0">
                <a:effectLst/>
                <a:latin typeface="Comic Sans MS" pitchFamily="66" charset="0"/>
              </a:rPr>
              <a:t> </a:t>
            </a:r>
            <a:r>
              <a:rPr lang="ru-RU" b="1" i="1" dirty="0" err="1">
                <a:effectLst/>
                <a:latin typeface="Comic Sans MS" pitchFamily="66" charset="0"/>
              </a:rPr>
              <a:t>пам'ятки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/>
          <a:lstStyle/>
          <a:p>
            <a:pPr marL="82296" indent="0" algn="r">
              <a:buNone/>
            </a:pPr>
            <a:r>
              <a:rPr lang="uk-UA" i="1" dirty="0" smtClean="0">
                <a:latin typeface="Comic Sans MS" pitchFamily="66" charset="0"/>
              </a:rPr>
              <a:t>Пагорб Слави 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98" y="1988840"/>
            <a:ext cx="7670800" cy="45420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98" y="1807282"/>
            <a:ext cx="7406779" cy="490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24398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effectLst/>
                <a:latin typeface="Comic Sans MS" pitchFamily="66" charset="0"/>
              </a:rPr>
              <a:t>Палац одружень</a:t>
            </a:r>
            <a:endParaRPr lang="ru-RU" i="1" dirty="0">
              <a:effectLst/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7473098" cy="4800600"/>
          </a:xfrm>
        </p:spPr>
      </p:pic>
    </p:spTree>
    <p:extLst>
      <p:ext uri="{BB962C8B-B14F-4D97-AF65-F5344CB8AC3E}">
        <p14:creationId xmlns:p14="http://schemas.microsoft.com/office/powerpoint/2010/main" val="806690293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132856"/>
            <a:ext cx="2704344" cy="1354162"/>
          </a:xfrm>
        </p:spPr>
        <p:txBody>
          <a:bodyPr>
            <a:normAutofit/>
          </a:bodyPr>
          <a:lstStyle/>
          <a:p>
            <a:r>
              <a:rPr lang="uk-UA" sz="5400" i="1" dirty="0" smtClean="0">
                <a:effectLst/>
                <a:latin typeface="Comic Sans MS" pitchFamily="66" charset="0"/>
              </a:rPr>
              <a:t>Церква </a:t>
            </a:r>
            <a:endParaRPr lang="ru-RU" sz="5400" i="1" dirty="0">
              <a:effectLst/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4664"/>
            <a:ext cx="4608512" cy="5988856"/>
          </a:xfrm>
        </p:spPr>
      </p:pic>
    </p:spTree>
    <p:extLst>
      <p:ext uri="{BB962C8B-B14F-4D97-AF65-F5344CB8AC3E}">
        <p14:creationId xmlns:p14="http://schemas.microsoft.com/office/powerpoint/2010/main" val="1410381072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effectLst/>
                <a:latin typeface="Comic Sans MS" pitchFamily="66" charset="0"/>
              </a:rPr>
              <a:t>Культура і </a:t>
            </a:r>
            <a:r>
              <a:rPr lang="ru-RU" i="1" dirty="0" err="1">
                <a:effectLst/>
                <a:latin typeface="Comic Sans MS" pitchFamily="66" charset="0"/>
              </a:rPr>
              <a:t>дозвілля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3657600" cy="21157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6"/>
            <a:ext cx="3657600" cy="27432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5062">
            <a:off x="1696649" y="3748433"/>
            <a:ext cx="5885495" cy="275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53537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Мои документы\Мои презентации\Биология\Pic_18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928688"/>
            <a:ext cx="39052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01821" y="260648"/>
            <a:ext cx="33241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i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Чекаємо</a:t>
            </a:r>
            <a:r>
              <a:rPr lang="ru-RU" sz="4800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вас в </a:t>
            </a:r>
            <a:r>
              <a:rPr lang="ru-RU" sz="4800" i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Черкасах</a:t>
            </a:r>
            <a:r>
              <a:rPr lang="ru-RU" sz="4800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1378818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2">
      <a:dk1>
        <a:sysClr val="windowText" lastClr="000000"/>
      </a:dk1>
      <a:lt1>
        <a:sysClr val="window" lastClr="FFFFFF"/>
      </a:lt1>
      <a:dk2>
        <a:srgbClr val="666666"/>
      </a:dk2>
      <a:lt2>
        <a:srgbClr val="FFFF65"/>
      </a:lt2>
      <a:accent1>
        <a:srgbClr val="FF388C"/>
      </a:accent1>
      <a:accent2>
        <a:srgbClr val="E40059"/>
      </a:accent2>
      <a:accent3>
        <a:srgbClr val="FFFF00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75</TotalTime>
  <Words>28</Words>
  <Application>Microsoft Office PowerPoint</Application>
  <PresentationFormat>Экран (4:3)</PresentationFormat>
  <Paragraphs>12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Рідне місто</vt:lpstr>
      <vt:lpstr>Походження назви </vt:lpstr>
      <vt:lpstr>Історичні та архітектурні пам'ятки </vt:lpstr>
      <vt:lpstr>Палац одружень</vt:lpstr>
      <vt:lpstr>Церква </vt:lpstr>
      <vt:lpstr>Культура і дозвілля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Рідне місто</dc:title>
  <dc:creator>User</dc:creator>
  <cp:lastModifiedBy>User</cp:lastModifiedBy>
  <cp:revision>8</cp:revision>
  <dcterms:created xsi:type="dcterms:W3CDTF">2013-11-19T20:58:37Z</dcterms:created>
  <dcterms:modified xsi:type="dcterms:W3CDTF">2013-11-21T18:50:43Z</dcterms:modified>
</cp:coreProperties>
</file>