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1" r:id="rId9"/>
    <p:sldId id="268" r:id="rId10"/>
    <p:sldId id="269" r:id="rId11"/>
    <p:sldId id="270" r:id="rId12"/>
    <p:sldId id="267" r:id="rId13"/>
    <p:sldId id="263" r:id="rId14"/>
    <p:sldId id="264" r:id="rId15"/>
    <p:sldId id="265" r:id="rId16"/>
    <p:sldId id="266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ACF4D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51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4D37E-4BE4-452E-9777-030630A9DCC3}" type="datetimeFigureOut">
              <a:rPr lang="ru-RU" smtClean="0"/>
              <a:pPr/>
              <a:t>29.04.2013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6FC70-E8E4-41D6-88F1-A738F449C5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4D37E-4BE4-452E-9777-030630A9DCC3}" type="datetimeFigureOut">
              <a:rPr lang="ru-RU" smtClean="0"/>
              <a:pPr/>
              <a:t>29.04.2013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6FC70-E8E4-41D6-88F1-A738F449C5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4D37E-4BE4-452E-9777-030630A9DCC3}" type="datetimeFigureOut">
              <a:rPr lang="ru-RU" smtClean="0"/>
              <a:pPr/>
              <a:t>29.04.2013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6FC70-E8E4-41D6-88F1-A738F449C5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4D37E-4BE4-452E-9777-030630A9DCC3}" type="datetimeFigureOut">
              <a:rPr lang="ru-RU" smtClean="0"/>
              <a:pPr/>
              <a:t>29.04.2013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6FC70-E8E4-41D6-88F1-A738F449C5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4D37E-4BE4-452E-9777-030630A9DCC3}" type="datetimeFigureOut">
              <a:rPr lang="ru-RU" smtClean="0"/>
              <a:pPr/>
              <a:t>29.04.2013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6FC70-E8E4-41D6-88F1-A738F449C5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4D37E-4BE4-452E-9777-030630A9DCC3}" type="datetimeFigureOut">
              <a:rPr lang="ru-RU" smtClean="0"/>
              <a:pPr/>
              <a:t>29.04.2013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6FC70-E8E4-41D6-88F1-A738F449C5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4D37E-4BE4-452E-9777-030630A9DCC3}" type="datetimeFigureOut">
              <a:rPr lang="ru-RU" smtClean="0"/>
              <a:pPr/>
              <a:t>29.04.2013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6FC70-E8E4-41D6-88F1-A738F449C5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4D37E-4BE4-452E-9777-030630A9DCC3}" type="datetimeFigureOut">
              <a:rPr lang="ru-RU" smtClean="0"/>
              <a:pPr/>
              <a:t>29.04.2013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6FC70-E8E4-41D6-88F1-A738F449C5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4D37E-4BE4-452E-9777-030630A9DCC3}" type="datetimeFigureOut">
              <a:rPr lang="ru-RU" smtClean="0"/>
              <a:pPr/>
              <a:t>29.04.2013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6FC70-E8E4-41D6-88F1-A738F449C5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4D37E-4BE4-452E-9777-030630A9DCC3}" type="datetimeFigureOut">
              <a:rPr lang="ru-RU" smtClean="0"/>
              <a:pPr/>
              <a:t>29.04.2013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6FC70-E8E4-41D6-88F1-A738F449C5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4D37E-4BE4-452E-9777-030630A9DCC3}" type="datetimeFigureOut">
              <a:rPr lang="ru-RU" smtClean="0"/>
              <a:pPr/>
              <a:t>29.04.2013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6FC70-E8E4-41D6-88F1-A738F449C5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4D37E-4BE4-452E-9777-030630A9DCC3}" type="datetimeFigureOut">
              <a:rPr lang="ru-RU" smtClean="0"/>
              <a:pPr/>
              <a:t>29.04.2013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96FC70-E8E4-41D6-88F1-A738F449C57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H:\&#1073;&#1088;&#1072;&#1079;&#1080;&#1083;&#1080;&#1103;\Neizvesten-Gimn-Brazilii(muzofon.com).mp3" TargetMode="Externa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85786" y="1000108"/>
            <a:ext cx="7858180" cy="2357454"/>
          </a:xfrm>
          <a:solidFill>
            <a:srgbClr val="AACF4D">
              <a:alpha val="8000"/>
            </a:srgb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8000" b="1" spc="50" dirty="0" smtClean="0">
                <a:ln w="11430">
                  <a:solidFill>
                    <a:schemeClr val="bg1">
                      <a:lumMod val="95000"/>
                    </a:schemeClr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Сонячна Бразилія</a:t>
            </a:r>
            <a:endParaRPr lang="ru-RU" sz="8000" b="1" spc="50" dirty="0">
              <a:ln w="11430">
                <a:solidFill>
                  <a:schemeClr val="bg1">
                    <a:lumMod val="95000"/>
                  </a:schemeClr>
                </a:solidFill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800px-Avenida_Paulist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0" y="400418"/>
            <a:ext cx="8072494" cy="51002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000232" y="5715016"/>
            <a:ext cx="4929222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форталеза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800px-Avenida_Paulist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405639"/>
            <a:ext cx="8072494" cy="50898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000232" y="5715016"/>
            <a:ext cx="4929222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Бразиліа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800px-Avenida_Paulist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86" y="285728"/>
            <a:ext cx="7929618" cy="51435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000232" y="5715016"/>
            <a:ext cx="4929222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Рио-де-жанейро</a:t>
            </a:r>
            <a:r>
              <a:rPr lang="uk-UA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lima 1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596" y="714356"/>
            <a:ext cx="8475079" cy="5450640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.t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071602" y="-571528"/>
            <a:ext cx="10715700" cy="9787006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article_1783_234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2" y="285728"/>
            <a:ext cx="5000660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95a587938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5853" y="357166"/>
            <a:ext cx="3848147" cy="4691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19928_maiz_transgenic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538" y="3786188"/>
            <a:ext cx="3810000" cy="260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ostav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2" y="214290"/>
            <a:ext cx="6658299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70bdc-000000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7382" y="214290"/>
            <a:ext cx="3896618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1205254438_ljudi-2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4678" y="3214686"/>
            <a:ext cx="5143536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4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214282" y="214290"/>
            <a:ext cx="8643998" cy="6429420"/>
          </a:xfrm>
          <a:prstGeom prst="roundRect">
            <a:avLst/>
          </a:prstGeom>
          <a:solidFill>
            <a:schemeClr val="accent3">
              <a:alpha val="46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714348" y="428604"/>
            <a:ext cx="7715304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3200" b="1" spc="5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Федерати́вна Респу́бліка Брази́лія</a:t>
            </a:r>
            <a:endParaRPr lang="ru-RU" sz="3200" b="1" spc="50" dirty="0">
              <a:ln w="11430"/>
              <a:solidFill>
                <a:schemeClr val="accent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8596" y="1714488"/>
            <a:ext cx="842968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u="sng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Регіон</a:t>
            </a:r>
            <a:r>
              <a:rPr lang="uk-UA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				Південна Америка</a:t>
            </a:r>
          </a:p>
          <a:p>
            <a:r>
              <a:rPr lang="uk-UA" sz="3200" b="1" u="sng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Форма правління</a:t>
            </a:r>
            <a:r>
              <a:rPr lang="uk-UA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	Федеративна республіка</a:t>
            </a:r>
          </a:p>
          <a:p>
            <a:r>
              <a:rPr lang="uk-UA" sz="3200" b="1" u="sng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Столиця</a:t>
            </a:r>
            <a:r>
              <a:rPr lang="uk-UA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						Бразиліа</a:t>
            </a:r>
          </a:p>
          <a:p>
            <a:r>
              <a:rPr lang="uk-UA" sz="3200" b="1" u="sng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Площа</a:t>
            </a:r>
            <a:r>
              <a:rPr lang="uk-UA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					8 547 000 км2</a:t>
            </a:r>
          </a:p>
          <a:p>
            <a:r>
              <a:rPr lang="uk-UA" sz="3200" b="1" u="sng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Населення</a:t>
            </a:r>
            <a:r>
              <a:rPr lang="uk-UA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			193 467 000 чол.</a:t>
            </a:r>
          </a:p>
          <a:p>
            <a:r>
              <a:rPr lang="uk-UA" sz="3200" b="1" u="sng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Офіційна мова </a:t>
            </a:r>
            <a:r>
              <a:rPr lang="uk-UA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				Португальська</a:t>
            </a:r>
          </a:p>
          <a:p>
            <a:r>
              <a:rPr lang="uk-UA" sz="3200" b="1" u="sng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Валюта</a:t>
            </a:r>
            <a:r>
              <a:rPr lang="uk-UA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							Реал</a:t>
            </a:r>
            <a:endParaRPr lang="ru-RU" sz="28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d2d0ffea35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Brazil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910" y="214290"/>
            <a:ext cx="8143932" cy="64294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b4cad714d22cf5fda027613e36f24d4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Neizvesten-Gimn-Brazilii(muzofon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285720" y="6286520"/>
            <a:ext cx="428628" cy="428628"/>
          </a:xfrm>
          <a:prstGeom prst="rect">
            <a:avLst/>
          </a:prstGeom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1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of-brazil-i1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46" y="1643050"/>
            <a:ext cx="3419480" cy="329305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Содержимое 3" descr="Brazil_administrative.gif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28992" y="571480"/>
            <a:ext cx="5429256" cy="544741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35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61111E-6 4.81481E-6 L -0.17327 4.81481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800px-Avenida_Paulist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357166"/>
            <a:ext cx="7643866" cy="50720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000232" y="5715016"/>
            <a:ext cx="4929222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Сан-</a:t>
            </a:r>
            <a:r>
              <a:rPr lang="uk-UA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uk-UA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Паулу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brazil_map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596" y="0"/>
            <a:ext cx="828680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800px-Avenida_Paulist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0" y="285728"/>
            <a:ext cx="8072494" cy="51435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000232" y="5715016"/>
            <a:ext cx="4929222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сальвадор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12</Words>
  <Application>Microsoft Office PowerPoint</Application>
  <PresentationFormat>Экран (4:3)</PresentationFormat>
  <Paragraphs>14</Paragraphs>
  <Slides>16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Сонячна Бразилія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Сонячна Бразилія</dc:title>
  <dc:creator>Агро-Интер</dc:creator>
  <cp:lastModifiedBy>Агро-Интер</cp:lastModifiedBy>
  <cp:revision>26</cp:revision>
  <dcterms:created xsi:type="dcterms:W3CDTF">2013-04-28T17:38:19Z</dcterms:created>
  <dcterms:modified xsi:type="dcterms:W3CDTF">2013-04-29T07:24:01Z</dcterms:modified>
</cp:coreProperties>
</file>