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8397F-D4AC-4A44-AFC2-423A9B9ADF59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B9E33AF3-F667-48D4-BA63-E7CD6137A5D3}">
      <dgm:prSet phldrT="[Текст]" custT="1"/>
      <dgm:spPr/>
      <dgm:t>
        <a:bodyPr/>
        <a:lstStyle/>
        <a:p>
          <a:r>
            <a:rPr lang="uk-UA" sz="2800" b="1" dirty="0" smtClean="0"/>
            <a:t>Обов’язкові елементи парків</a:t>
          </a:r>
          <a:endParaRPr lang="uk-UA" sz="2800" b="1" dirty="0"/>
        </a:p>
      </dgm:t>
    </dgm:pt>
    <dgm:pt modelId="{74EEAC4B-B83C-4DEA-8B2B-0BDA6472CE76}" type="parTrans" cxnId="{91358993-96BD-4D65-82F6-E2729D5D167F}">
      <dgm:prSet/>
      <dgm:spPr/>
      <dgm:t>
        <a:bodyPr/>
        <a:lstStyle/>
        <a:p>
          <a:endParaRPr lang="uk-UA"/>
        </a:p>
      </dgm:t>
    </dgm:pt>
    <dgm:pt modelId="{E313C2BA-609F-4180-82D8-9CFC4BB63482}" type="sibTrans" cxnId="{91358993-96BD-4D65-82F6-E2729D5D167F}">
      <dgm:prSet/>
      <dgm:spPr/>
      <dgm:t>
        <a:bodyPr/>
        <a:lstStyle/>
        <a:p>
          <a:endParaRPr lang="uk-UA"/>
        </a:p>
      </dgm:t>
    </dgm:pt>
    <dgm:pt modelId="{A3472348-E1EF-418E-8B29-2F82E78EA90C}">
      <dgm:prSet phldrT="[Текст]" custT="1"/>
      <dgm:spPr/>
      <dgm:t>
        <a:bodyPr/>
        <a:lstStyle/>
        <a:p>
          <a:r>
            <a:rPr lang="uk-UA" sz="3200" b="1" dirty="0" smtClean="0"/>
            <a:t>сходи</a:t>
          </a:r>
          <a:endParaRPr lang="uk-UA" sz="3200" b="1" dirty="0"/>
        </a:p>
      </dgm:t>
    </dgm:pt>
    <dgm:pt modelId="{BE89C3C2-6E18-4AE0-93FB-6A20A749B30D}" type="parTrans" cxnId="{9C91B805-4DB8-4A4C-9E56-1B081C51E169}">
      <dgm:prSet/>
      <dgm:spPr/>
      <dgm:t>
        <a:bodyPr/>
        <a:lstStyle/>
        <a:p>
          <a:endParaRPr lang="uk-UA"/>
        </a:p>
      </dgm:t>
    </dgm:pt>
    <dgm:pt modelId="{312C727F-FA35-4873-B726-F4766C821279}" type="sibTrans" cxnId="{9C91B805-4DB8-4A4C-9E56-1B081C51E169}">
      <dgm:prSet/>
      <dgm:spPr/>
      <dgm:t>
        <a:bodyPr/>
        <a:lstStyle/>
        <a:p>
          <a:endParaRPr lang="uk-UA"/>
        </a:p>
      </dgm:t>
    </dgm:pt>
    <dgm:pt modelId="{4D524577-1B03-49E2-8A34-583B94088D61}">
      <dgm:prSet phldrT="[Текст]" custT="1"/>
      <dgm:spPr/>
      <dgm:t>
        <a:bodyPr/>
        <a:lstStyle/>
        <a:p>
          <a:r>
            <a:rPr lang="uk-UA" sz="2400" b="1" dirty="0" smtClean="0"/>
            <a:t>газони</a:t>
          </a:r>
          <a:endParaRPr lang="uk-UA" sz="2400" b="1" dirty="0"/>
        </a:p>
      </dgm:t>
    </dgm:pt>
    <dgm:pt modelId="{1DAE1B71-09E6-4ECA-92D2-0E253C6E007E}" type="parTrans" cxnId="{C8D65D47-4553-47D6-821E-59903149414D}">
      <dgm:prSet/>
      <dgm:spPr/>
      <dgm:t>
        <a:bodyPr/>
        <a:lstStyle/>
        <a:p>
          <a:endParaRPr lang="uk-UA"/>
        </a:p>
      </dgm:t>
    </dgm:pt>
    <dgm:pt modelId="{1EA24621-BD55-4F45-B246-586A7CA3A480}" type="sibTrans" cxnId="{C8D65D47-4553-47D6-821E-59903149414D}">
      <dgm:prSet/>
      <dgm:spPr/>
      <dgm:t>
        <a:bodyPr/>
        <a:lstStyle/>
        <a:p>
          <a:endParaRPr lang="uk-UA"/>
        </a:p>
      </dgm:t>
    </dgm:pt>
    <dgm:pt modelId="{B08AF765-2C2D-4563-A2F7-5A92CE817ACE}">
      <dgm:prSet phldrT="[Текст]" custT="1"/>
      <dgm:spPr/>
      <dgm:t>
        <a:bodyPr/>
        <a:lstStyle/>
        <a:p>
          <a:r>
            <a:rPr lang="uk-UA" sz="2800" b="1" dirty="0" smtClean="0"/>
            <a:t>тераси</a:t>
          </a:r>
          <a:endParaRPr lang="uk-UA" sz="2800" b="1" dirty="0"/>
        </a:p>
      </dgm:t>
    </dgm:pt>
    <dgm:pt modelId="{CE79A14B-2743-4D0F-9A26-9E41A78F51CF}" type="parTrans" cxnId="{F51F1EB0-3968-459F-896A-A730A5A7B762}">
      <dgm:prSet/>
      <dgm:spPr/>
      <dgm:t>
        <a:bodyPr/>
        <a:lstStyle/>
        <a:p>
          <a:endParaRPr lang="uk-UA"/>
        </a:p>
      </dgm:t>
    </dgm:pt>
    <dgm:pt modelId="{6B06C7DE-86D9-48B6-AC75-88B1A00AD776}" type="sibTrans" cxnId="{F51F1EB0-3968-459F-896A-A730A5A7B762}">
      <dgm:prSet/>
      <dgm:spPr/>
      <dgm:t>
        <a:bodyPr/>
        <a:lstStyle/>
        <a:p>
          <a:endParaRPr lang="uk-UA"/>
        </a:p>
      </dgm:t>
    </dgm:pt>
    <dgm:pt modelId="{60C0F71B-ABD1-436C-A616-949EBD3EFF27}">
      <dgm:prSet phldrT="[Текст]" custT="1"/>
      <dgm:spPr/>
      <dgm:t>
        <a:bodyPr/>
        <a:lstStyle/>
        <a:p>
          <a:r>
            <a:rPr lang="uk-UA" sz="2000" b="1" dirty="0" smtClean="0"/>
            <a:t>невелике озеро</a:t>
          </a:r>
          <a:endParaRPr lang="uk-UA" sz="2000" b="1" dirty="0"/>
        </a:p>
      </dgm:t>
    </dgm:pt>
    <dgm:pt modelId="{F2DDA3D8-AA47-43EC-9034-FDABC139BED8}" type="parTrans" cxnId="{510E2F67-5398-461B-B4D5-536FB4349928}">
      <dgm:prSet/>
      <dgm:spPr/>
      <dgm:t>
        <a:bodyPr/>
        <a:lstStyle/>
        <a:p>
          <a:endParaRPr lang="uk-UA"/>
        </a:p>
      </dgm:t>
    </dgm:pt>
    <dgm:pt modelId="{BAC912D5-14D1-4BB5-A771-1A7E9B2AE2A0}" type="sibTrans" cxnId="{510E2F67-5398-461B-B4D5-536FB4349928}">
      <dgm:prSet/>
      <dgm:spPr/>
      <dgm:t>
        <a:bodyPr/>
        <a:lstStyle/>
        <a:p>
          <a:endParaRPr lang="uk-UA"/>
        </a:p>
      </dgm:t>
    </dgm:pt>
    <dgm:pt modelId="{4EEBA80F-7586-489C-BFE0-9050F2635C57}">
      <dgm:prSet/>
      <dgm:spPr/>
      <dgm:t>
        <a:bodyPr/>
        <a:lstStyle/>
        <a:p>
          <a:r>
            <a:rPr lang="uk-UA" b="1" dirty="0" smtClean="0"/>
            <a:t>невисокі огорожі з рослин</a:t>
          </a:r>
          <a:endParaRPr lang="uk-UA" b="1" dirty="0"/>
        </a:p>
      </dgm:t>
    </dgm:pt>
    <dgm:pt modelId="{2BAD9FD4-8D72-4B1D-ABD8-6D9B4D7404F1}" type="parTrans" cxnId="{7870E31E-4F49-49D5-A516-385DDA1E0438}">
      <dgm:prSet/>
      <dgm:spPr/>
      <dgm:t>
        <a:bodyPr/>
        <a:lstStyle/>
        <a:p>
          <a:endParaRPr lang="uk-UA"/>
        </a:p>
      </dgm:t>
    </dgm:pt>
    <dgm:pt modelId="{DCD63526-53B1-4596-B5DB-FA92DB4B5BCC}" type="sibTrans" cxnId="{7870E31E-4F49-49D5-A516-385DDA1E0438}">
      <dgm:prSet/>
      <dgm:spPr/>
      <dgm:t>
        <a:bodyPr/>
        <a:lstStyle/>
        <a:p>
          <a:endParaRPr lang="uk-UA"/>
        </a:p>
      </dgm:t>
    </dgm:pt>
    <dgm:pt modelId="{2F7A5881-A662-4911-BAE7-A343A2952380}">
      <dgm:prSet custT="1"/>
      <dgm:spPr/>
      <dgm:t>
        <a:bodyPr/>
        <a:lstStyle/>
        <a:p>
          <a:r>
            <a:rPr lang="uk-UA" sz="2000" b="1" dirty="0" smtClean="0"/>
            <a:t>трояндові клумби</a:t>
          </a:r>
          <a:endParaRPr lang="uk-UA" sz="2000" b="1" dirty="0"/>
        </a:p>
      </dgm:t>
    </dgm:pt>
    <dgm:pt modelId="{A3EE3DA9-3181-4C3E-8B4F-02F53E304145}" type="parTrans" cxnId="{BC7BF644-17A2-499C-9FCA-5CDB2DCE1F25}">
      <dgm:prSet/>
      <dgm:spPr/>
      <dgm:t>
        <a:bodyPr/>
        <a:lstStyle/>
        <a:p>
          <a:endParaRPr lang="uk-UA"/>
        </a:p>
      </dgm:t>
    </dgm:pt>
    <dgm:pt modelId="{135D8744-3951-45E0-8560-7ECD9038BEB8}" type="sibTrans" cxnId="{BC7BF644-17A2-499C-9FCA-5CDB2DCE1F25}">
      <dgm:prSet/>
      <dgm:spPr/>
      <dgm:t>
        <a:bodyPr/>
        <a:lstStyle/>
        <a:p>
          <a:endParaRPr lang="uk-UA"/>
        </a:p>
      </dgm:t>
    </dgm:pt>
    <dgm:pt modelId="{563EAAD0-5DAA-4F07-A59E-85940727835A}">
      <dgm:prSet custT="1"/>
      <dgm:spPr/>
      <dgm:t>
        <a:bodyPr/>
        <a:lstStyle/>
        <a:p>
          <a:r>
            <a:rPr lang="uk-UA" sz="2000" b="1" dirty="0" smtClean="0"/>
            <a:t>доріжки з червоної цегли</a:t>
          </a:r>
          <a:endParaRPr lang="uk-UA" sz="2000" b="1" dirty="0"/>
        </a:p>
      </dgm:t>
    </dgm:pt>
    <dgm:pt modelId="{4EAFD31C-DB86-4CA6-B238-9747CF6D15ED}" type="parTrans" cxnId="{19BAA1F6-5433-496D-B867-B9C3E6B749B2}">
      <dgm:prSet/>
      <dgm:spPr/>
      <dgm:t>
        <a:bodyPr/>
        <a:lstStyle/>
        <a:p>
          <a:endParaRPr lang="uk-UA"/>
        </a:p>
      </dgm:t>
    </dgm:pt>
    <dgm:pt modelId="{D53332BA-A880-4BC4-A1C3-5187706CDE28}" type="sibTrans" cxnId="{19BAA1F6-5433-496D-B867-B9C3E6B749B2}">
      <dgm:prSet/>
      <dgm:spPr/>
      <dgm:t>
        <a:bodyPr/>
        <a:lstStyle/>
        <a:p>
          <a:endParaRPr lang="uk-UA"/>
        </a:p>
      </dgm:t>
    </dgm:pt>
    <dgm:pt modelId="{37F70132-ECB7-4A12-ADFE-B9955A0A1DBA}" type="pres">
      <dgm:prSet presAssocID="{4B48397F-D4AC-4A44-AFC2-423A9B9ADF5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6FAFD3E-3ECA-4890-A191-005D3E816A50}" type="pres">
      <dgm:prSet presAssocID="{B9E33AF3-F667-48D4-BA63-E7CD6137A5D3}" presName="centerShape" presStyleLbl="node0" presStyleIdx="0" presStyleCnt="1" custScaleX="152055" custScaleY="143860"/>
      <dgm:spPr/>
      <dgm:t>
        <a:bodyPr/>
        <a:lstStyle/>
        <a:p>
          <a:endParaRPr lang="uk-UA"/>
        </a:p>
      </dgm:t>
    </dgm:pt>
    <dgm:pt modelId="{81E3C034-438F-40AC-AFA3-162284465D56}" type="pres">
      <dgm:prSet presAssocID="{A3472348-E1EF-418E-8B29-2F82E78EA90C}" presName="node" presStyleLbl="node1" presStyleIdx="0" presStyleCnt="7" custScaleX="126248" custScaleY="1161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F08B75-5749-4A5D-90EB-DCCB1D45AE00}" type="pres">
      <dgm:prSet presAssocID="{A3472348-E1EF-418E-8B29-2F82E78EA90C}" presName="dummy" presStyleCnt="0"/>
      <dgm:spPr/>
    </dgm:pt>
    <dgm:pt modelId="{29E21898-31B3-4205-A6CD-C568576E0DDE}" type="pres">
      <dgm:prSet presAssocID="{312C727F-FA35-4873-B726-F4766C821279}" presName="sibTrans" presStyleLbl="sibTrans2D1" presStyleIdx="0" presStyleCnt="7"/>
      <dgm:spPr/>
      <dgm:t>
        <a:bodyPr/>
        <a:lstStyle/>
        <a:p>
          <a:endParaRPr lang="uk-UA"/>
        </a:p>
      </dgm:t>
    </dgm:pt>
    <dgm:pt modelId="{2C3C034C-CE85-46EA-AE44-F61D6CB29517}" type="pres">
      <dgm:prSet presAssocID="{4EEBA80F-7586-489C-BFE0-9050F2635C57}" presName="node" presStyleLbl="node1" presStyleIdx="1" presStyleCnt="7" custScaleX="121910" custScaleY="1181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9C06B3-94B6-4C96-9339-CCC613AF9017}" type="pres">
      <dgm:prSet presAssocID="{4EEBA80F-7586-489C-BFE0-9050F2635C57}" presName="dummy" presStyleCnt="0"/>
      <dgm:spPr/>
    </dgm:pt>
    <dgm:pt modelId="{EB61E087-904E-429D-96C0-93EE8E06F520}" type="pres">
      <dgm:prSet presAssocID="{DCD63526-53B1-4596-B5DB-FA92DB4B5BCC}" presName="sibTrans" presStyleLbl="sibTrans2D1" presStyleIdx="1" presStyleCnt="7"/>
      <dgm:spPr/>
      <dgm:t>
        <a:bodyPr/>
        <a:lstStyle/>
        <a:p>
          <a:endParaRPr lang="uk-UA"/>
        </a:p>
      </dgm:t>
    </dgm:pt>
    <dgm:pt modelId="{8F481EBC-3D9E-4C71-B6A9-718E815230E9}" type="pres">
      <dgm:prSet presAssocID="{2F7A5881-A662-4911-BAE7-A343A2952380}" presName="node" presStyleLbl="node1" presStyleIdx="2" presStyleCnt="7" custScaleX="131026" custScaleY="1286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3C3857-2BAB-47F3-A2D3-67087CDD2EDC}" type="pres">
      <dgm:prSet presAssocID="{2F7A5881-A662-4911-BAE7-A343A2952380}" presName="dummy" presStyleCnt="0"/>
      <dgm:spPr/>
    </dgm:pt>
    <dgm:pt modelId="{F61906E4-A6DE-42D7-BDB3-3C4512757FAC}" type="pres">
      <dgm:prSet presAssocID="{135D8744-3951-45E0-8560-7ECD9038BEB8}" presName="sibTrans" presStyleLbl="sibTrans2D1" presStyleIdx="2" presStyleCnt="7"/>
      <dgm:spPr/>
      <dgm:t>
        <a:bodyPr/>
        <a:lstStyle/>
        <a:p>
          <a:endParaRPr lang="uk-UA"/>
        </a:p>
      </dgm:t>
    </dgm:pt>
    <dgm:pt modelId="{4AA2F3ED-7741-4BAE-A14A-28F30DC5F29B}" type="pres">
      <dgm:prSet presAssocID="{4D524577-1B03-49E2-8A34-583B94088D61}" presName="node" presStyleLbl="node1" presStyleIdx="3" presStyleCnt="7" custScaleX="121737" custScaleY="1168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26850F-EF17-4553-B649-2DD1B6645B7D}" type="pres">
      <dgm:prSet presAssocID="{4D524577-1B03-49E2-8A34-583B94088D61}" presName="dummy" presStyleCnt="0"/>
      <dgm:spPr/>
    </dgm:pt>
    <dgm:pt modelId="{59B2B243-454B-4E33-848D-E101AFFBEB5C}" type="pres">
      <dgm:prSet presAssocID="{1EA24621-BD55-4F45-B246-586A7CA3A480}" presName="sibTrans" presStyleLbl="sibTrans2D1" presStyleIdx="3" presStyleCnt="7"/>
      <dgm:spPr/>
      <dgm:t>
        <a:bodyPr/>
        <a:lstStyle/>
        <a:p>
          <a:endParaRPr lang="uk-UA"/>
        </a:p>
      </dgm:t>
    </dgm:pt>
    <dgm:pt modelId="{6F47CD02-E0FE-4FCB-AC20-25C723891DE3}" type="pres">
      <dgm:prSet presAssocID="{B08AF765-2C2D-4563-A2F7-5A92CE817ACE}" presName="node" presStyleLbl="node1" presStyleIdx="4" presStyleCnt="7" custScaleX="123685" custScaleY="1182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27C70E-DB04-4479-94E4-CCBB5711A638}" type="pres">
      <dgm:prSet presAssocID="{B08AF765-2C2D-4563-A2F7-5A92CE817ACE}" presName="dummy" presStyleCnt="0"/>
      <dgm:spPr/>
    </dgm:pt>
    <dgm:pt modelId="{815F50E8-36B8-40B6-8760-816B5D4C9EF7}" type="pres">
      <dgm:prSet presAssocID="{6B06C7DE-86D9-48B6-AC75-88B1A00AD776}" presName="sibTrans" presStyleLbl="sibTrans2D1" presStyleIdx="4" presStyleCnt="7"/>
      <dgm:spPr/>
      <dgm:t>
        <a:bodyPr/>
        <a:lstStyle/>
        <a:p>
          <a:endParaRPr lang="uk-UA"/>
        </a:p>
      </dgm:t>
    </dgm:pt>
    <dgm:pt modelId="{4076F95F-58AF-4245-BA0E-5BE95FA4411D}" type="pres">
      <dgm:prSet presAssocID="{60C0F71B-ABD1-436C-A616-949EBD3EFF27}" presName="node" presStyleLbl="node1" presStyleIdx="5" presStyleCnt="7" custScaleX="135251" custScaleY="1287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DC96D6-3001-47A1-A79E-2D1873F80B6E}" type="pres">
      <dgm:prSet presAssocID="{60C0F71B-ABD1-436C-A616-949EBD3EFF27}" presName="dummy" presStyleCnt="0"/>
      <dgm:spPr/>
    </dgm:pt>
    <dgm:pt modelId="{11900D28-8164-4F32-9DE2-3AC68BC32D1A}" type="pres">
      <dgm:prSet presAssocID="{BAC912D5-14D1-4BB5-A771-1A7E9B2AE2A0}" presName="sibTrans" presStyleLbl="sibTrans2D1" presStyleIdx="5" presStyleCnt="7"/>
      <dgm:spPr/>
      <dgm:t>
        <a:bodyPr/>
        <a:lstStyle/>
        <a:p>
          <a:endParaRPr lang="uk-UA"/>
        </a:p>
      </dgm:t>
    </dgm:pt>
    <dgm:pt modelId="{0E2DF908-DCC7-490C-A9B3-603FA6053BE3}" type="pres">
      <dgm:prSet presAssocID="{563EAAD0-5DAA-4F07-A59E-85940727835A}" presName="node" presStyleLbl="node1" presStyleIdx="6" presStyleCnt="7" custScaleX="133887" custScaleY="1287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8CAE52-9A99-40E3-8D0E-AF6EF7014CE6}" type="pres">
      <dgm:prSet presAssocID="{563EAAD0-5DAA-4F07-A59E-85940727835A}" presName="dummy" presStyleCnt="0"/>
      <dgm:spPr/>
    </dgm:pt>
    <dgm:pt modelId="{8E7B31C9-61C2-4D38-B348-0C8A9374DE89}" type="pres">
      <dgm:prSet presAssocID="{D53332BA-A880-4BC4-A1C3-5187706CDE28}" presName="sibTrans" presStyleLbl="sibTrans2D1" presStyleIdx="6" presStyleCnt="7"/>
      <dgm:spPr/>
      <dgm:t>
        <a:bodyPr/>
        <a:lstStyle/>
        <a:p>
          <a:endParaRPr lang="uk-UA"/>
        </a:p>
      </dgm:t>
    </dgm:pt>
  </dgm:ptLst>
  <dgm:cxnLst>
    <dgm:cxn modelId="{BC7BF644-17A2-499C-9FCA-5CDB2DCE1F25}" srcId="{B9E33AF3-F667-48D4-BA63-E7CD6137A5D3}" destId="{2F7A5881-A662-4911-BAE7-A343A2952380}" srcOrd="2" destOrd="0" parTransId="{A3EE3DA9-3181-4C3E-8B4F-02F53E304145}" sibTransId="{135D8744-3951-45E0-8560-7ECD9038BEB8}"/>
    <dgm:cxn modelId="{7870E31E-4F49-49D5-A516-385DDA1E0438}" srcId="{B9E33AF3-F667-48D4-BA63-E7CD6137A5D3}" destId="{4EEBA80F-7586-489C-BFE0-9050F2635C57}" srcOrd="1" destOrd="0" parTransId="{2BAD9FD4-8D72-4B1D-ABD8-6D9B4D7404F1}" sibTransId="{DCD63526-53B1-4596-B5DB-FA92DB4B5BCC}"/>
    <dgm:cxn modelId="{00DBF9D8-3937-46B3-BD7E-28621B62A911}" type="presOf" srcId="{1EA24621-BD55-4F45-B246-586A7CA3A480}" destId="{59B2B243-454B-4E33-848D-E101AFFBEB5C}" srcOrd="0" destOrd="0" presId="urn:microsoft.com/office/officeart/2005/8/layout/radial6"/>
    <dgm:cxn modelId="{41F26978-FA1A-4253-942A-A91A6CBC5095}" type="presOf" srcId="{4B48397F-D4AC-4A44-AFC2-423A9B9ADF59}" destId="{37F70132-ECB7-4A12-ADFE-B9955A0A1DBA}" srcOrd="0" destOrd="0" presId="urn:microsoft.com/office/officeart/2005/8/layout/radial6"/>
    <dgm:cxn modelId="{B5309EA3-92C6-4C7D-9931-17B589D4B594}" type="presOf" srcId="{D53332BA-A880-4BC4-A1C3-5187706CDE28}" destId="{8E7B31C9-61C2-4D38-B348-0C8A9374DE89}" srcOrd="0" destOrd="0" presId="urn:microsoft.com/office/officeart/2005/8/layout/radial6"/>
    <dgm:cxn modelId="{53B22B84-B8BB-4C57-8B69-4BD0BCCADB2F}" type="presOf" srcId="{A3472348-E1EF-418E-8B29-2F82E78EA90C}" destId="{81E3C034-438F-40AC-AFA3-162284465D56}" srcOrd="0" destOrd="0" presId="urn:microsoft.com/office/officeart/2005/8/layout/radial6"/>
    <dgm:cxn modelId="{AFE81B16-63A3-4A8E-936D-0A8DE4B0A6B6}" type="presOf" srcId="{B9E33AF3-F667-48D4-BA63-E7CD6137A5D3}" destId="{46FAFD3E-3ECA-4890-A191-005D3E816A50}" srcOrd="0" destOrd="0" presId="urn:microsoft.com/office/officeart/2005/8/layout/radial6"/>
    <dgm:cxn modelId="{B71846D9-36FA-42F8-BC63-9C44A0E32E9C}" type="presOf" srcId="{4EEBA80F-7586-489C-BFE0-9050F2635C57}" destId="{2C3C034C-CE85-46EA-AE44-F61D6CB29517}" srcOrd="0" destOrd="0" presId="urn:microsoft.com/office/officeart/2005/8/layout/radial6"/>
    <dgm:cxn modelId="{BBD81CEA-7847-44C4-8800-F6F0D5ED86D5}" type="presOf" srcId="{B08AF765-2C2D-4563-A2F7-5A92CE817ACE}" destId="{6F47CD02-E0FE-4FCB-AC20-25C723891DE3}" srcOrd="0" destOrd="0" presId="urn:microsoft.com/office/officeart/2005/8/layout/radial6"/>
    <dgm:cxn modelId="{0B0D5D6D-8B5A-4DAE-9BBC-785DA7FE3B7C}" type="presOf" srcId="{DCD63526-53B1-4596-B5DB-FA92DB4B5BCC}" destId="{EB61E087-904E-429D-96C0-93EE8E06F520}" srcOrd="0" destOrd="0" presId="urn:microsoft.com/office/officeart/2005/8/layout/radial6"/>
    <dgm:cxn modelId="{C8D65D47-4553-47D6-821E-59903149414D}" srcId="{B9E33AF3-F667-48D4-BA63-E7CD6137A5D3}" destId="{4D524577-1B03-49E2-8A34-583B94088D61}" srcOrd="3" destOrd="0" parTransId="{1DAE1B71-09E6-4ECA-92D2-0E253C6E007E}" sibTransId="{1EA24621-BD55-4F45-B246-586A7CA3A480}"/>
    <dgm:cxn modelId="{113722B3-54AF-4F95-9C2F-CD8DCD3AF183}" type="presOf" srcId="{135D8744-3951-45E0-8560-7ECD9038BEB8}" destId="{F61906E4-A6DE-42D7-BDB3-3C4512757FAC}" srcOrd="0" destOrd="0" presId="urn:microsoft.com/office/officeart/2005/8/layout/radial6"/>
    <dgm:cxn modelId="{26D04E0D-D748-42E2-BEA9-9E7DA097E046}" type="presOf" srcId="{6B06C7DE-86D9-48B6-AC75-88B1A00AD776}" destId="{815F50E8-36B8-40B6-8760-816B5D4C9EF7}" srcOrd="0" destOrd="0" presId="urn:microsoft.com/office/officeart/2005/8/layout/radial6"/>
    <dgm:cxn modelId="{9C91B805-4DB8-4A4C-9E56-1B081C51E169}" srcId="{B9E33AF3-F667-48D4-BA63-E7CD6137A5D3}" destId="{A3472348-E1EF-418E-8B29-2F82E78EA90C}" srcOrd="0" destOrd="0" parTransId="{BE89C3C2-6E18-4AE0-93FB-6A20A749B30D}" sibTransId="{312C727F-FA35-4873-B726-F4766C821279}"/>
    <dgm:cxn modelId="{920628FF-6922-433B-959F-3A10AD117939}" type="presOf" srcId="{4D524577-1B03-49E2-8A34-583B94088D61}" destId="{4AA2F3ED-7741-4BAE-A14A-28F30DC5F29B}" srcOrd="0" destOrd="0" presId="urn:microsoft.com/office/officeart/2005/8/layout/radial6"/>
    <dgm:cxn modelId="{4A5B2521-DC14-473B-BA35-3E4C25FB9BB7}" type="presOf" srcId="{60C0F71B-ABD1-436C-A616-949EBD3EFF27}" destId="{4076F95F-58AF-4245-BA0E-5BE95FA4411D}" srcOrd="0" destOrd="0" presId="urn:microsoft.com/office/officeart/2005/8/layout/radial6"/>
    <dgm:cxn modelId="{19BAA1F6-5433-496D-B867-B9C3E6B749B2}" srcId="{B9E33AF3-F667-48D4-BA63-E7CD6137A5D3}" destId="{563EAAD0-5DAA-4F07-A59E-85940727835A}" srcOrd="6" destOrd="0" parTransId="{4EAFD31C-DB86-4CA6-B238-9747CF6D15ED}" sibTransId="{D53332BA-A880-4BC4-A1C3-5187706CDE28}"/>
    <dgm:cxn modelId="{46CA6E76-BA46-44EC-8551-BDD46BA0172D}" type="presOf" srcId="{563EAAD0-5DAA-4F07-A59E-85940727835A}" destId="{0E2DF908-DCC7-490C-A9B3-603FA6053BE3}" srcOrd="0" destOrd="0" presId="urn:microsoft.com/office/officeart/2005/8/layout/radial6"/>
    <dgm:cxn modelId="{510E2F67-5398-461B-B4D5-536FB4349928}" srcId="{B9E33AF3-F667-48D4-BA63-E7CD6137A5D3}" destId="{60C0F71B-ABD1-436C-A616-949EBD3EFF27}" srcOrd="5" destOrd="0" parTransId="{F2DDA3D8-AA47-43EC-9034-FDABC139BED8}" sibTransId="{BAC912D5-14D1-4BB5-A771-1A7E9B2AE2A0}"/>
    <dgm:cxn modelId="{43830925-4239-4CF0-8EDA-9D765A7B584D}" type="presOf" srcId="{BAC912D5-14D1-4BB5-A771-1A7E9B2AE2A0}" destId="{11900D28-8164-4F32-9DE2-3AC68BC32D1A}" srcOrd="0" destOrd="0" presId="urn:microsoft.com/office/officeart/2005/8/layout/radial6"/>
    <dgm:cxn modelId="{674F8C48-2C64-430F-8B40-EA7FA9725422}" type="presOf" srcId="{2F7A5881-A662-4911-BAE7-A343A2952380}" destId="{8F481EBC-3D9E-4C71-B6A9-718E815230E9}" srcOrd="0" destOrd="0" presId="urn:microsoft.com/office/officeart/2005/8/layout/radial6"/>
    <dgm:cxn modelId="{F51F1EB0-3968-459F-896A-A730A5A7B762}" srcId="{B9E33AF3-F667-48D4-BA63-E7CD6137A5D3}" destId="{B08AF765-2C2D-4563-A2F7-5A92CE817ACE}" srcOrd="4" destOrd="0" parTransId="{CE79A14B-2743-4D0F-9A26-9E41A78F51CF}" sibTransId="{6B06C7DE-86D9-48B6-AC75-88B1A00AD776}"/>
    <dgm:cxn modelId="{91358993-96BD-4D65-82F6-E2729D5D167F}" srcId="{4B48397F-D4AC-4A44-AFC2-423A9B9ADF59}" destId="{B9E33AF3-F667-48D4-BA63-E7CD6137A5D3}" srcOrd="0" destOrd="0" parTransId="{74EEAC4B-B83C-4DEA-8B2B-0BDA6472CE76}" sibTransId="{E313C2BA-609F-4180-82D8-9CFC4BB63482}"/>
    <dgm:cxn modelId="{9D8E859E-C49E-4832-A7AF-2EC628A6EB86}" type="presOf" srcId="{312C727F-FA35-4873-B726-F4766C821279}" destId="{29E21898-31B3-4205-A6CD-C568576E0DDE}" srcOrd="0" destOrd="0" presId="urn:microsoft.com/office/officeart/2005/8/layout/radial6"/>
    <dgm:cxn modelId="{47CDAE5A-AE33-4DF7-A7FF-AD1FDDFC0153}" type="presParOf" srcId="{37F70132-ECB7-4A12-ADFE-B9955A0A1DBA}" destId="{46FAFD3E-3ECA-4890-A191-005D3E816A50}" srcOrd="0" destOrd="0" presId="urn:microsoft.com/office/officeart/2005/8/layout/radial6"/>
    <dgm:cxn modelId="{05A4ACCA-9AE3-4862-84C1-A3839CFF3D3B}" type="presParOf" srcId="{37F70132-ECB7-4A12-ADFE-B9955A0A1DBA}" destId="{81E3C034-438F-40AC-AFA3-162284465D56}" srcOrd="1" destOrd="0" presId="urn:microsoft.com/office/officeart/2005/8/layout/radial6"/>
    <dgm:cxn modelId="{F2364123-60D5-4EF7-9AD6-3D15D25B9FF6}" type="presParOf" srcId="{37F70132-ECB7-4A12-ADFE-B9955A0A1DBA}" destId="{E9F08B75-5749-4A5D-90EB-DCCB1D45AE00}" srcOrd="2" destOrd="0" presId="urn:microsoft.com/office/officeart/2005/8/layout/radial6"/>
    <dgm:cxn modelId="{31E3B87E-E949-435F-B3C3-65CD88CFEF3A}" type="presParOf" srcId="{37F70132-ECB7-4A12-ADFE-B9955A0A1DBA}" destId="{29E21898-31B3-4205-A6CD-C568576E0DDE}" srcOrd="3" destOrd="0" presId="urn:microsoft.com/office/officeart/2005/8/layout/radial6"/>
    <dgm:cxn modelId="{BC08B11C-D237-4404-B147-58DF045A17F7}" type="presParOf" srcId="{37F70132-ECB7-4A12-ADFE-B9955A0A1DBA}" destId="{2C3C034C-CE85-46EA-AE44-F61D6CB29517}" srcOrd="4" destOrd="0" presId="urn:microsoft.com/office/officeart/2005/8/layout/radial6"/>
    <dgm:cxn modelId="{6ECE93F6-54D8-442E-86B3-C1E013A7E104}" type="presParOf" srcId="{37F70132-ECB7-4A12-ADFE-B9955A0A1DBA}" destId="{599C06B3-94B6-4C96-9339-CCC613AF9017}" srcOrd="5" destOrd="0" presId="urn:microsoft.com/office/officeart/2005/8/layout/radial6"/>
    <dgm:cxn modelId="{C0A63614-BAB4-446C-8E87-ACE07B606D27}" type="presParOf" srcId="{37F70132-ECB7-4A12-ADFE-B9955A0A1DBA}" destId="{EB61E087-904E-429D-96C0-93EE8E06F520}" srcOrd="6" destOrd="0" presId="urn:microsoft.com/office/officeart/2005/8/layout/radial6"/>
    <dgm:cxn modelId="{6D8CD41C-9A9F-49DE-A40B-8FB954EFB48A}" type="presParOf" srcId="{37F70132-ECB7-4A12-ADFE-B9955A0A1DBA}" destId="{8F481EBC-3D9E-4C71-B6A9-718E815230E9}" srcOrd="7" destOrd="0" presId="urn:microsoft.com/office/officeart/2005/8/layout/radial6"/>
    <dgm:cxn modelId="{BE3598DF-6262-4B58-8D83-2A890C937077}" type="presParOf" srcId="{37F70132-ECB7-4A12-ADFE-B9955A0A1DBA}" destId="{243C3857-2BAB-47F3-A2D3-67087CDD2EDC}" srcOrd="8" destOrd="0" presId="urn:microsoft.com/office/officeart/2005/8/layout/radial6"/>
    <dgm:cxn modelId="{755A9E83-124D-4B30-8CC3-C0B33D37E38E}" type="presParOf" srcId="{37F70132-ECB7-4A12-ADFE-B9955A0A1DBA}" destId="{F61906E4-A6DE-42D7-BDB3-3C4512757FAC}" srcOrd="9" destOrd="0" presId="urn:microsoft.com/office/officeart/2005/8/layout/radial6"/>
    <dgm:cxn modelId="{E6728767-1487-4A7F-9617-EC9E11783C4C}" type="presParOf" srcId="{37F70132-ECB7-4A12-ADFE-B9955A0A1DBA}" destId="{4AA2F3ED-7741-4BAE-A14A-28F30DC5F29B}" srcOrd="10" destOrd="0" presId="urn:microsoft.com/office/officeart/2005/8/layout/radial6"/>
    <dgm:cxn modelId="{1AF01A1D-1C6A-4E52-9BD2-CDF24AB84C4C}" type="presParOf" srcId="{37F70132-ECB7-4A12-ADFE-B9955A0A1DBA}" destId="{8226850F-EF17-4553-B649-2DD1B6645B7D}" srcOrd="11" destOrd="0" presId="urn:microsoft.com/office/officeart/2005/8/layout/radial6"/>
    <dgm:cxn modelId="{93418528-D281-4CFC-A2CF-B3806C0C5399}" type="presParOf" srcId="{37F70132-ECB7-4A12-ADFE-B9955A0A1DBA}" destId="{59B2B243-454B-4E33-848D-E101AFFBEB5C}" srcOrd="12" destOrd="0" presId="urn:microsoft.com/office/officeart/2005/8/layout/radial6"/>
    <dgm:cxn modelId="{5B8EC4F1-2F3A-45BD-9FA6-CE055604B505}" type="presParOf" srcId="{37F70132-ECB7-4A12-ADFE-B9955A0A1DBA}" destId="{6F47CD02-E0FE-4FCB-AC20-25C723891DE3}" srcOrd="13" destOrd="0" presId="urn:microsoft.com/office/officeart/2005/8/layout/radial6"/>
    <dgm:cxn modelId="{6367F9BC-F8CF-4EC4-B841-3C28EF0D674C}" type="presParOf" srcId="{37F70132-ECB7-4A12-ADFE-B9955A0A1DBA}" destId="{9B27C70E-DB04-4479-94E4-CCBB5711A638}" srcOrd="14" destOrd="0" presId="urn:microsoft.com/office/officeart/2005/8/layout/radial6"/>
    <dgm:cxn modelId="{715B593D-AF20-4FE7-8263-4202508B9CEE}" type="presParOf" srcId="{37F70132-ECB7-4A12-ADFE-B9955A0A1DBA}" destId="{815F50E8-36B8-40B6-8760-816B5D4C9EF7}" srcOrd="15" destOrd="0" presId="urn:microsoft.com/office/officeart/2005/8/layout/radial6"/>
    <dgm:cxn modelId="{20E63708-4704-431E-9890-87C41445EE15}" type="presParOf" srcId="{37F70132-ECB7-4A12-ADFE-B9955A0A1DBA}" destId="{4076F95F-58AF-4245-BA0E-5BE95FA4411D}" srcOrd="16" destOrd="0" presId="urn:microsoft.com/office/officeart/2005/8/layout/radial6"/>
    <dgm:cxn modelId="{BA05F737-56A7-431B-9BB7-FBF55823E28E}" type="presParOf" srcId="{37F70132-ECB7-4A12-ADFE-B9955A0A1DBA}" destId="{33DC96D6-3001-47A1-A79E-2D1873F80B6E}" srcOrd="17" destOrd="0" presId="urn:microsoft.com/office/officeart/2005/8/layout/radial6"/>
    <dgm:cxn modelId="{B954CFA3-08B7-46B1-9C8A-1B30E0E74662}" type="presParOf" srcId="{37F70132-ECB7-4A12-ADFE-B9955A0A1DBA}" destId="{11900D28-8164-4F32-9DE2-3AC68BC32D1A}" srcOrd="18" destOrd="0" presId="urn:microsoft.com/office/officeart/2005/8/layout/radial6"/>
    <dgm:cxn modelId="{C8BBC258-02EB-46C9-B916-BFA9D7B2ACF9}" type="presParOf" srcId="{37F70132-ECB7-4A12-ADFE-B9955A0A1DBA}" destId="{0E2DF908-DCC7-490C-A9B3-603FA6053BE3}" srcOrd="19" destOrd="0" presId="urn:microsoft.com/office/officeart/2005/8/layout/radial6"/>
    <dgm:cxn modelId="{34F37E29-76F8-417C-A7D0-0F7A6B3A94A5}" type="presParOf" srcId="{37F70132-ECB7-4A12-ADFE-B9955A0A1DBA}" destId="{828CAE52-9A99-40E3-8D0E-AF6EF7014CE6}" srcOrd="20" destOrd="0" presId="urn:microsoft.com/office/officeart/2005/8/layout/radial6"/>
    <dgm:cxn modelId="{C1F34158-03F8-4127-A0C6-8F5E9E50F443}" type="presParOf" srcId="{37F70132-ECB7-4A12-ADFE-B9955A0A1DBA}" destId="{8E7B31C9-61C2-4D38-B348-0C8A9374DE89}" srcOrd="21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artmo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17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851648" cy="18288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Природні парки </a:t>
            </a:r>
            <a:br>
              <a:rPr lang="uk-UA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r>
              <a:rPr lang="uk-UA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Великої Британії</a:t>
            </a:r>
            <a:endParaRPr lang="uk-UA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4786322"/>
            <a:ext cx="3252782" cy="1752600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виконала </a:t>
            </a:r>
          </a:p>
          <a:p>
            <a:pPr algn="l"/>
            <a:r>
              <a:rPr lang="uk-UA" dirty="0" smtClean="0"/>
              <a:t>учениця 11-Б </a:t>
            </a:r>
            <a:r>
              <a:rPr lang="uk-UA" dirty="0" smtClean="0"/>
              <a:t>класу</a:t>
            </a:r>
          </a:p>
          <a:p>
            <a:pPr algn="l"/>
            <a:r>
              <a:rPr lang="uk-UA" smtClean="0"/>
              <a:t>Філонович Вікторія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media-cdn.tripadvisor.com/media/photo-s/01/cb/38/66/ralegh-s-cross-i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357826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Будучи частиною Королівських лісів, відомий з 1818 року. Тут, в одному з небагатьох уцілілих в Англії лісів, виростають 900 видів трав, квітів та кущів і водяться дикі поні.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778" y="2357430"/>
            <a:ext cx="4929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Національний природний парк на півдні Великобританії,розташований на території двох графств Англії - Сомерсет і Девон. </a:t>
            </a:r>
            <a:endParaRPr lang="uk-UA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arm3.static.flickr.com/2119/2533595057_8e05aa2fcf.jpg?v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286256"/>
            <a:ext cx="36433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Ексмур славиться найбільшим в Англії поголів'ям королівських оленів. На скелях гніздяться зграї морських птахів.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pletnik.ru/img/2012/07/kristina/OrdenFenik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5658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5643578"/>
            <a:ext cx="742955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Велика частина натурних зйомок фільму «Гаррі </a:t>
            </a:r>
            <a:r>
              <a:rPr lang="uk-UA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Поттер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Кубок Вогню» була зроблена в </a:t>
            </a:r>
            <a:r>
              <a:rPr lang="uk-UA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Ексмурі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holidaycottages.co.uk/assets/images/ttdi/main/520%20dartmoor%20national%20park.jpg?type=1&amp;id=3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68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600076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Дартмур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gallery.photo.net/photo/9526874-m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20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4429132"/>
            <a:ext cx="42862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Дартмурський</a:t>
            </a:r>
            <a:r>
              <a:rPr lang="uk-UA" b="1" dirty="0" smtClean="0">
                <a:solidFill>
                  <a:schemeClr val="bg1"/>
                </a:solidFill>
              </a:rPr>
              <a:t> національний парк на південному заході Англії - </a:t>
            </a:r>
            <a:r>
              <a:rPr lang="uk-UA" sz="2000" b="1" dirty="0" err="1" smtClean="0">
                <a:solidFill>
                  <a:schemeClr val="bg1"/>
                </a:solidFill>
              </a:rPr>
              <a:t>найпівденніший</a:t>
            </a:r>
            <a:r>
              <a:rPr lang="uk-UA" sz="2000" b="1" dirty="0" smtClean="0">
                <a:solidFill>
                  <a:schemeClr val="bg1"/>
                </a:solidFill>
              </a:rPr>
              <a:t> в Британії. 368 кв. миль вересових пусток, боліт і лісистих долин із багатим тваринним світом і численними стародавніми руїнами.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colehousefarm.co.uk/files/dartmoor_hound_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857760"/>
            <a:ext cx="664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За словами Артура </a:t>
            </a:r>
            <a:r>
              <a:rPr lang="uk-UA" sz="2400" b="1" dirty="0" err="1" smtClean="0">
                <a:solidFill>
                  <a:schemeClr val="bg1"/>
                </a:solidFill>
              </a:rPr>
              <a:t>Конан-Дойля</a:t>
            </a:r>
            <a:r>
              <a:rPr lang="uk-UA" sz="2400" b="1" dirty="0" smtClean="0">
                <a:solidFill>
                  <a:schemeClr val="bg1"/>
                </a:solidFill>
              </a:rPr>
              <a:t>, тут постійно стоять тумани та ідуть дощі. Саме в </a:t>
            </a:r>
            <a:r>
              <a:rPr lang="uk-UA" sz="2400" b="1" dirty="0" err="1" smtClean="0">
                <a:solidFill>
                  <a:schemeClr val="bg1"/>
                </a:solidFill>
              </a:rPr>
              <a:t>Дартмурі</a:t>
            </a:r>
            <a:r>
              <a:rPr lang="uk-UA" sz="2400" b="1" dirty="0" smtClean="0">
                <a:solidFill>
                  <a:schemeClr val="bg1"/>
                </a:solidFill>
              </a:rPr>
              <a:t> відбуваються події його відомого детективу  </a:t>
            </a:r>
            <a:r>
              <a:rPr lang="uk-UA" sz="2400" b="1" dirty="0" err="1" smtClean="0">
                <a:solidFill>
                  <a:schemeClr val="bg1"/>
                </a:solidFill>
              </a:rPr>
              <a:t>“Собака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err="1" smtClean="0">
                <a:solidFill>
                  <a:schemeClr val="bg1"/>
                </a:solidFill>
              </a:rPr>
              <a:t>Баскервілів”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870_653_fixedwidth (1)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256"/>
            <a:ext cx="9144000" cy="68632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71802" y="357187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Дякую за увагу!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70_582_fixedwidth (1)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-19916" y="0"/>
            <a:ext cx="9163915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5572164" cy="250033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   Англія вважається батьківщиною європейського пейзажного стилю у парковій культурі, що підкреслює красу природи. </a:t>
            </a:r>
            <a:endParaRPr lang="uk-U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4143380"/>
            <a:ext cx="5143536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Англійські парки характеризуються природністю у розташуванні елементів, плавністю ліній.</a:t>
            </a:r>
            <a:endParaRPr lang="uk-UA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-64" y="214290"/>
          <a:ext cx="9144064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000108"/>
            <a:ext cx="4786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Стиль англійського парку походить з XVIII ст. — часу Просвітництва, коли основною була ідея «природної людини у природному середовищі».</a:t>
            </a:r>
            <a:endParaRPr lang="uk-UA" sz="2400" dirty="0"/>
          </a:p>
        </p:txBody>
      </p:sp>
      <p:pic>
        <p:nvPicPr>
          <p:cNvPr id="5" name="Рисунок 4" descr="870_582_fixedwid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142984"/>
            <a:ext cx="4038056" cy="2701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57686" y="4429132"/>
            <a:ext cx="47863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 англійському парку відсутні прямі лінії та осі симетрії. Першорядне значення мають композиції з дерев та кущів і те, як співвідносяться світло і тінь.</a:t>
            </a:r>
          </a:p>
          <a:p>
            <a:endParaRPr lang="uk-UA" dirty="0"/>
          </a:p>
        </p:txBody>
      </p:sp>
      <p:pic>
        <p:nvPicPr>
          <p:cNvPr id="7" name="Рисунок 6" descr="870_653_fixedwid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32" y="3357562"/>
            <a:ext cx="3807110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928670"/>
            <a:ext cx="3714776" cy="31432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У сучасній Великій Британії існує безліч ботанічних садів, відкритих для всіх охочих, а створення газонів є своєрідною національною пристрастю.</a:t>
            </a:r>
            <a:endParaRPr lang="uk-UA" dirty="0"/>
          </a:p>
        </p:txBody>
      </p:sp>
      <p:pic>
        <p:nvPicPr>
          <p:cNvPr id="1026" name="Picture 2" descr="http://planeta2.org/sites/default/files/field/image/Eden-project-tropical-biome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4357686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435769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>
                  <a:glow rad="2286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</a:rPr>
              <a:t>Ботанічний сад </a:t>
            </a:r>
            <a:r>
              <a:rPr lang="uk-UA" dirty="0" err="1" smtClean="0">
                <a:effectLst>
                  <a:glow rad="2286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</a:rPr>
              <a:t>“Едем”</a:t>
            </a:r>
            <a:endParaRPr lang="uk-UA" dirty="0">
              <a:effectLst>
                <a:glow rad="228600">
                  <a:schemeClr val="accent2">
                    <a:lumMod val="40000"/>
                    <a:lumOff val="60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7422" y="4786322"/>
            <a:ext cx="6429420" cy="18466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Наприклад, найдавніші газони Оксфордського та Кембриджського університетів підтримуються в ідеальному стані вже протягом кількох сотень років.</a:t>
            </a:r>
          </a:p>
          <a:p>
            <a:endParaRPr lang="uk-UA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70_653_fixedwidth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" y="0"/>
            <a:ext cx="913699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4257676" cy="22079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uk-UA" dirty="0" smtClean="0"/>
              <a:t>   Майстри англійського парку відводили важливе місце елементу непередбачуваності та сюрпризу.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4500570"/>
            <a:ext cx="321471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Відвідувачі парку рідко могли передбачити, що їх чекає за черговим поворотом алеї.</a:t>
            </a:r>
            <a:endParaRPr lang="uk-UA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99px.ru/sstorage/56/2012/11/image_5613111213152037125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777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4643470" cy="120417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dirty="0" smtClean="0"/>
              <a:t>Найвідоміші парки </a:t>
            </a:r>
            <a:br>
              <a:rPr lang="uk-UA" sz="4000" dirty="0" smtClean="0"/>
            </a:br>
            <a:r>
              <a:rPr lang="uk-UA" sz="4000" dirty="0" smtClean="0"/>
              <a:t>Великої Британії</a:t>
            </a:r>
            <a:endParaRPr lang="uk-UA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429388" y="614364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Нью-Форест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log.lastminute.com/wp-content/uploads/New-For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929198"/>
            <a:ext cx="5786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Нью-Форест - це національний парк на півдні Англії, розташований в графствах </a:t>
            </a:r>
            <a:r>
              <a:rPr lang="uk-UA" sz="2400" b="1" dirty="0" err="1" smtClean="0">
                <a:solidFill>
                  <a:schemeClr val="bg1"/>
                </a:solidFill>
              </a:rPr>
              <a:t>Гемпшир</a:t>
            </a:r>
            <a:r>
              <a:rPr lang="uk-UA" sz="2400" b="1" dirty="0" smtClean="0">
                <a:solidFill>
                  <a:schemeClr val="bg1"/>
                </a:solidFill>
              </a:rPr>
              <a:t> і </a:t>
            </a:r>
            <a:r>
              <a:rPr lang="uk-UA" sz="2400" b="1" dirty="0" err="1" smtClean="0">
                <a:solidFill>
                  <a:schemeClr val="bg1"/>
                </a:solidFill>
              </a:rPr>
              <a:t>Вілтшир</a:t>
            </a:r>
            <a:r>
              <a:rPr lang="uk-UA" sz="2400" b="1" dirty="0" smtClean="0">
                <a:solidFill>
                  <a:schemeClr val="bg1"/>
                </a:solidFill>
              </a:rPr>
              <a:t>. Парк несе в собі дух </a:t>
            </a:r>
            <a:r>
              <a:rPr lang="uk-UA" sz="2400" b="1" dirty="0" err="1" smtClean="0">
                <a:solidFill>
                  <a:schemeClr val="bg1"/>
                </a:solidFill>
              </a:rPr>
              <a:t>вікторіанської</a:t>
            </a:r>
            <a:r>
              <a:rPr lang="uk-UA" sz="2400" b="1" dirty="0" smtClean="0">
                <a:solidFill>
                  <a:schemeClr val="bg1"/>
                </a:solidFill>
              </a:rPr>
              <a:t> Англії.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d/d2/North_Devon_Exmo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29454" y="600076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Ексмур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</TotalTime>
  <Words>348</Words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Природні парки  Великої Британії</vt:lpstr>
      <vt:lpstr>Слайд 2</vt:lpstr>
      <vt:lpstr>Слайд 3</vt:lpstr>
      <vt:lpstr>Слайд 4</vt:lpstr>
      <vt:lpstr>Слайд 5</vt:lpstr>
      <vt:lpstr>Слайд 6</vt:lpstr>
      <vt:lpstr>Найвідоміші парки  Великої Британії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парки  Великої Британії</dc:title>
  <cp:lastModifiedBy>Пользователь Windows</cp:lastModifiedBy>
  <cp:revision>35</cp:revision>
  <dcterms:modified xsi:type="dcterms:W3CDTF">2014-12-17T07:45:13Z</dcterms:modified>
</cp:coreProperties>
</file>