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7624" y="0"/>
            <a:ext cx="740664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Республ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іка Молдова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роботяга\Desktop\86c4202ab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5040560" cy="4016383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r>
              <a:rPr lang="uk-UA" dirty="0" smtClean="0">
                <a:sym typeface="Wingdings" pitchFamily="2" charset="2"/>
              </a:rPr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" pitchFamily="34" charset="0"/>
                <a:cs typeface="Arial" pitchFamily="34" charset="0"/>
              </a:rPr>
              <a:t>Загальні відомості, ЕГП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59632" y="1412776"/>
            <a:ext cx="3657600" cy="4663440"/>
          </a:xfrm>
        </p:spPr>
        <p:txBody>
          <a:bodyPr>
            <a:normAutofit/>
          </a:bodyPr>
          <a:lstStyle/>
          <a:p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33,7 тис.</a:t>
            </a:r>
            <a:r>
              <a:rPr lang="ru-RU" sz="2000" dirty="0" smtClean="0">
                <a:latin typeface="Calibri" pitchFamily="34" charset="0"/>
              </a:rPr>
              <a:t> км²</a:t>
            </a:r>
          </a:p>
          <a:p>
            <a:r>
              <a:rPr lang="ru-RU" sz="2000" dirty="0" err="1" smtClean="0">
                <a:latin typeface="Calibri" pitchFamily="34" charset="0"/>
              </a:rPr>
              <a:t>Столиця</a:t>
            </a:r>
            <a:r>
              <a:rPr lang="ru-RU" sz="2000" dirty="0" smtClean="0">
                <a:latin typeface="Calibri" pitchFamily="34" charset="0"/>
              </a:rPr>
              <a:t>: </a:t>
            </a:r>
            <a:r>
              <a:rPr lang="ru-RU" sz="2000" dirty="0" err="1" smtClean="0">
                <a:latin typeface="Calibri" pitchFamily="34" charset="0"/>
              </a:rPr>
              <a:t>Кишин</a:t>
            </a:r>
            <a:r>
              <a:rPr lang="uk-UA" sz="2000" dirty="0" err="1" smtClean="0">
                <a:latin typeface="Calibri" pitchFamily="34" charset="0"/>
              </a:rPr>
              <a:t>ів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u="sng" dirty="0" smtClean="0">
                <a:latin typeface="Calibri" pitchFamily="34" charset="0"/>
                <a:cs typeface="Times New Roman" pitchFamily="18" charset="0"/>
              </a:rPr>
              <a:t>Населення</a:t>
            </a:r>
            <a:r>
              <a:rPr lang="uk-UA" sz="2000" dirty="0" smtClean="0">
                <a:latin typeface="Calibri" pitchFamily="34" charset="0"/>
                <a:cs typeface="Times New Roman" pitchFamily="18" charset="0"/>
              </a:rPr>
              <a:t>: 4,3 </a:t>
            </a:r>
            <a:r>
              <a:rPr lang="uk-UA" sz="2000" dirty="0" err="1" smtClean="0">
                <a:latin typeface="Calibri" pitchFamily="34" charset="0"/>
                <a:cs typeface="Times New Roman" pitchFamily="18" charset="0"/>
              </a:rPr>
              <a:t>млн.осіб</a:t>
            </a:r>
            <a:endParaRPr lang="uk-UA" sz="20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uk-UA" sz="2000" u="sng" dirty="0" smtClean="0">
                <a:latin typeface="Calibri" pitchFamily="34" charset="0"/>
                <a:cs typeface="Times New Roman" pitchFamily="18" charset="0"/>
              </a:rPr>
              <a:t>Державний устрій</a:t>
            </a:r>
            <a:r>
              <a:rPr lang="uk-UA" sz="2000" dirty="0" smtClean="0">
                <a:latin typeface="Calibri" pitchFamily="34" charset="0"/>
                <a:cs typeface="Times New Roman" pitchFamily="18" charset="0"/>
              </a:rPr>
              <a:t>: президентська республіка, унітарна держава.</a:t>
            </a:r>
          </a:p>
          <a:p>
            <a:r>
              <a:rPr lang="uk-UA" sz="2000" dirty="0" smtClean="0">
                <a:latin typeface="Calibri" pitchFamily="34" charset="0"/>
                <a:cs typeface="Times New Roman" pitchFamily="18" charset="0"/>
              </a:rPr>
              <a:t>Країна на південному заході Східної Європи.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Румунією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має виходу до моря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moldov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88843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/>
                <a:latin typeface="Arial" pitchFamily="34" charset="0"/>
                <a:cs typeface="Arial" pitchFamily="34" charset="0"/>
              </a:rPr>
              <a:t>Рельєф</a:t>
            </a:r>
            <a:endParaRPr lang="ru-RU" sz="4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302433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пагорбами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розчленована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балками та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Молдова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південно-західну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Східно-Європейської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околицю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Причорноморської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Подільської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Молдавське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плато,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Північно-Молдавська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Південно-Молдавська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Нижньодністровська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Придністровська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Тігецька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роботяга\Desktop\391ba2530c4ab3575d4f618cb50fca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646370" cy="2736304"/>
          </a:xfrm>
          <a:prstGeom prst="rect">
            <a:avLst/>
          </a:prstGeom>
          <a:noFill/>
        </p:spPr>
      </p:pic>
      <p:pic>
        <p:nvPicPr>
          <p:cNvPr id="2052" name="Picture 4" descr="C:\Users\роботяга\Desktop\IMG_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594" y="3717032"/>
            <a:ext cx="39534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latin typeface="Arial" pitchFamily="34" charset="0"/>
                <a:cs typeface="Arial" pitchFamily="34" charset="0"/>
              </a:rPr>
              <a:t>Клімат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154915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Молдови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континентальний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−5°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−3 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C,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22 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оботяга\Desktop\29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6408712" cy="408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50424"/>
          </a:xfrm>
        </p:spPr>
        <p:txBody>
          <a:bodyPr/>
          <a:lstStyle/>
          <a:p>
            <a:pPr algn="ctr"/>
            <a:r>
              <a:rPr lang="uk-UA" dirty="0" smtClean="0">
                <a:effectLst/>
                <a:latin typeface="Arial" pitchFamily="34" charset="0"/>
                <a:cs typeface="Arial" pitchFamily="34" charset="0"/>
              </a:rPr>
              <a:t>Водні ресурси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4104456" cy="1616968"/>
          </a:xfrm>
        </p:spPr>
        <p:txBody>
          <a:bodyPr/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Дністер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Прут 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заплавних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озер.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Водосховища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Moldo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3951659" cy="3240360"/>
          </a:xfrm>
        </p:spPr>
      </p:pic>
      <p:sp>
        <p:nvSpPr>
          <p:cNvPr id="8" name="Прямоугольник 7"/>
          <p:cNvSpPr/>
          <p:nvPr/>
        </p:nvSpPr>
        <p:spPr>
          <a:xfrm>
            <a:off x="1907704" y="630932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Ріка</a:t>
            </a:r>
            <a:r>
              <a:rPr lang="ru-RU" sz="2000" dirty="0" smtClean="0"/>
              <a:t>  </a:t>
            </a:r>
            <a:r>
              <a:rPr lang="ru-RU" sz="2000" dirty="0" err="1" smtClean="0"/>
              <a:t>Дністер</a:t>
            </a:r>
            <a:endParaRPr lang="ru-RU" sz="2000" dirty="0"/>
          </a:p>
        </p:txBody>
      </p:sp>
      <p:pic>
        <p:nvPicPr>
          <p:cNvPr id="4099" name="Picture 3" descr="C:\Users\роботяга\Desktop\0_16b5b_d13cd1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983994" cy="2664296"/>
          </a:xfrm>
          <a:prstGeom prst="rect">
            <a:avLst/>
          </a:prstGeom>
          <a:noFill/>
        </p:spPr>
      </p:pic>
      <p:pic>
        <p:nvPicPr>
          <p:cNvPr id="11" name="Рисунок 10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355697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78416"/>
          </a:xfrm>
        </p:spPr>
        <p:txBody>
          <a:bodyPr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Мінеральні ресурси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412776"/>
            <a:ext cx="3657600" cy="46634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Молдова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Лігніти, фосфорити,гіпс,вапняк, мінеральні води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6a11cd2b0a375cb68eda190d93273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657600" cy="3024336"/>
          </a:xfrm>
        </p:spPr>
      </p:pic>
      <p:pic>
        <p:nvPicPr>
          <p:cNvPr id="5123" name="Picture 3" descr="C:\Users\роботяга\Desktop\04_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Arial" pitchFamily="34" charset="0"/>
                <a:cs typeface="Arial" pitchFamily="34" charset="0"/>
              </a:rPr>
              <a:t>Населення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836712"/>
            <a:ext cx="3744416" cy="2808312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тип відтворення;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Структура: національна: молдавани-75,8 %, українці-8,4%, росіяни-5,9%, румуни-2,2 %;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Релігійна: православні – 98%, іудеї – 1,5%;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Середня густота: 127,5 осіб/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км²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Найбільші міста: Кишинів, Тирасполь,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Бельці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58x0_33-1501576225273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4221049" cy="2952328"/>
          </a:xfr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93096"/>
            <a:ext cx="3240360" cy="241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Arial" pitchFamily="34" charset="0"/>
                <a:cs typeface="Arial" pitchFamily="34" charset="0"/>
              </a:rPr>
              <a:t>Провідні галузі господарства</a:t>
            </a:r>
            <a:endParaRPr lang="ru-RU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908720"/>
            <a:ext cx="7272808" cy="367240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Аграрно-індустріальна країна, середній рівень економічного розвитку;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Промисловість.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(виноробна, хлібопекарська,борошномельно-круп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тютюнова),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машинобудування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(сільськогосподарські машини,обладнання для харчової промисловості),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(фарби, лаки, пластмаси),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текстильна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деревообробна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легка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Сільське господарство.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Рослинництво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виноградарство, зернові (пшениця,кукурудза), цукровий буряк, картопля, соняшник, ягідництво, овочівництво, садівництво. </a:t>
            </a:r>
            <a:r>
              <a:rPr lang="uk-UA" sz="1600" i="1" u="sng" dirty="0" smtClean="0"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скотарство, вівчарство, розведення кіз.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Транспорт.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Автомобільний, залізничний, річковий, повітряний.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Електроенергетика.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складаютьТЕС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привізному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вугіллі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них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Молдавська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розміщена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Тираспольському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Дністрі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побудовано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Дубоссарську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ГЕС. 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ldov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509120"/>
            <a:ext cx="2843808" cy="2132856"/>
          </a:xfrm>
          <a:prstGeom prst="rect">
            <a:avLst/>
          </a:prstGeom>
        </p:spPr>
      </p:pic>
      <p:pic>
        <p:nvPicPr>
          <p:cNvPr id="7" name="Рисунок 6" descr="moldova-russia-s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09120"/>
            <a:ext cx="2947339" cy="212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" pitchFamily="34" charset="0"/>
                <a:cs typeface="Arial" pitchFamily="34" charset="0"/>
              </a:rPr>
              <a:t>Зовнішньоекономічні </a:t>
            </a:r>
            <a:r>
              <a:rPr lang="uk-UA" sz="3600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`</a:t>
            </a:r>
            <a:r>
              <a:rPr lang="uk-UA" sz="3600" dirty="0" err="1" smtClean="0">
                <a:latin typeface="Arial" pitchFamily="34" charset="0"/>
                <a:cs typeface="Arial" pitchFamily="34" charset="0"/>
              </a:rPr>
              <a:t>язки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3657600" cy="302433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Імпорт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нафта, природний газ, вугілля, машини й обладнання, продукти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харчуванян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вина, тютюн, тканини, сільськогосподарські машини, хімічна продукція.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61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4114743" cy="2736304"/>
          </a:xfrm>
        </p:spPr>
      </p:pic>
      <p:pic>
        <p:nvPicPr>
          <p:cNvPr id="6147" name="Picture 3" descr="C:\Users\роботяга\Desktop\4889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9644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</TotalTime>
  <Words>262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Республіка Молдова</vt:lpstr>
      <vt:lpstr>Загальні відомості, ЕГП</vt:lpstr>
      <vt:lpstr>Рельєф</vt:lpstr>
      <vt:lpstr>Клімат</vt:lpstr>
      <vt:lpstr>Водні ресурси</vt:lpstr>
      <vt:lpstr>Мінеральні ресурси</vt:lpstr>
      <vt:lpstr>Населення</vt:lpstr>
      <vt:lpstr>Провідні галузі господарства</vt:lpstr>
      <vt:lpstr>Зовнішньоекономічні зв`язки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роботяга</dc:creator>
  <cp:lastModifiedBy>роботяга</cp:lastModifiedBy>
  <cp:revision>19</cp:revision>
  <dcterms:created xsi:type="dcterms:W3CDTF">2014-02-12T09:16:49Z</dcterms:created>
  <dcterms:modified xsi:type="dcterms:W3CDTF">2014-06-03T10:42:23Z</dcterms:modified>
</cp:coreProperties>
</file>