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1%D0%BF%D0%B8%D1%81%D0%BE%D0%BA_%D1%81%D1%82%D1%80%D0%B0%D0%BD_%D0%BF%D0%BE_%D0%BD%D0%B0%D1%81%D0%B5%D0%BB%D0%B5%D0%BD%D0%B8%D1%8E" TargetMode="External"/><Relationship Id="rId3" Type="http://schemas.openxmlformats.org/officeDocument/2006/relationships/hyperlink" Target="http://ru.wikipedia.org/wiki/%D0%A6%D0%B5%D0%BD%D1%82%D1%80%D0%B0%D0%BB%D1%8C%D0%BD%D0%B0%D1%8F_%D0%95%D0%B2%D1%80%D0%BE%D0%BF%D0%B0" TargetMode="External"/><Relationship Id="rId7" Type="http://schemas.openxmlformats.org/officeDocument/2006/relationships/hyperlink" Target="http://ru.wikipedia.org/wiki/%C3%E5%F0%EC%E0%ED%E8%FF#cite_note-10" TargetMode="External"/><Relationship Id="rId2" Type="http://schemas.openxmlformats.org/officeDocument/2006/relationships/hyperlink" Target="http://ru.wikipedia.org/wiki/%D0%93%D0%BE%D1%81%D1%83%D0%B4%D0%B0%D1%80%D1%81%D1%82%D0%B2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C3%E5%F0%EC%E0%ED%E8%FF#cite_note-Zensus_2011-6" TargetMode="External"/><Relationship Id="rId5" Type="http://schemas.openxmlformats.org/officeDocument/2006/relationships/hyperlink" Target="http://ru.wikipedia.org/wiki/2011_%D0%B3%D0%BE%D0%B4" TargetMode="External"/><Relationship Id="rId4" Type="http://schemas.openxmlformats.org/officeDocument/2006/relationships/hyperlink" Target="http://ru.wikipedia.org/wiki/%D0%9F%D0%B5%D1%80%D0%B5%D0%BF%D0%B8%D1%81%D1%8C_%D0%BD%D0%B0%D1%81%D0%B5%D0%BB%D0%B5%D0%BD%D0%B8%D1%8F" TargetMode="External"/><Relationship Id="rId9" Type="http://schemas.openxmlformats.org/officeDocument/2006/relationships/hyperlink" Target="http://ru.wikipedia.org/wiki/%D0%A1%D0%BF%D0%B8%D1%81%D0%BE%D0%BA_%D1%81%D1%82%D1%80%D0%B0%D0%BD_%D0%B8_%D0%B7%D0%B0%D0%B2%D0%B8%D1%81%D0%B8%D0%BC%D1%8B%D1%85_%D1%82%D0%B5%D1%80%D1%80%D0%B8%D1%82%D0%BE%D1%80%D0%B8%D0%B9_%D0%BF%D0%BE_%D0%BF%D0%BB%D0%BE%D1%89%D0%B0%D0%B4%D0%B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B%D0%B8%D1%85%D1%82%D0%B5%D0%BD%D1%88%D1%82%D0%B5%D0%B9%D0%BD" TargetMode="External"/><Relationship Id="rId3" Type="http://schemas.openxmlformats.org/officeDocument/2006/relationships/hyperlink" Target="http://ru.wikipedia.org/wiki/%D0%97%D0%B0%D0%BF%D0%B0%D0%B4%D0%BD%D0%B0%D1%8F_%D0%95%D0%B2%D1%80%D0%BE%D0%BF%D0%B0" TargetMode="External"/><Relationship Id="rId7" Type="http://schemas.openxmlformats.org/officeDocument/2006/relationships/hyperlink" Target="http://ru.wikipedia.org/wiki/%D0%90%D0%B2%D1%81%D1%82%D1%80%D0%B8%D1%8F" TargetMode="External"/><Relationship Id="rId2" Type="http://schemas.openxmlformats.org/officeDocument/2006/relationships/hyperlink" Target="http://ru.wikipedia.org/wiki/%D0%93%D0%BE%D1%81%D1%83%D0%B4%D0%B0%D1%80%D1%81%D1%82%D0%B2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4%D1%80%D0%B0%D0%BD%D1%86%D0%B8%D1%8F" TargetMode="External"/><Relationship Id="rId5" Type="http://schemas.openxmlformats.org/officeDocument/2006/relationships/hyperlink" Target="http://ru.wikipedia.org/wiki/%D0%98%D1%82%D0%B0%D0%BB%D0%B8%D1%8F" TargetMode="External"/><Relationship Id="rId4" Type="http://schemas.openxmlformats.org/officeDocument/2006/relationships/hyperlink" Target="http://ru.wikipedia.org/wiki/%D0%93%D0%B5%D1%80%D0%BC%D0%B0%D0%BD%D0%B8%D1%8F" TargetMode="External"/><Relationship Id="rId9" Type="http://schemas.openxmlformats.org/officeDocument/2006/relationships/hyperlink" Target="http://ru.wikipedia.org/wiki/%D0%A8%D0%B2%D0%B8%D1%86_%28%D0%BA%D0%B0%D0%BD%D1%82%D0%BE%D0%BD%29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D%D0%B8%D0%B4%D0%B5%D1%80%D0%BB%D0%B0%D0%BD%D0%B4%D1%8B" TargetMode="External"/><Relationship Id="rId3" Type="http://schemas.openxmlformats.org/officeDocument/2006/relationships/hyperlink" Target="http://ru.wikipedia.org/wiki/%D0%95%D0%A1" TargetMode="External"/><Relationship Id="rId7" Type="http://schemas.openxmlformats.org/officeDocument/2006/relationships/hyperlink" Target="http://ru.wikipedia.org/wiki/%D0%91%D1%80%D1%8E%D1%81%D1%81%D0%B5%D0%BB%D1%8C" TargetMode="External"/><Relationship Id="rId12" Type="http://schemas.openxmlformats.org/officeDocument/2006/relationships/hyperlink" Target="http://ru.wikipedia.org/wiki/%D0%A1%D0%B5%D0%B2%D0%B5%D1%80%D0%BD%D0%BE%D0%B5_%D0%BC%D0%BE%D1%80%D0%B5" TargetMode="External"/><Relationship Id="rId2" Type="http://schemas.openxmlformats.org/officeDocument/2006/relationships/hyperlink" Target="http://ru.wikipedia.org/wiki/%D0%93%D0%BE%D1%81%D1%83%D0%B4%D0%B0%D1%80%D1%81%D1%82%D0%B2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1%D0%B5%D0%BB%D0%B3%D0%B8" TargetMode="External"/><Relationship Id="rId11" Type="http://schemas.openxmlformats.org/officeDocument/2006/relationships/hyperlink" Target="http://ru.wikipedia.org/wiki/%D0%A4%D1%80%D0%B0%D0%BD%D1%86%D0%B8%D1%8F" TargetMode="External"/><Relationship Id="rId5" Type="http://schemas.openxmlformats.org/officeDocument/2006/relationships/hyperlink" Target="http://ru.wikipedia.org/wiki/%D0%9D%D0%90%D0%A2%D0%9E" TargetMode="External"/><Relationship Id="rId10" Type="http://schemas.openxmlformats.org/officeDocument/2006/relationships/hyperlink" Target="http://ru.wikipedia.org/wiki/%D0%9B%D1%8E%D0%BA%D1%81%D0%B5%D0%BC%D0%B1%D1%83%D1%80%D0%B3" TargetMode="External"/><Relationship Id="rId4" Type="http://schemas.openxmlformats.org/officeDocument/2006/relationships/hyperlink" Target="http://ru.wikipedia.org/wiki/%D0%9E%D0%9E%D0%9D" TargetMode="External"/><Relationship Id="rId9" Type="http://schemas.openxmlformats.org/officeDocument/2006/relationships/hyperlink" Target="http://ru.wikipedia.org/wiki/%D0%93%D0%B5%D1%80%D0%BC%D0%B0%D0%BD%D0%B8%D1%8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Путешествия странами Европы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Чепиги Евгения 10-А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Германия – Швейцария - </a:t>
            </a:r>
            <a:r>
              <a:rPr lang="ru-RU" dirty="0" smtClean="0"/>
              <a:t>Бельгия</a:t>
            </a:r>
            <a:endParaRPr lang="ru-RU" dirty="0"/>
          </a:p>
        </p:txBody>
      </p:sp>
      <p:pic>
        <p:nvPicPr>
          <p:cNvPr id="4" name="Содержимое 3" descr="15866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88199" y="2249488"/>
            <a:ext cx="5767602" cy="4324350"/>
          </a:xfrm>
        </p:spPr>
      </p:pic>
      <p:sp>
        <p:nvSpPr>
          <p:cNvPr id="5" name="Прямоугольник 4"/>
          <p:cNvSpPr/>
          <p:nvPr/>
        </p:nvSpPr>
        <p:spPr>
          <a:xfrm>
            <a:off x="4034032" y="3244334"/>
            <a:ext cx="1075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Бельгия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Германия 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b="1" dirty="0" smtClean="0"/>
              <a:t>Федерати́вная Респу́блика </a:t>
            </a:r>
            <a:r>
              <a:rPr lang="vi-VN" b="1" dirty="0" smtClean="0"/>
              <a:t>Герма́ния</a:t>
            </a:r>
            <a:r>
              <a:rPr lang="ru-RU" b="1" dirty="0" smtClean="0"/>
              <a:t> - </a:t>
            </a:r>
            <a:r>
              <a:rPr lang="ru-RU" dirty="0" smtClean="0">
                <a:hlinkClick r:id="rId2" tooltip="Государство"/>
              </a:rPr>
              <a:t>государство</a:t>
            </a:r>
            <a:r>
              <a:rPr lang="ru-RU" dirty="0" smtClean="0"/>
              <a:t> в </a:t>
            </a:r>
            <a:r>
              <a:rPr lang="ru-RU" dirty="0" smtClean="0">
                <a:hlinkClick r:id="rId3" tooltip="Центральная Европа"/>
              </a:rPr>
              <a:t>Центральной Европе</a:t>
            </a:r>
            <a:r>
              <a:rPr lang="ru-RU" dirty="0" smtClean="0"/>
              <a:t>. Население, по итогам </a:t>
            </a:r>
            <a:r>
              <a:rPr lang="ru-RU" dirty="0" smtClean="0">
                <a:hlinkClick r:id="rId4" tooltip="Перепись населения"/>
              </a:rPr>
              <a:t>переписи</a:t>
            </a:r>
            <a:r>
              <a:rPr lang="ru-RU" dirty="0" smtClean="0"/>
              <a:t> </a:t>
            </a:r>
            <a:r>
              <a:rPr lang="ru-RU" dirty="0" smtClean="0">
                <a:hlinkClick r:id="rId5" tooltip="2011 год"/>
              </a:rPr>
              <a:t>2011 года</a:t>
            </a:r>
            <a:r>
              <a:rPr lang="ru-RU" dirty="0" smtClean="0"/>
              <a:t>, составляет более 80,2 миллионов человек</a:t>
            </a:r>
            <a:r>
              <a:rPr lang="ru-RU" baseline="30000" dirty="0" smtClean="0">
                <a:hlinkClick r:id="rId6"/>
              </a:rPr>
              <a:t>[4]</a:t>
            </a:r>
            <a:r>
              <a:rPr lang="ru-RU" baseline="30000" dirty="0" smtClean="0">
                <a:hlinkClick r:id="rId7"/>
              </a:rPr>
              <a:t>[7]</a:t>
            </a:r>
            <a:r>
              <a:rPr lang="ru-RU" dirty="0" smtClean="0"/>
              <a:t>, территория — 357 021 км², по обоим этим показателям является крупнейшей страной </a:t>
            </a:r>
            <a:r>
              <a:rPr lang="ru-RU" dirty="0" smtClean="0">
                <a:hlinkClick r:id="rId3" tooltip="Центральная Европа"/>
              </a:rPr>
              <a:t>Центральной Европы</a:t>
            </a:r>
            <a:r>
              <a:rPr lang="ru-RU" dirty="0" smtClean="0"/>
              <a:t>. Занимает </a:t>
            </a:r>
            <a:r>
              <a:rPr lang="ru-RU" dirty="0" smtClean="0">
                <a:hlinkClick r:id="rId8" tooltip="Список стран по населению"/>
              </a:rPr>
              <a:t>шестнадцатое место в мире по численности населения</a:t>
            </a:r>
            <a:r>
              <a:rPr lang="ru-RU" dirty="0" smtClean="0"/>
              <a:t> и </a:t>
            </a:r>
            <a:r>
              <a:rPr lang="ru-RU" dirty="0" smtClean="0">
                <a:hlinkClick r:id="rId9" tooltip="Список стран и зависимых территорий по площади"/>
              </a:rPr>
              <a:t>шестьдесят второе по территории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066800"/>
          </a:xfrm>
        </p:spPr>
        <p:txBody>
          <a:bodyPr/>
          <a:lstStyle/>
          <a:p>
            <a:r>
              <a:rPr lang="ru-RU" dirty="0" smtClean="0"/>
              <a:t>Достопримечательности </a:t>
            </a:r>
            <a:endParaRPr lang="ru-RU" dirty="0"/>
          </a:p>
        </p:txBody>
      </p:sp>
      <p:pic>
        <p:nvPicPr>
          <p:cNvPr id="4" name="Содержимое 3" descr="eu_germany_1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5008" y="1071546"/>
            <a:ext cx="2257420" cy="2324950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1071546"/>
            <a:ext cx="564358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Немцы считают реку Мозель дочерью Рейна. По происхождению Мозель – француженка, но свой шарм она дарит гостям на немецкой земле – там, где при впадении в Рейн образует знаменитый «Немецкий угол».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071810"/>
            <a:ext cx="57150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Экскурсия по долине Рейна вот уже несколько столетий притягивает поклонников средневековой романтики со всего света. Несмотря на то, что рейнским замкам не хватает того изящества и роскоши, какими изобилуют дворцы Баварии или долины Луары, да и сохранили свой первоначальный вид только некоторые из них, эти места до сих пор производят поистине магическое впечатление на стороннего наблюдателя.</a:t>
            </a:r>
            <a:endParaRPr lang="ru-RU" dirty="0"/>
          </a:p>
        </p:txBody>
      </p:sp>
      <p:pic>
        <p:nvPicPr>
          <p:cNvPr id="1027" name="Picture 3" descr="C:\Users\Литовченко\Desktop\rhine_valley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3500438"/>
            <a:ext cx="29718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Швейцария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Швейца́рская</a:t>
            </a:r>
            <a:r>
              <a:rPr lang="ru-RU" b="1" dirty="0" smtClean="0"/>
              <a:t> </a:t>
            </a:r>
            <a:r>
              <a:rPr lang="ru-RU" b="1" dirty="0" err="1" smtClean="0"/>
              <a:t>Конфедера́ция</a:t>
            </a:r>
            <a:r>
              <a:rPr lang="ru-RU" dirty="0" smtClean="0"/>
              <a:t>  — </a:t>
            </a:r>
            <a:r>
              <a:rPr lang="ru-RU" dirty="0" smtClean="0">
                <a:hlinkClick r:id="rId2" tooltip="Государство"/>
              </a:rPr>
              <a:t>государство</a:t>
            </a:r>
            <a:r>
              <a:rPr lang="ru-RU" dirty="0" smtClean="0"/>
              <a:t> в </a:t>
            </a:r>
            <a:r>
              <a:rPr lang="ru-RU" dirty="0" smtClean="0">
                <a:hlinkClick r:id="rId3" tooltip="Западная Европа"/>
              </a:rPr>
              <a:t>Западной Европе</a:t>
            </a:r>
            <a:r>
              <a:rPr lang="ru-RU" dirty="0" smtClean="0"/>
              <a:t>. Граничит на севере с </a:t>
            </a:r>
            <a:r>
              <a:rPr lang="ru-RU" dirty="0" smtClean="0">
                <a:hlinkClick r:id="rId4" tooltip="Германия"/>
              </a:rPr>
              <a:t>Германией</a:t>
            </a:r>
            <a:r>
              <a:rPr lang="ru-RU" dirty="0" smtClean="0"/>
              <a:t>, на юге — с </a:t>
            </a:r>
            <a:r>
              <a:rPr lang="ru-RU" dirty="0" smtClean="0">
                <a:hlinkClick r:id="rId5" tooltip="Италия"/>
              </a:rPr>
              <a:t>Италией</a:t>
            </a:r>
            <a:r>
              <a:rPr lang="ru-RU" dirty="0" smtClean="0"/>
              <a:t>, на западе — с </a:t>
            </a:r>
            <a:r>
              <a:rPr lang="ru-RU" dirty="0" smtClean="0">
                <a:hlinkClick r:id="rId6" tooltip="Франция"/>
              </a:rPr>
              <a:t>Францией</a:t>
            </a:r>
            <a:r>
              <a:rPr lang="ru-RU" dirty="0" smtClean="0"/>
              <a:t>, на востоке — с </a:t>
            </a:r>
            <a:r>
              <a:rPr lang="ru-RU" dirty="0" smtClean="0">
                <a:hlinkClick r:id="rId7" tooltip="Австрия"/>
              </a:rPr>
              <a:t>Австрией</a:t>
            </a:r>
            <a:r>
              <a:rPr lang="ru-RU" dirty="0" smtClean="0"/>
              <a:t> и </a:t>
            </a:r>
            <a:r>
              <a:rPr lang="ru-RU" dirty="0" smtClean="0">
                <a:hlinkClick r:id="rId8" tooltip="Лихтенштейн"/>
              </a:rPr>
              <a:t>Лихтенштейном</a:t>
            </a:r>
            <a:r>
              <a:rPr lang="ru-RU" dirty="0" smtClean="0"/>
              <a:t>. Название происходит от наименования одного из трёх первоначальных кантонов </a:t>
            </a:r>
            <a:r>
              <a:rPr lang="ru-RU" dirty="0" err="1" smtClean="0">
                <a:hlinkClick r:id="rId9" tooltip="Швиц (кантон)"/>
              </a:rPr>
              <a:t>Швиц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Достопримечательности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571744"/>
            <a:ext cx="4500594" cy="271464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Главные национальные достояния и </a:t>
            </a:r>
            <a:r>
              <a:rPr lang="ru-RU" b="1" dirty="0" smtClean="0"/>
              <a:t>достопримечательности Швейцарии</a:t>
            </a:r>
            <a:r>
              <a:rPr lang="ru-RU" dirty="0" smtClean="0"/>
              <a:t> – знаменитые озера, горнолыжные курорты, старинные городки и альпийские деревушки – доступны для всех ценителей красоты. </a:t>
            </a:r>
            <a:endParaRPr lang="ru-RU" dirty="0"/>
          </a:p>
        </p:txBody>
      </p:sp>
      <p:pic>
        <p:nvPicPr>
          <p:cNvPr id="2050" name="Picture 2" descr="C:\Users\Литовченко\Desktop\swiss_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2214554"/>
            <a:ext cx="3175000" cy="218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Бельгия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err="1" smtClean="0"/>
              <a:t>Короле́вство</a:t>
            </a:r>
            <a:r>
              <a:rPr lang="ru-RU" b="1" dirty="0" smtClean="0"/>
              <a:t> </a:t>
            </a:r>
            <a:r>
              <a:rPr lang="ru-RU" dirty="0" smtClean="0"/>
              <a:t> — </a:t>
            </a:r>
            <a:r>
              <a:rPr lang="ru-RU" dirty="0" smtClean="0">
                <a:hlinkClick r:id="rId2" tooltip="Государство"/>
              </a:rPr>
              <a:t>государство</a:t>
            </a:r>
            <a:r>
              <a:rPr lang="ru-RU" dirty="0" smtClean="0"/>
              <a:t> в Западной Европе, член </a:t>
            </a:r>
            <a:r>
              <a:rPr lang="ru-RU" dirty="0" smtClean="0">
                <a:hlinkClick r:id="rId3" tooltip="ЕС"/>
              </a:rPr>
              <a:t>ЕС</a:t>
            </a:r>
            <a:r>
              <a:rPr lang="ru-RU" dirty="0" smtClean="0"/>
              <a:t>, </a:t>
            </a:r>
            <a:r>
              <a:rPr lang="ru-RU" dirty="0" smtClean="0">
                <a:hlinkClick r:id="rId4" tooltip="ООН"/>
              </a:rPr>
              <a:t>ООН</a:t>
            </a:r>
            <a:r>
              <a:rPr lang="ru-RU" dirty="0" smtClean="0"/>
              <a:t> и </a:t>
            </a:r>
            <a:r>
              <a:rPr lang="ru-RU" dirty="0" smtClean="0">
                <a:hlinkClick r:id="rId5" tooltip="НАТО"/>
              </a:rPr>
              <a:t>НАТО</a:t>
            </a:r>
            <a:r>
              <a:rPr lang="ru-RU" dirty="0" smtClean="0"/>
              <a:t>. Площадь — 30 528 км², численность населения — 10,8 </a:t>
            </a:r>
            <a:r>
              <a:rPr lang="ru-RU" dirty="0" err="1" smtClean="0"/>
              <a:t>млн</a:t>
            </a:r>
            <a:r>
              <a:rPr lang="ru-RU" dirty="0" smtClean="0"/>
              <a:t> чел. Страна названа по этнониму кельтского племени — </a:t>
            </a:r>
            <a:r>
              <a:rPr lang="ru-RU" dirty="0" err="1" smtClean="0">
                <a:hlinkClick r:id="rId6" tooltip="Белги"/>
              </a:rPr>
              <a:t>белги</a:t>
            </a:r>
            <a:r>
              <a:rPr lang="ru-RU" dirty="0" smtClean="0"/>
              <a:t>. Столица — </a:t>
            </a:r>
            <a:r>
              <a:rPr lang="ru-RU" dirty="0" smtClean="0">
                <a:hlinkClick r:id="rId7" tooltip="Брюссель"/>
              </a:rPr>
              <a:t>Брюссель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Граничит на севере с </a:t>
            </a:r>
            <a:r>
              <a:rPr lang="ru-RU" dirty="0" smtClean="0">
                <a:hlinkClick r:id="rId8" tooltip="Нидерланды"/>
              </a:rPr>
              <a:t>Нидерландами</a:t>
            </a:r>
            <a:r>
              <a:rPr lang="ru-RU" dirty="0" smtClean="0"/>
              <a:t>, на востоке с </a:t>
            </a:r>
            <a:r>
              <a:rPr lang="ru-RU" dirty="0" smtClean="0">
                <a:hlinkClick r:id="rId9" tooltip="Германия"/>
              </a:rPr>
              <a:t>Германией</a:t>
            </a:r>
            <a:r>
              <a:rPr lang="ru-RU" dirty="0" smtClean="0"/>
              <a:t>, юго-востоке с </a:t>
            </a:r>
            <a:r>
              <a:rPr lang="ru-RU" dirty="0" smtClean="0">
                <a:hlinkClick r:id="rId10" tooltip="Люксембург"/>
              </a:rPr>
              <a:t>Люксембургом</a:t>
            </a:r>
            <a:r>
              <a:rPr lang="ru-RU" dirty="0" smtClean="0"/>
              <a:t> и с </a:t>
            </a:r>
            <a:r>
              <a:rPr lang="ru-RU" dirty="0" smtClean="0">
                <a:hlinkClick r:id="rId11" tooltip="Франция"/>
              </a:rPr>
              <a:t>Францией</a:t>
            </a:r>
            <a:r>
              <a:rPr lang="ru-RU" dirty="0" smtClean="0"/>
              <a:t> на юге и западе. Омывается </a:t>
            </a:r>
            <a:r>
              <a:rPr lang="ru-RU" dirty="0" smtClean="0">
                <a:hlinkClick r:id="rId12" tooltip="Северное море"/>
              </a:rPr>
              <a:t>Северным морем</a:t>
            </a:r>
            <a:r>
              <a:rPr lang="ru-RU" dirty="0" smtClean="0"/>
              <a:t> на северо-западе.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ru-RU" dirty="0" smtClean="0"/>
              <a:t>Достопримечательности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4972056" cy="203683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Одним из символов бельгийской столицы, Брюсселя стал монумент, символизирующий безграничные мирные возможности атомной энергии — </a:t>
            </a:r>
            <a:r>
              <a:rPr lang="ru-RU" dirty="0" err="1" smtClean="0"/>
              <a:t>Атомиум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 descr="C:\Users\Литовченко\Desktop\Ato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571612"/>
            <a:ext cx="3162299" cy="236944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392906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Непременно стоит посетить монастырь </a:t>
            </a:r>
            <a:r>
              <a:rPr lang="ru-RU" dirty="0" err="1" smtClean="0"/>
              <a:t>бегинок</a:t>
            </a:r>
            <a:r>
              <a:rPr lang="ru-RU" dirty="0" smtClean="0"/>
              <a:t>. С былые времена «</a:t>
            </a:r>
            <a:r>
              <a:rPr lang="ru-RU" dirty="0" err="1" smtClean="0"/>
              <a:t>бегинками</a:t>
            </a:r>
            <a:r>
              <a:rPr lang="ru-RU" dirty="0" smtClean="0"/>
              <a:t>» называли одиноких вдов, объединявшихся в общины, где жили они почти </a:t>
            </a:r>
            <a:r>
              <a:rPr lang="ru-RU" dirty="0" err="1" smtClean="0"/>
              <a:t>по-монастырски</a:t>
            </a:r>
            <a:r>
              <a:rPr lang="ru-RU" dirty="0" smtClean="0"/>
              <a:t> строго и выполняли много полезных для города работ, в том числе воспитывали сирот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5" name="Picture 3" descr="C:\Users\Литовченко\Desktop\1331804005_00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4143380"/>
            <a:ext cx="3071834" cy="24564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</TotalTime>
  <Words>227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Путешествия странами Европы</vt:lpstr>
      <vt:lpstr>Германия – Швейцария - Бельгия</vt:lpstr>
      <vt:lpstr>Германия </vt:lpstr>
      <vt:lpstr>Достопримечательности </vt:lpstr>
      <vt:lpstr>Швейцария</vt:lpstr>
      <vt:lpstr>Достопримечательности </vt:lpstr>
      <vt:lpstr>Бельгия </vt:lpstr>
      <vt:lpstr>Достопримечательности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Путешествия странами Европы</dc:title>
  <dc:creator>Литовченко</dc:creator>
  <cp:lastModifiedBy>Литовченко</cp:lastModifiedBy>
  <cp:revision>2</cp:revision>
  <dcterms:created xsi:type="dcterms:W3CDTF">2013-12-18T17:31:23Z</dcterms:created>
  <dcterms:modified xsi:type="dcterms:W3CDTF">2013-12-18T17:49:07Z</dcterms:modified>
</cp:coreProperties>
</file>