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8" r:id="rId3"/>
    <p:sldId id="275" r:id="rId4"/>
    <p:sldId id="276" r:id="rId5"/>
    <p:sldId id="277" r:id="rId6"/>
    <p:sldId id="278" r:id="rId7"/>
    <p:sldId id="280" r:id="rId8"/>
    <p:sldId id="256" r:id="rId9"/>
    <p:sldId id="257" r:id="rId10"/>
    <p:sldId id="261" r:id="rId11"/>
    <p:sldId id="263" r:id="rId12"/>
    <p:sldId id="262" r:id="rId13"/>
    <p:sldId id="259" r:id="rId14"/>
    <p:sldId id="264" r:id="rId15"/>
    <p:sldId id="265" r:id="rId16"/>
    <p:sldId id="266" r:id="rId17"/>
    <p:sldId id="267" r:id="rId18"/>
    <p:sldId id="260" r:id="rId19"/>
    <p:sldId id="269" r:id="rId20"/>
    <p:sldId id="271" r:id="rId21"/>
    <p:sldId id="270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D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60941-DB63-4826-9EF3-99853C178667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BEC7BD-F288-4B39-AC47-4AC497DB4FB4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25000"/>
                </a:schemeClr>
              </a:solidFill>
            </a:rPr>
            <a:t>Расы</a:t>
          </a:r>
          <a:endParaRPr lang="ru-RU" dirty="0">
            <a:solidFill>
              <a:schemeClr val="bg1">
                <a:lumMod val="25000"/>
              </a:schemeClr>
            </a:solidFill>
          </a:endParaRPr>
        </a:p>
      </dgm:t>
    </dgm:pt>
    <dgm:pt modelId="{E4B1E7B8-9924-4BA3-880E-CB84B2D8DEAF}" type="parTrans" cxnId="{D7C84945-21D8-46A1-9321-AB8BAC896248}">
      <dgm:prSet/>
      <dgm:spPr/>
      <dgm:t>
        <a:bodyPr/>
        <a:lstStyle/>
        <a:p>
          <a:endParaRPr lang="ru-RU"/>
        </a:p>
      </dgm:t>
    </dgm:pt>
    <dgm:pt modelId="{DAC20C97-346C-4323-81A4-1D4455128F2E}" type="sibTrans" cxnId="{D7C84945-21D8-46A1-9321-AB8BAC896248}">
      <dgm:prSet/>
      <dgm:spPr/>
      <dgm:t>
        <a:bodyPr/>
        <a:lstStyle/>
        <a:p>
          <a:endParaRPr lang="ru-RU"/>
        </a:p>
      </dgm:t>
    </dgm:pt>
    <dgm:pt modelId="{5EF953C3-F5B9-4976-ADD8-1251F4768261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>
                  <a:lumMod val="25000"/>
                </a:schemeClr>
              </a:solidFill>
            </a:rPr>
            <a:t>Монголоид</a:t>
          </a:r>
        </a:p>
        <a:p>
          <a:r>
            <a:rPr lang="ru-RU" sz="1800" b="1" dirty="0" err="1" smtClean="0">
              <a:solidFill>
                <a:schemeClr val="bg1">
                  <a:lumMod val="25000"/>
                </a:schemeClr>
              </a:solidFill>
            </a:rPr>
            <a:t>ная</a:t>
          </a:r>
          <a:endParaRPr lang="ru-RU" sz="1800" b="1" dirty="0">
            <a:solidFill>
              <a:schemeClr val="bg1">
                <a:lumMod val="25000"/>
              </a:schemeClr>
            </a:solidFill>
          </a:endParaRPr>
        </a:p>
      </dgm:t>
    </dgm:pt>
    <dgm:pt modelId="{742CB795-278E-48AB-9596-003B1361E493}" type="parTrans" cxnId="{1E8FE5BE-BE89-4929-AA87-F99F1BEE5EE2}">
      <dgm:prSet/>
      <dgm:spPr/>
      <dgm:t>
        <a:bodyPr/>
        <a:lstStyle/>
        <a:p>
          <a:endParaRPr lang="ru-RU"/>
        </a:p>
      </dgm:t>
    </dgm:pt>
    <dgm:pt modelId="{7E6DD188-BAAC-48F1-9C2D-B2738897BA4E}" type="sibTrans" cxnId="{1E8FE5BE-BE89-4929-AA87-F99F1BEE5EE2}">
      <dgm:prSet/>
      <dgm:spPr/>
      <dgm:t>
        <a:bodyPr/>
        <a:lstStyle/>
        <a:p>
          <a:endParaRPr lang="ru-RU"/>
        </a:p>
      </dgm:t>
    </dgm:pt>
    <dgm:pt modelId="{F96FB622-B971-4E50-A2B2-2DC491B3BCE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bg1">
                  <a:lumMod val="25000"/>
                </a:schemeClr>
              </a:solidFill>
            </a:rPr>
            <a:t>Европеоид</a:t>
          </a:r>
        </a:p>
        <a:p>
          <a:r>
            <a:rPr lang="ru-RU" sz="1800" b="1" dirty="0" err="1" smtClean="0">
              <a:solidFill>
                <a:schemeClr val="bg1">
                  <a:lumMod val="25000"/>
                </a:schemeClr>
              </a:solidFill>
            </a:rPr>
            <a:t>ная</a:t>
          </a:r>
          <a:endParaRPr lang="ru-RU" sz="1800" b="1" dirty="0">
            <a:solidFill>
              <a:schemeClr val="bg1">
                <a:lumMod val="25000"/>
              </a:schemeClr>
            </a:solidFill>
          </a:endParaRPr>
        </a:p>
      </dgm:t>
    </dgm:pt>
    <dgm:pt modelId="{BA8F2BB2-B38A-4349-A25A-A2E6C5C3E682}" type="parTrans" cxnId="{07BE2D60-97CB-49F4-BCAA-D2D7BA3A53F7}">
      <dgm:prSet/>
      <dgm:spPr/>
      <dgm:t>
        <a:bodyPr/>
        <a:lstStyle/>
        <a:p>
          <a:endParaRPr lang="ru-RU"/>
        </a:p>
      </dgm:t>
    </dgm:pt>
    <dgm:pt modelId="{9979B383-BB93-4BA0-A480-71177AFC27F2}" type="sibTrans" cxnId="{07BE2D60-97CB-49F4-BCAA-D2D7BA3A53F7}">
      <dgm:prSet/>
      <dgm:spPr/>
      <dgm:t>
        <a:bodyPr/>
        <a:lstStyle/>
        <a:p>
          <a:endParaRPr lang="ru-RU"/>
        </a:p>
      </dgm:t>
    </dgm:pt>
    <dgm:pt modelId="{461B30CB-FF0E-48D2-808B-26EF500CA08F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Негроидная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C1B7628F-64E5-4ABB-8120-D4A200838E73}" type="parTrans" cxnId="{FBF7368B-4697-4FF2-B072-BB08031EA850}">
      <dgm:prSet/>
      <dgm:spPr/>
      <dgm:t>
        <a:bodyPr/>
        <a:lstStyle/>
        <a:p>
          <a:endParaRPr lang="ru-RU"/>
        </a:p>
      </dgm:t>
    </dgm:pt>
    <dgm:pt modelId="{A762D463-F97B-4458-9DD2-FEB6ED180716}" type="sibTrans" cxnId="{FBF7368B-4697-4FF2-B072-BB08031EA850}">
      <dgm:prSet/>
      <dgm:spPr/>
      <dgm:t>
        <a:bodyPr/>
        <a:lstStyle/>
        <a:p>
          <a:endParaRPr lang="ru-RU"/>
        </a:p>
      </dgm:t>
    </dgm:pt>
    <dgm:pt modelId="{52372C99-60D5-4B01-9623-5E3F9BDF297F}" type="pres">
      <dgm:prSet presAssocID="{0AC60941-DB63-4826-9EF3-99853C1786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18880-3029-4EF9-A39D-13B608082D1D}" type="pres">
      <dgm:prSet presAssocID="{34BEC7BD-F288-4B39-AC47-4AC497DB4FB4}" presName="centerShape" presStyleLbl="node0" presStyleIdx="0" presStyleCnt="1"/>
      <dgm:spPr/>
      <dgm:t>
        <a:bodyPr/>
        <a:lstStyle/>
        <a:p>
          <a:endParaRPr lang="ru-RU"/>
        </a:p>
      </dgm:t>
    </dgm:pt>
    <dgm:pt modelId="{A77CDE60-4054-4EB3-AA42-BE106A8A69A0}" type="pres">
      <dgm:prSet presAssocID="{5EF953C3-F5B9-4976-ADD8-1251F4768261}" presName="node" presStyleLbl="node1" presStyleIdx="0" presStyleCnt="3" custScaleX="129830" custScaleY="110454" custRadScaleRad="98370" custRadScaleInc="3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4391-4DC1-4760-B7AB-0321CC2770F0}" type="pres">
      <dgm:prSet presAssocID="{5EF953C3-F5B9-4976-ADD8-1251F4768261}" presName="dummy" presStyleCnt="0"/>
      <dgm:spPr/>
    </dgm:pt>
    <dgm:pt modelId="{8C96B2D9-76C8-4D28-8CFB-022BFB2263C9}" type="pres">
      <dgm:prSet presAssocID="{7E6DD188-BAAC-48F1-9C2D-B2738897BA4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651DA67-6DFF-41B4-A698-F8CD573BDA45}" type="pres">
      <dgm:prSet presAssocID="{F96FB622-B971-4E50-A2B2-2DC491B3BCEB}" presName="node" presStyleLbl="node1" presStyleIdx="1" presStyleCnt="3" custScaleX="122248" custScaleY="104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9C1F0-22F0-4850-9518-CDD76BDC75C1}" type="pres">
      <dgm:prSet presAssocID="{F96FB622-B971-4E50-A2B2-2DC491B3BCEB}" presName="dummy" presStyleCnt="0"/>
      <dgm:spPr/>
    </dgm:pt>
    <dgm:pt modelId="{4DBB70A9-EF67-45B0-B03D-A1B24FBFA7A1}" type="pres">
      <dgm:prSet presAssocID="{9979B383-BB93-4BA0-A480-71177AFC27F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DE8D378-B867-45CA-87E3-488C0451B292}" type="pres">
      <dgm:prSet presAssocID="{461B30CB-FF0E-48D2-808B-26EF500CA08F}" presName="node" presStyleLbl="node1" presStyleIdx="2" presStyleCnt="3" custScaleX="129971" custScaleY="114511" custRadScaleRad="98042" custRadScaleInc="-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66508-0C89-4E0A-A48D-08C80E9832D4}" type="pres">
      <dgm:prSet presAssocID="{461B30CB-FF0E-48D2-808B-26EF500CA08F}" presName="dummy" presStyleCnt="0"/>
      <dgm:spPr/>
    </dgm:pt>
    <dgm:pt modelId="{088B1602-A371-404B-8495-62E389124AD5}" type="pres">
      <dgm:prSet presAssocID="{A762D463-F97B-4458-9DD2-FEB6ED180716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04D2DA3-80AA-48DF-8E40-A5E08D40BBCC}" type="presOf" srcId="{461B30CB-FF0E-48D2-808B-26EF500CA08F}" destId="{1DE8D378-B867-45CA-87E3-488C0451B292}" srcOrd="0" destOrd="0" presId="urn:microsoft.com/office/officeart/2005/8/layout/radial6"/>
    <dgm:cxn modelId="{D7C84945-21D8-46A1-9321-AB8BAC896248}" srcId="{0AC60941-DB63-4826-9EF3-99853C178667}" destId="{34BEC7BD-F288-4B39-AC47-4AC497DB4FB4}" srcOrd="0" destOrd="0" parTransId="{E4B1E7B8-9924-4BA3-880E-CB84B2D8DEAF}" sibTransId="{DAC20C97-346C-4323-81A4-1D4455128F2E}"/>
    <dgm:cxn modelId="{1E8FE5BE-BE89-4929-AA87-F99F1BEE5EE2}" srcId="{34BEC7BD-F288-4B39-AC47-4AC497DB4FB4}" destId="{5EF953C3-F5B9-4976-ADD8-1251F4768261}" srcOrd="0" destOrd="0" parTransId="{742CB795-278E-48AB-9596-003B1361E493}" sibTransId="{7E6DD188-BAAC-48F1-9C2D-B2738897BA4E}"/>
    <dgm:cxn modelId="{2E852357-0F86-4067-9EAA-4B93668919AB}" type="presOf" srcId="{7E6DD188-BAAC-48F1-9C2D-B2738897BA4E}" destId="{8C96B2D9-76C8-4D28-8CFB-022BFB2263C9}" srcOrd="0" destOrd="0" presId="urn:microsoft.com/office/officeart/2005/8/layout/radial6"/>
    <dgm:cxn modelId="{FBF7368B-4697-4FF2-B072-BB08031EA850}" srcId="{34BEC7BD-F288-4B39-AC47-4AC497DB4FB4}" destId="{461B30CB-FF0E-48D2-808B-26EF500CA08F}" srcOrd="2" destOrd="0" parTransId="{C1B7628F-64E5-4ABB-8120-D4A200838E73}" sibTransId="{A762D463-F97B-4458-9DD2-FEB6ED180716}"/>
    <dgm:cxn modelId="{55B64CDF-B6B4-4CAA-B4DA-EAE03D59459B}" type="presOf" srcId="{F96FB622-B971-4E50-A2B2-2DC491B3BCEB}" destId="{7651DA67-6DFF-41B4-A698-F8CD573BDA45}" srcOrd="0" destOrd="0" presId="urn:microsoft.com/office/officeart/2005/8/layout/radial6"/>
    <dgm:cxn modelId="{07BE2D60-97CB-49F4-BCAA-D2D7BA3A53F7}" srcId="{34BEC7BD-F288-4B39-AC47-4AC497DB4FB4}" destId="{F96FB622-B971-4E50-A2B2-2DC491B3BCEB}" srcOrd="1" destOrd="0" parTransId="{BA8F2BB2-B38A-4349-A25A-A2E6C5C3E682}" sibTransId="{9979B383-BB93-4BA0-A480-71177AFC27F2}"/>
    <dgm:cxn modelId="{2E9DAA00-5C92-49D6-823E-C08959045677}" type="presOf" srcId="{34BEC7BD-F288-4B39-AC47-4AC497DB4FB4}" destId="{D6F18880-3029-4EF9-A39D-13B608082D1D}" srcOrd="0" destOrd="0" presId="urn:microsoft.com/office/officeart/2005/8/layout/radial6"/>
    <dgm:cxn modelId="{7BE7E854-F477-4C34-8BF9-99EE6D0F0361}" type="presOf" srcId="{A762D463-F97B-4458-9DD2-FEB6ED180716}" destId="{088B1602-A371-404B-8495-62E389124AD5}" srcOrd="0" destOrd="0" presId="urn:microsoft.com/office/officeart/2005/8/layout/radial6"/>
    <dgm:cxn modelId="{E6E11DE5-FDEA-4CB2-8465-BE25AAFD32B1}" type="presOf" srcId="{5EF953C3-F5B9-4976-ADD8-1251F4768261}" destId="{A77CDE60-4054-4EB3-AA42-BE106A8A69A0}" srcOrd="0" destOrd="0" presId="urn:microsoft.com/office/officeart/2005/8/layout/radial6"/>
    <dgm:cxn modelId="{FE7BC7C5-4493-487F-A482-9A9DADFA91C8}" type="presOf" srcId="{9979B383-BB93-4BA0-A480-71177AFC27F2}" destId="{4DBB70A9-EF67-45B0-B03D-A1B24FBFA7A1}" srcOrd="0" destOrd="0" presId="urn:microsoft.com/office/officeart/2005/8/layout/radial6"/>
    <dgm:cxn modelId="{7AB01C8D-5064-4D93-B295-9382CFE964BF}" type="presOf" srcId="{0AC60941-DB63-4826-9EF3-99853C178667}" destId="{52372C99-60D5-4B01-9623-5E3F9BDF297F}" srcOrd="0" destOrd="0" presId="urn:microsoft.com/office/officeart/2005/8/layout/radial6"/>
    <dgm:cxn modelId="{7E0D1101-D33A-4D26-AB89-19CF4A3E3BD8}" type="presParOf" srcId="{52372C99-60D5-4B01-9623-5E3F9BDF297F}" destId="{D6F18880-3029-4EF9-A39D-13B608082D1D}" srcOrd="0" destOrd="0" presId="urn:microsoft.com/office/officeart/2005/8/layout/radial6"/>
    <dgm:cxn modelId="{B8C69044-4D66-48BA-85D1-BF368E1885B8}" type="presParOf" srcId="{52372C99-60D5-4B01-9623-5E3F9BDF297F}" destId="{A77CDE60-4054-4EB3-AA42-BE106A8A69A0}" srcOrd="1" destOrd="0" presId="urn:microsoft.com/office/officeart/2005/8/layout/radial6"/>
    <dgm:cxn modelId="{F234206C-0F66-4D66-9801-6C8234D952CD}" type="presParOf" srcId="{52372C99-60D5-4B01-9623-5E3F9BDF297F}" destId="{BE094391-4DC1-4760-B7AB-0321CC2770F0}" srcOrd="2" destOrd="0" presId="urn:microsoft.com/office/officeart/2005/8/layout/radial6"/>
    <dgm:cxn modelId="{BDE0E58E-44CA-4892-B464-6682DA4C0483}" type="presParOf" srcId="{52372C99-60D5-4B01-9623-5E3F9BDF297F}" destId="{8C96B2D9-76C8-4D28-8CFB-022BFB2263C9}" srcOrd="3" destOrd="0" presId="urn:microsoft.com/office/officeart/2005/8/layout/radial6"/>
    <dgm:cxn modelId="{971DE36D-E7FA-4DB1-B5E0-BF8B8C40F30D}" type="presParOf" srcId="{52372C99-60D5-4B01-9623-5E3F9BDF297F}" destId="{7651DA67-6DFF-41B4-A698-F8CD573BDA45}" srcOrd="4" destOrd="0" presId="urn:microsoft.com/office/officeart/2005/8/layout/radial6"/>
    <dgm:cxn modelId="{6B83A120-B912-4710-A4EF-61A4C862EEE0}" type="presParOf" srcId="{52372C99-60D5-4B01-9623-5E3F9BDF297F}" destId="{A839C1F0-22F0-4850-9518-CDD76BDC75C1}" srcOrd="5" destOrd="0" presId="urn:microsoft.com/office/officeart/2005/8/layout/radial6"/>
    <dgm:cxn modelId="{927FF70C-5CC8-476A-9937-9B24C9D1AA63}" type="presParOf" srcId="{52372C99-60D5-4B01-9623-5E3F9BDF297F}" destId="{4DBB70A9-EF67-45B0-B03D-A1B24FBFA7A1}" srcOrd="6" destOrd="0" presId="urn:microsoft.com/office/officeart/2005/8/layout/radial6"/>
    <dgm:cxn modelId="{30CA9B7B-FB39-4F25-B476-7F47883501C8}" type="presParOf" srcId="{52372C99-60D5-4B01-9623-5E3F9BDF297F}" destId="{1DE8D378-B867-45CA-87E3-488C0451B292}" srcOrd="7" destOrd="0" presId="urn:microsoft.com/office/officeart/2005/8/layout/radial6"/>
    <dgm:cxn modelId="{683622A4-31DB-4C80-96C4-A8896530828A}" type="presParOf" srcId="{52372C99-60D5-4B01-9623-5E3F9BDF297F}" destId="{21366508-0C89-4E0A-A48D-08C80E9832D4}" srcOrd="8" destOrd="0" presId="urn:microsoft.com/office/officeart/2005/8/layout/radial6"/>
    <dgm:cxn modelId="{D8F3B087-3E84-4B95-8FCA-C3FA96FAD447}" type="presParOf" srcId="{52372C99-60D5-4B01-9623-5E3F9BDF297F}" destId="{088B1602-A371-404B-8495-62E389124AD5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3DAA2-83AA-49E6-B2D3-91E5F18D3A65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A867C2-52A4-4F95-B5F9-BADC99F1A08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Представители народов</a:t>
          </a:r>
          <a:endParaRPr lang="ru-RU" sz="1400" b="1" dirty="0">
            <a:solidFill>
              <a:srgbClr val="C00000"/>
            </a:solidFill>
          </a:endParaRPr>
        </a:p>
      </dgm:t>
    </dgm:pt>
    <dgm:pt modelId="{DF06D25F-15B7-4818-B5F0-FBE61F41F36A}" type="parTrans" cxnId="{134C6646-B305-49B4-9E97-34534A55FA9A}">
      <dgm:prSet/>
      <dgm:spPr/>
      <dgm:t>
        <a:bodyPr/>
        <a:lstStyle/>
        <a:p>
          <a:endParaRPr lang="ru-RU"/>
        </a:p>
      </dgm:t>
    </dgm:pt>
    <dgm:pt modelId="{BE938CC9-6B83-490E-8C78-92DF3155362A}" type="sibTrans" cxnId="{134C6646-B305-49B4-9E97-34534A55FA9A}">
      <dgm:prSet/>
      <dgm:spPr/>
      <dgm:t>
        <a:bodyPr/>
        <a:lstStyle/>
        <a:p>
          <a:endParaRPr lang="ru-RU"/>
        </a:p>
      </dgm:t>
    </dgm:pt>
    <dgm:pt modelId="{AC774453-89EA-465C-86C1-3E2EF2599F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Монголоиды</a:t>
          </a:r>
          <a:endParaRPr lang="ru-RU" sz="1600" b="1" dirty="0">
            <a:solidFill>
              <a:srgbClr val="C00000"/>
            </a:solidFill>
          </a:endParaRPr>
        </a:p>
      </dgm:t>
    </dgm:pt>
    <dgm:pt modelId="{E2F5D18A-347B-4D28-AF81-739603C057C2}" type="parTrans" cxnId="{A71DB219-79D8-4199-AB22-FA97DCA68108}">
      <dgm:prSet/>
      <dgm:spPr/>
      <dgm:t>
        <a:bodyPr/>
        <a:lstStyle/>
        <a:p>
          <a:endParaRPr lang="ru-RU"/>
        </a:p>
      </dgm:t>
    </dgm:pt>
    <dgm:pt modelId="{94386404-6B7A-4EF6-8F9F-8647842C9D38}" type="sibTrans" cxnId="{A71DB219-79D8-4199-AB22-FA97DCA68108}">
      <dgm:prSet/>
      <dgm:spPr/>
      <dgm:t>
        <a:bodyPr/>
        <a:lstStyle/>
        <a:p>
          <a:endParaRPr lang="ru-RU"/>
        </a:p>
      </dgm:t>
    </dgm:pt>
    <dgm:pt modelId="{63889402-019A-4BA9-ABDC-79C4D2AC266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Европеоиды</a:t>
          </a:r>
          <a:endParaRPr lang="ru-RU" sz="1600" b="1" dirty="0">
            <a:solidFill>
              <a:srgbClr val="C00000"/>
            </a:solidFill>
          </a:endParaRPr>
        </a:p>
      </dgm:t>
    </dgm:pt>
    <dgm:pt modelId="{CA1DF144-E771-4205-8084-983907536DC3}" type="parTrans" cxnId="{96D57C11-1C5B-4EF0-AC10-B87EFB645D3C}">
      <dgm:prSet/>
      <dgm:spPr/>
      <dgm:t>
        <a:bodyPr/>
        <a:lstStyle/>
        <a:p>
          <a:endParaRPr lang="ru-RU"/>
        </a:p>
      </dgm:t>
    </dgm:pt>
    <dgm:pt modelId="{B3B5ED59-9282-488E-856C-96EA7B1568EE}" type="sibTrans" cxnId="{96D57C11-1C5B-4EF0-AC10-B87EFB645D3C}">
      <dgm:prSet/>
      <dgm:spPr/>
      <dgm:t>
        <a:bodyPr/>
        <a:lstStyle/>
        <a:p>
          <a:endParaRPr lang="ru-RU"/>
        </a:p>
      </dgm:t>
    </dgm:pt>
    <dgm:pt modelId="{96280D06-E772-4645-8C07-4B952C1AE634}">
      <dgm:prSet phldrT="[Текст]" custT="1"/>
      <dgm:spPr/>
      <dgm:t>
        <a:bodyPr/>
        <a:lstStyle/>
        <a:p>
          <a:r>
            <a:rPr lang="ru-RU" sz="1600" b="1" dirty="0" err="1" smtClean="0"/>
            <a:t>Негроиды</a:t>
          </a:r>
          <a:endParaRPr lang="ru-RU" sz="1600" b="1" dirty="0"/>
        </a:p>
      </dgm:t>
    </dgm:pt>
    <dgm:pt modelId="{F1B532BF-D15D-49AB-BEB3-258C06D69AC0}" type="parTrans" cxnId="{F07BB955-28F9-48FF-8C9F-DC724496C5DD}">
      <dgm:prSet/>
      <dgm:spPr/>
      <dgm:t>
        <a:bodyPr/>
        <a:lstStyle/>
        <a:p>
          <a:endParaRPr lang="ru-RU"/>
        </a:p>
      </dgm:t>
    </dgm:pt>
    <dgm:pt modelId="{3E71DDD1-9C88-4FC4-8364-AA3B7353476A}" type="sibTrans" cxnId="{F07BB955-28F9-48FF-8C9F-DC724496C5DD}">
      <dgm:prSet/>
      <dgm:spPr/>
      <dgm:t>
        <a:bodyPr/>
        <a:lstStyle/>
        <a:p>
          <a:endParaRPr lang="ru-RU"/>
        </a:p>
      </dgm:t>
    </dgm:pt>
    <dgm:pt modelId="{AD151EC3-31D9-4E80-8F37-9CDCC9CB0FE0}" type="pres">
      <dgm:prSet presAssocID="{10F3DAA2-83AA-49E6-B2D3-91E5F18D3A6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81FDC-0CFF-47A7-BE5D-FB957432CCBB}" type="pres">
      <dgm:prSet presAssocID="{B8A867C2-52A4-4F95-B5F9-BADC99F1A08C}" presName="centerShape" presStyleLbl="node0" presStyleIdx="0" presStyleCnt="1"/>
      <dgm:spPr/>
      <dgm:t>
        <a:bodyPr/>
        <a:lstStyle/>
        <a:p>
          <a:endParaRPr lang="ru-RU"/>
        </a:p>
      </dgm:t>
    </dgm:pt>
    <dgm:pt modelId="{FAC0C173-77B4-47F7-895E-626E6F5CCFCC}" type="pres">
      <dgm:prSet presAssocID="{E2F5D18A-347B-4D28-AF81-739603C057C2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69A4AE3-0E31-4694-BCFC-291525F65983}" type="pres">
      <dgm:prSet presAssocID="{E2F5D18A-347B-4D28-AF81-739603C057C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2F15892-6CC9-4D99-8912-6D8C01A7041D}" type="pres">
      <dgm:prSet presAssocID="{AC774453-89EA-465C-86C1-3E2EF2599F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48E3F-9DE2-482F-84BA-FF0BE785BA05}" type="pres">
      <dgm:prSet presAssocID="{CA1DF144-E771-4205-8084-983907536DC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29ED714A-21F3-4277-8628-86760B43203F}" type="pres">
      <dgm:prSet presAssocID="{CA1DF144-E771-4205-8084-983907536DC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D063F6B-525E-4033-A61E-D98515D129A5}" type="pres">
      <dgm:prSet presAssocID="{63889402-019A-4BA9-ABDC-79C4D2AC26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5CCF3-F32E-4B26-A5AD-3CF41FFB18C0}" type="pres">
      <dgm:prSet presAssocID="{F1B532BF-D15D-49AB-BEB3-258C06D69AC0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0CA7F7B-E9F8-4428-B207-3886D2822222}" type="pres">
      <dgm:prSet presAssocID="{F1B532BF-D15D-49AB-BEB3-258C06D69AC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02FD25D-55AF-4B86-8412-0C5E4EBF392D}" type="pres">
      <dgm:prSet presAssocID="{96280D06-E772-4645-8C07-4B952C1AE634}" presName="node" presStyleLbl="node1" presStyleIdx="2" presStyleCnt="3" custScaleX="117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C36E5-2922-4695-9855-08644E800D41}" type="presOf" srcId="{E2F5D18A-347B-4D28-AF81-739603C057C2}" destId="{FAC0C173-77B4-47F7-895E-626E6F5CCFCC}" srcOrd="0" destOrd="0" presId="urn:microsoft.com/office/officeart/2005/8/layout/radial5"/>
    <dgm:cxn modelId="{46559FFC-02B0-4351-ACA6-E6C6C5DE6040}" type="presOf" srcId="{F1B532BF-D15D-49AB-BEB3-258C06D69AC0}" destId="{80CA7F7B-E9F8-4428-B207-3886D2822222}" srcOrd="1" destOrd="0" presId="urn:microsoft.com/office/officeart/2005/8/layout/radial5"/>
    <dgm:cxn modelId="{0BD477E2-42E3-4826-98B8-8F2F251D1552}" type="presOf" srcId="{CA1DF144-E771-4205-8084-983907536DC3}" destId="{03C48E3F-9DE2-482F-84BA-FF0BE785BA05}" srcOrd="0" destOrd="0" presId="urn:microsoft.com/office/officeart/2005/8/layout/radial5"/>
    <dgm:cxn modelId="{BE626EAD-2DD0-4247-969B-EA0754128493}" type="presOf" srcId="{10F3DAA2-83AA-49E6-B2D3-91E5F18D3A65}" destId="{AD151EC3-31D9-4E80-8F37-9CDCC9CB0FE0}" srcOrd="0" destOrd="0" presId="urn:microsoft.com/office/officeart/2005/8/layout/radial5"/>
    <dgm:cxn modelId="{96D57C11-1C5B-4EF0-AC10-B87EFB645D3C}" srcId="{B8A867C2-52A4-4F95-B5F9-BADC99F1A08C}" destId="{63889402-019A-4BA9-ABDC-79C4D2AC2667}" srcOrd="1" destOrd="0" parTransId="{CA1DF144-E771-4205-8084-983907536DC3}" sibTransId="{B3B5ED59-9282-488E-856C-96EA7B1568EE}"/>
    <dgm:cxn modelId="{134C6646-B305-49B4-9E97-34534A55FA9A}" srcId="{10F3DAA2-83AA-49E6-B2D3-91E5F18D3A65}" destId="{B8A867C2-52A4-4F95-B5F9-BADC99F1A08C}" srcOrd="0" destOrd="0" parTransId="{DF06D25F-15B7-4818-B5F0-FBE61F41F36A}" sibTransId="{BE938CC9-6B83-490E-8C78-92DF3155362A}"/>
    <dgm:cxn modelId="{4CD16928-3496-4C38-94D7-96CCE7B5198C}" type="presOf" srcId="{B8A867C2-52A4-4F95-B5F9-BADC99F1A08C}" destId="{82881FDC-0CFF-47A7-BE5D-FB957432CCBB}" srcOrd="0" destOrd="0" presId="urn:microsoft.com/office/officeart/2005/8/layout/radial5"/>
    <dgm:cxn modelId="{E7D0A08E-F4DB-4DDC-8D01-047518835562}" type="presOf" srcId="{AC774453-89EA-465C-86C1-3E2EF2599F53}" destId="{62F15892-6CC9-4D99-8912-6D8C01A7041D}" srcOrd="0" destOrd="0" presId="urn:microsoft.com/office/officeart/2005/8/layout/radial5"/>
    <dgm:cxn modelId="{68851EDD-40EE-473D-81EE-A8A099CD8A28}" type="presOf" srcId="{CA1DF144-E771-4205-8084-983907536DC3}" destId="{29ED714A-21F3-4277-8628-86760B43203F}" srcOrd="1" destOrd="0" presId="urn:microsoft.com/office/officeart/2005/8/layout/radial5"/>
    <dgm:cxn modelId="{F07BB955-28F9-48FF-8C9F-DC724496C5DD}" srcId="{B8A867C2-52A4-4F95-B5F9-BADC99F1A08C}" destId="{96280D06-E772-4645-8C07-4B952C1AE634}" srcOrd="2" destOrd="0" parTransId="{F1B532BF-D15D-49AB-BEB3-258C06D69AC0}" sibTransId="{3E71DDD1-9C88-4FC4-8364-AA3B7353476A}"/>
    <dgm:cxn modelId="{ACE05B90-D078-45E7-B0FB-E55653647835}" type="presOf" srcId="{E2F5D18A-347B-4D28-AF81-739603C057C2}" destId="{669A4AE3-0E31-4694-BCFC-291525F65983}" srcOrd="1" destOrd="0" presId="urn:microsoft.com/office/officeart/2005/8/layout/radial5"/>
    <dgm:cxn modelId="{A71DB219-79D8-4199-AB22-FA97DCA68108}" srcId="{B8A867C2-52A4-4F95-B5F9-BADC99F1A08C}" destId="{AC774453-89EA-465C-86C1-3E2EF2599F53}" srcOrd="0" destOrd="0" parTransId="{E2F5D18A-347B-4D28-AF81-739603C057C2}" sibTransId="{94386404-6B7A-4EF6-8F9F-8647842C9D38}"/>
    <dgm:cxn modelId="{45EBE5FC-DE0A-4E51-B3C2-167EBAF399C3}" type="presOf" srcId="{F1B532BF-D15D-49AB-BEB3-258C06D69AC0}" destId="{12A5CCF3-F32E-4B26-A5AD-3CF41FFB18C0}" srcOrd="0" destOrd="0" presId="urn:microsoft.com/office/officeart/2005/8/layout/radial5"/>
    <dgm:cxn modelId="{A8DEC17F-22ED-4E3E-9699-FF4B7D2E5DB8}" type="presOf" srcId="{96280D06-E772-4645-8C07-4B952C1AE634}" destId="{402FD25D-55AF-4B86-8412-0C5E4EBF392D}" srcOrd="0" destOrd="0" presId="urn:microsoft.com/office/officeart/2005/8/layout/radial5"/>
    <dgm:cxn modelId="{0EEA81BB-1A6B-47EE-A2BF-DDD0C0C25FBA}" type="presOf" srcId="{63889402-019A-4BA9-ABDC-79C4D2AC2667}" destId="{FD063F6B-525E-4033-A61E-D98515D129A5}" srcOrd="0" destOrd="0" presId="urn:microsoft.com/office/officeart/2005/8/layout/radial5"/>
    <dgm:cxn modelId="{A8951608-2C8C-4BCA-B98F-74A8BEF1AB00}" type="presParOf" srcId="{AD151EC3-31D9-4E80-8F37-9CDCC9CB0FE0}" destId="{82881FDC-0CFF-47A7-BE5D-FB957432CCBB}" srcOrd="0" destOrd="0" presId="urn:microsoft.com/office/officeart/2005/8/layout/radial5"/>
    <dgm:cxn modelId="{4348E365-3C46-4A02-AC69-25A546332966}" type="presParOf" srcId="{AD151EC3-31D9-4E80-8F37-9CDCC9CB0FE0}" destId="{FAC0C173-77B4-47F7-895E-626E6F5CCFCC}" srcOrd="1" destOrd="0" presId="urn:microsoft.com/office/officeart/2005/8/layout/radial5"/>
    <dgm:cxn modelId="{1822FDED-C018-4179-9531-7ABD94D5FF71}" type="presParOf" srcId="{FAC0C173-77B4-47F7-895E-626E6F5CCFCC}" destId="{669A4AE3-0E31-4694-BCFC-291525F65983}" srcOrd="0" destOrd="0" presId="urn:microsoft.com/office/officeart/2005/8/layout/radial5"/>
    <dgm:cxn modelId="{76054D6B-F838-41B3-926E-802DF70EFBCC}" type="presParOf" srcId="{AD151EC3-31D9-4E80-8F37-9CDCC9CB0FE0}" destId="{62F15892-6CC9-4D99-8912-6D8C01A7041D}" srcOrd="2" destOrd="0" presId="urn:microsoft.com/office/officeart/2005/8/layout/radial5"/>
    <dgm:cxn modelId="{B46DE636-F65F-4F89-B81C-AA01FC42BFD8}" type="presParOf" srcId="{AD151EC3-31D9-4E80-8F37-9CDCC9CB0FE0}" destId="{03C48E3F-9DE2-482F-84BA-FF0BE785BA05}" srcOrd="3" destOrd="0" presId="urn:microsoft.com/office/officeart/2005/8/layout/radial5"/>
    <dgm:cxn modelId="{2D0318B3-3A28-4618-9F6F-5127774CAD54}" type="presParOf" srcId="{03C48E3F-9DE2-482F-84BA-FF0BE785BA05}" destId="{29ED714A-21F3-4277-8628-86760B43203F}" srcOrd="0" destOrd="0" presId="urn:microsoft.com/office/officeart/2005/8/layout/radial5"/>
    <dgm:cxn modelId="{446B37B1-2315-4BEF-904F-2502CB209BE4}" type="presParOf" srcId="{AD151EC3-31D9-4E80-8F37-9CDCC9CB0FE0}" destId="{FD063F6B-525E-4033-A61E-D98515D129A5}" srcOrd="4" destOrd="0" presId="urn:microsoft.com/office/officeart/2005/8/layout/radial5"/>
    <dgm:cxn modelId="{FBB60A51-2FB3-4C20-8DAD-28BB61114B62}" type="presParOf" srcId="{AD151EC3-31D9-4E80-8F37-9CDCC9CB0FE0}" destId="{12A5CCF3-F32E-4B26-A5AD-3CF41FFB18C0}" srcOrd="5" destOrd="0" presId="urn:microsoft.com/office/officeart/2005/8/layout/radial5"/>
    <dgm:cxn modelId="{C9FF0E66-23A9-4867-91C0-B68A3F4CCBC3}" type="presParOf" srcId="{12A5CCF3-F32E-4B26-A5AD-3CF41FFB18C0}" destId="{80CA7F7B-E9F8-4428-B207-3886D2822222}" srcOrd="0" destOrd="0" presId="urn:microsoft.com/office/officeart/2005/8/layout/radial5"/>
    <dgm:cxn modelId="{B559C1F8-8DFB-4992-BF82-750D4A1F53E5}" type="presParOf" srcId="{AD151EC3-31D9-4E80-8F37-9CDCC9CB0FE0}" destId="{402FD25D-55AF-4B86-8412-0C5E4EBF392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B1602-A371-404B-8495-62E389124AD5}">
      <dsp:nvSpPr>
        <dsp:cNvPr id="0" name=""/>
        <dsp:cNvSpPr/>
      </dsp:nvSpPr>
      <dsp:spPr>
        <a:xfrm>
          <a:off x="1616971" y="840381"/>
          <a:ext cx="5058377" cy="5058377"/>
        </a:xfrm>
        <a:prstGeom prst="blockArc">
          <a:avLst>
            <a:gd name="adj1" fmla="val 9093045"/>
            <a:gd name="adj2" fmla="val 16175541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B70A9-EF67-45B0-B03D-A1B24FBFA7A1}">
      <dsp:nvSpPr>
        <dsp:cNvPr id="0" name=""/>
        <dsp:cNvSpPr/>
      </dsp:nvSpPr>
      <dsp:spPr>
        <a:xfrm>
          <a:off x="1566638" y="751887"/>
          <a:ext cx="5058377" cy="5058377"/>
        </a:xfrm>
        <a:prstGeom prst="blockArc">
          <a:avLst>
            <a:gd name="adj1" fmla="val 1876858"/>
            <a:gd name="adj2" fmla="val 8951375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6B2D9-76C8-4D28-8CFB-022BFB2263C9}">
      <dsp:nvSpPr>
        <dsp:cNvPr id="0" name=""/>
        <dsp:cNvSpPr/>
      </dsp:nvSpPr>
      <dsp:spPr>
        <a:xfrm>
          <a:off x="1516093" y="839039"/>
          <a:ext cx="5058377" cy="5058377"/>
        </a:xfrm>
        <a:prstGeom prst="blockArc">
          <a:avLst>
            <a:gd name="adj1" fmla="val 16315932"/>
            <a:gd name="adj2" fmla="val 173666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F18880-3029-4EF9-A39D-13B608082D1D}">
      <dsp:nvSpPr>
        <dsp:cNvPr id="0" name=""/>
        <dsp:cNvSpPr/>
      </dsp:nvSpPr>
      <dsp:spPr>
        <a:xfrm>
          <a:off x="2904891" y="2165813"/>
          <a:ext cx="2325572" cy="2325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bg1">
                  <a:lumMod val="25000"/>
                </a:schemeClr>
              </a:solidFill>
            </a:rPr>
            <a:t>Расы</a:t>
          </a:r>
          <a:endParaRPr lang="ru-RU" sz="4900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3245463" y="2506385"/>
        <a:ext cx="1644428" cy="1644428"/>
      </dsp:txXfrm>
    </dsp:sp>
    <dsp:sp modelId="{A77CDE60-4054-4EB3-AA42-BE106A8A69A0}">
      <dsp:nvSpPr>
        <dsp:cNvPr id="0" name=""/>
        <dsp:cNvSpPr/>
      </dsp:nvSpPr>
      <dsp:spPr>
        <a:xfrm>
          <a:off x="3071830" y="7"/>
          <a:ext cx="2113503" cy="179808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>
                  <a:lumMod val="25000"/>
                </a:schemeClr>
              </a:solidFill>
            </a:rPr>
            <a:t>Монголоид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>
                  <a:lumMod val="25000"/>
                </a:schemeClr>
              </a:solidFill>
            </a:rPr>
            <a:t>ная</a:t>
          </a:r>
          <a:endParaRPr lang="ru-RU" sz="1800" b="1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3381345" y="263330"/>
        <a:ext cx="1494473" cy="1271435"/>
      </dsp:txXfrm>
    </dsp:sp>
    <dsp:sp modelId="{7651DA67-6DFF-41B4-A698-F8CD573BDA45}">
      <dsp:nvSpPr>
        <dsp:cNvPr id="0" name=""/>
        <dsp:cNvSpPr/>
      </dsp:nvSpPr>
      <dsp:spPr>
        <a:xfrm>
          <a:off x="5212228" y="3714778"/>
          <a:ext cx="1990075" cy="169822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>
                  <a:lumMod val="25000"/>
                </a:schemeClr>
              </a:solidFill>
            </a:rPr>
            <a:t>Европеоид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>
                  <a:lumMod val="25000"/>
                </a:schemeClr>
              </a:solidFill>
            </a:rPr>
            <a:t>ная</a:t>
          </a:r>
          <a:endParaRPr lang="ru-RU" sz="1800" b="1" kern="1200" dirty="0">
            <a:solidFill>
              <a:schemeClr val="bg1">
                <a:lumMod val="25000"/>
              </a:schemeClr>
            </a:solidFill>
          </a:endParaRPr>
        </a:p>
      </dsp:txBody>
      <dsp:txXfrm>
        <a:off x="5503668" y="3963477"/>
        <a:ext cx="1407195" cy="1200827"/>
      </dsp:txXfrm>
    </dsp:sp>
    <dsp:sp modelId="{1DE8D378-B867-45CA-87E3-488C0451B292}">
      <dsp:nvSpPr>
        <dsp:cNvPr id="0" name=""/>
        <dsp:cNvSpPr/>
      </dsp:nvSpPr>
      <dsp:spPr>
        <a:xfrm>
          <a:off x="916025" y="3614445"/>
          <a:ext cx="2115798" cy="1864125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Негроидная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25876" y="3887440"/>
        <a:ext cx="1496096" cy="1318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1FDC-0CFF-47A7-BE5D-FB957432CCBB}">
      <dsp:nvSpPr>
        <dsp:cNvPr id="0" name=""/>
        <dsp:cNvSpPr/>
      </dsp:nvSpPr>
      <dsp:spPr>
        <a:xfrm>
          <a:off x="2499944" y="1884472"/>
          <a:ext cx="1211460" cy="12114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Представители народов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677358" y="2061886"/>
        <a:ext cx="856632" cy="856632"/>
      </dsp:txXfrm>
    </dsp:sp>
    <dsp:sp modelId="{FAC0C173-77B4-47F7-895E-626E6F5CCFCC}">
      <dsp:nvSpPr>
        <dsp:cNvPr id="0" name=""/>
        <dsp:cNvSpPr/>
      </dsp:nvSpPr>
      <dsp:spPr>
        <a:xfrm rot="16200000">
          <a:off x="2954032" y="1384290"/>
          <a:ext cx="303284" cy="445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999525" y="1518842"/>
        <a:ext cx="212299" cy="267175"/>
      </dsp:txXfrm>
    </dsp:sp>
    <dsp:sp modelId="{62F15892-6CC9-4D99-8912-6D8C01A7041D}">
      <dsp:nvSpPr>
        <dsp:cNvPr id="0" name=""/>
        <dsp:cNvSpPr/>
      </dsp:nvSpPr>
      <dsp:spPr>
        <a:xfrm>
          <a:off x="2450831" y="2548"/>
          <a:ext cx="1309687" cy="1309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Монголоиды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642630" y="194347"/>
        <a:ext cx="926089" cy="926089"/>
      </dsp:txXfrm>
    </dsp:sp>
    <dsp:sp modelId="{03C48E3F-9DE2-482F-84BA-FF0BE785BA05}">
      <dsp:nvSpPr>
        <dsp:cNvPr id="0" name=""/>
        <dsp:cNvSpPr/>
      </dsp:nvSpPr>
      <dsp:spPr>
        <a:xfrm rot="1800000">
          <a:off x="3718962" y="2709187"/>
          <a:ext cx="303284" cy="445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725057" y="2775500"/>
        <a:ext cx="212299" cy="267175"/>
      </dsp:txXfrm>
    </dsp:sp>
    <dsp:sp modelId="{FD063F6B-525E-4033-A61E-D98515D129A5}">
      <dsp:nvSpPr>
        <dsp:cNvPr id="0" name=""/>
        <dsp:cNvSpPr/>
      </dsp:nvSpPr>
      <dsp:spPr>
        <a:xfrm>
          <a:off x="4038091" y="2751763"/>
          <a:ext cx="1309687" cy="13096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Европеоиды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4229890" y="2943562"/>
        <a:ext cx="926089" cy="926089"/>
      </dsp:txXfrm>
    </dsp:sp>
    <dsp:sp modelId="{12A5CCF3-F32E-4B26-A5AD-3CF41FFB18C0}">
      <dsp:nvSpPr>
        <dsp:cNvPr id="0" name=""/>
        <dsp:cNvSpPr/>
      </dsp:nvSpPr>
      <dsp:spPr>
        <a:xfrm rot="9000000">
          <a:off x="2244523" y="2689569"/>
          <a:ext cx="260406" cy="4452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317412" y="2759098"/>
        <a:ext cx="182284" cy="267175"/>
      </dsp:txXfrm>
    </dsp:sp>
    <dsp:sp modelId="{402FD25D-55AF-4B86-8412-0C5E4EBF392D}">
      <dsp:nvSpPr>
        <dsp:cNvPr id="0" name=""/>
        <dsp:cNvSpPr/>
      </dsp:nvSpPr>
      <dsp:spPr>
        <a:xfrm>
          <a:off x="748220" y="2751763"/>
          <a:ext cx="1540388" cy="13096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Негроиды</a:t>
          </a:r>
          <a:endParaRPr lang="ru-RU" sz="1600" b="1" kern="1200" dirty="0"/>
        </a:p>
      </dsp:txBody>
      <dsp:txXfrm>
        <a:off x="973805" y="2943562"/>
        <a:ext cx="1089218" cy="92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F2948-E553-40A4-914E-2F5221FBBDF0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E898-8A63-42CC-B048-E268F1F1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60657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ED14-1C90-4D29-AFDB-F02810A1E790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D8E7-CDF5-4BBB-A223-BBE97E542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417560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28E9-D225-4798-9C0C-CB2320B02583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E7D0-8338-48E1-A8FE-DB2F06594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265822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AEF1-80F6-4440-915B-DA76C70AA25F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F50C-878C-43B0-9EA9-806EDE1EC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817272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82CA-27EE-4AD3-836E-E3EC0E7CC7D4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4584E-E3EE-492E-8559-A0B4246A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127182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419B-BCA5-4C86-A72C-7E433D838881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192CA-B248-4BBE-BFBD-AC536379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273935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D181-BF42-4D06-BFB9-319C5232F444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06303-9ED6-45B5-AC3B-810FB93CE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731971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2F9E-F0CD-4B69-9A39-9A926E38A821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89D8-DED7-4B53-B566-7B713D7F6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37356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137E7-1A05-492E-82BA-AA2807122C8F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0F9D3-F5C1-47E0-B297-9452C9C81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42063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23EEC-DB4A-46A3-BD5C-AA878ECAF764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35C8-195A-4876-AC98-AA0674C24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59137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EFF6-5E29-49A5-ADCA-BD519F36C144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0F6A-F85A-43DF-96AC-E88539ABE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57549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6515-D357-4D97-A52D-72B398D10B40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E596-C4A3-4963-A618-541A124B6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366098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2610D-6707-47B8-8C9C-76A44EF988C8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84D0E-0365-483E-9180-C9D3082EF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66510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6597-B148-4816-BD41-88CFACA7E18E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E5420-62C4-4F27-93C3-6DD1F9405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11821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0C38-BCB4-450A-908D-4FF1EAF49811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4D70-350C-4DA5-9BEB-4EA83FF14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56883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104B-AC07-4975-B1E2-9FA502B95B0B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3A07-95DE-42B1-BC41-52F49AD63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21420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C37B15F-4E56-4C07-868A-F08C86DFD62C}" type="datetimeFigureOut">
              <a:rPr lang="ru-RU"/>
              <a:pPr>
                <a:defRPr/>
              </a:pPr>
              <a:t>10.07.2013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EC85B16-AD5B-4EB9-B574-DAD879CE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ws.students.ru/uploads/img/35/1249735035_10773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ws.students.ru/uploads/img/35/1249735035_10773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ews.students.ru/uploads/img/35/1249735035_10773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enyey.narod.ru/antropologiya/negroid/Negroidy_jefiopskii_tip_-_muzhchina.jpg?rand=285381367763503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33.jpeg"/><Relationship Id="rId2" Type="http://schemas.openxmlformats.org/officeDocument/2006/relationships/hyperlink" Target="http://news.students.ru/uploads/img/35/1249735035_10773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ums.drom.ru/attachment.php?attachmentid=789222&amp;stc=1&amp;d=1261649178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proza.ru/pics/2009/11/09/437.jpg" TargetMode="Externa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mg1.liveinternet.ru/images/foto/b/3/521/3440521/f_18707934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inzburgi.ru/foto/afro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44.radikal.ru/i104/0910/d0/aa00680dc64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infocup.ru/images/1main_major1/cofe_tree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оазис в тунис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707236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 Ф Р И К 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775" y="15001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786313" y="5786438"/>
            <a:ext cx="408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географии МОУ СОШ № 27</a:t>
            </a:r>
          </a:p>
          <a:p>
            <a:pPr algn="ctr" eaLnBrk="1" hangingPunct="1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Нижнего Новгорода</a:t>
            </a:r>
          </a:p>
          <a:p>
            <a:pPr algn="ctr" eaLnBrk="1" hangingPunct="1"/>
            <a:r>
              <a:rPr lang="ru-R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Ларичева Е.И.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181390910255_200_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642910" y="428604"/>
          <a:ext cx="807249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16200000" flipV="1">
            <a:off x="535782" y="2607469"/>
            <a:ext cx="2357437" cy="7143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2000250" y="1714500"/>
            <a:ext cx="3857625" cy="32146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928688" y="1785938"/>
            <a:ext cx="2928937" cy="714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арабы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1431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78684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Народы Северной Африки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1000125"/>
            <a:ext cx="5357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/>
              <a:t>ПРЕДСТАВИТЕЛИ ЕВРОПЕОИДНОЙ РАСЫ: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/>
              <a:t>АРАБСКИЕ НАРОДЫ</a:t>
            </a:r>
            <a:r>
              <a:rPr lang="ru-RU"/>
              <a:t>. Говорят на на арабском языке. Это египтяне, ливийцы, алжирцы.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/>
              <a:t> </a:t>
            </a:r>
            <a:r>
              <a:rPr lang="ru-RU" b="1"/>
              <a:t>БЕРБЕРЫ</a:t>
            </a:r>
            <a:r>
              <a:rPr lang="ru-RU"/>
              <a:t> – говорят на берберском языке. </a:t>
            </a:r>
          </a:p>
        </p:txBody>
      </p:sp>
      <p:pic>
        <p:nvPicPr>
          <p:cNvPr id="6" name="Рисунок 5" descr="бербе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28625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арабы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143250"/>
            <a:ext cx="249396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72198" y="4143380"/>
            <a:ext cx="285752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Характерные черты: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Смуглая кожа,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Темные прямые волосы,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Темные глаза,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Удлиненный череп,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Узкий нос,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Овальное лицо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0_1eb2_19ec7f8d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2" descr="26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75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tour_4465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7861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 descr="поселение берберов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71875"/>
            <a:ext cx="47863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42908" y="3857628"/>
            <a:ext cx="40681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Арабские города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0"/>
            <a:ext cx="17623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Египет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662" y="3500438"/>
            <a:ext cx="44683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Поселение берберов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051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Народы Тропической Африки</a:t>
            </a:r>
          </a:p>
        </p:txBody>
      </p:sp>
      <p:pic>
        <p:nvPicPr>
          <p:cNvPr id="5122" name="Picture 2" descr="Картинка 174 из 7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00042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571500"/>
            <a:ext cx="564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/>
              <a:t>ПРЕДСТАВИТЕЛИ НЕГРОИДНОЙ РАСЫ:</a:t>
            </a:r>
          </a:p>
          <a:p>
            <a:pPr eaLnBrk="1" hangingPunct="1"/>
            <a:r>
              <a:rPr lang="ru-RU" sz="2000" b="1"/>
              <a:t>Кожа черная, волосы густые, курчавые, большие губы, нос широкий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>
                <a:solidFill>
                  <a:srgbClr val="C00000"/>
                </a:solidFill>
              </a:rPr>
              <a:t>Тутси, химми, нилоты – самые высокие люди в мире. Средний рост – 180 – 200 см</a:t>
            </a:r>
          </a:p>
        </p:txBody>
      </p:sp>
      <p:pic>
        <p:nvPicPr>
          <p:cNvPr id="14341" name="Рисунок 4" descr="тутси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тутс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429132"/>
            <a:ext cx="436069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80424130710-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418644"/>
            <a:ext cx="3714756" cy="243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051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Народы Тропической Африки</a:t>
            </a:r>
          </a:p>
        </p:txBody>
      </p:sp>
      <p:pic>
        <p:nvPicPr>
          <p:cNvPr id="5122" name="Picture 2" descr="Картинка 174 из 7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04"/>
            <a:ext cx="3024214" cy="302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42875" y="571500"/>
            <a:ext cx="564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/>
              <a:t>ПРЕДСТАВИТЕЛИ НЕГРОИДНОЙ РАСЫ:</a:t>
            </a:r>
          </a:p>
          <a:p>
            <a:pPr eaLnBrk="1" hangingPunct="1"/>
            <a:endParaRPr lang="ru-RU" sz="2000" b="1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>
                <a:solidFill>
                  <a:srgbClr val="C00000"/>
                </a:solidFill>
              </a:rPr>
              <a:t> Пигмеи – самые малорослые люди на Земле. Средний рост ниже 150 см.</a:t>
            </a:r>
          </a:p>
          <a:p>
            <a:pPr eaLnBrk="1" hangingPunct="1"/>
            <a:endParaRPr lang="ru-RU" sz="2000" b="1"/>
          </a:p>
        </p:txBody>
      </p:sp>
      <p:pic>
        <p:nvPicPr>
          <p:cNvPr id="8" name="Рисунок 7" descr="wildlife%20conservation%20networ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3116"/>
            <a:ext cx="575109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оселение пигмее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569172"/>
            <a:ext cx="3071834" cy="328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215063" y="3286125"/>
            <a:ext cx="258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</a:rPr>
              <a:t>Поселение пигмеев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285750" y="6215063"/>
            <a:ext cx="442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</a:rPr>
              <a:t>Проживают в экваториальных лесах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051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Народы Тропической Африки</a:t>
            </a:r>
          </a:p>
        </p:txBody>
      </p:sp>
      <p:pic>
        <p:nvPicPr>
          <p:cNvPr id="5122" name="Picture 2" descr="Картинка 174 из 7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3024214" cy="302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214313" y="642938"/>
            <a:ext cx="551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</a:rPr>
              <a:t>ПРЕДСТАВИТЕЛИ МОНГОЛОИДНОЙ РАСЫ: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>
                <a:solidFill>
                  <a:srgbClr val="C00000"/>
                </a:solidFill>
              </a:rPr>
              <a:t> Бушмены и готтентоты. </a:t>
            </a:r>
          </a:p>
          <a:p>
            <a:pPr eaLnBrk="1" hangingPunct="1"/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16389" name="Рисунок 13" descr="бушмены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231900"/>
            <a:ext cx="4929187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поселение бушменов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810" y="3472158"/>
            <a:ext cx="4167190" cy="338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642910" y="5072074"/>
            <a:ext cx="4000528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Характерные черты:</a:t>
            </a:r>
          </a:p>
          <a:p>
            <a:pPr>
              <a:buFont typeface="Wingdings" pitchFamily="2" charset="2"/>
              <a:buChar char="ü"/>
              <a:defRPr/>
            </a:pPr>
            <a:endParaRPr lang="ru-RU" dirty="0"/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Желто-коричневый цвет кожи,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Широкое плоское лицо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Невысокий рост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051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Народы Тропической Африки</a:t>
            </a:r>
          </a:p>
        </p:txBody>
      </p:sp>
      <p:pic>
        <p:nvPicPr>
          <p:cNvPr id="5122" name="Picture 2" descr="Картинка 174 из 77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3024214" cy="302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14313" y="642938"/>
            <a:ext cx="551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</a:rPr>
              <a:t>ЭФИОПЫ – ПРОМЕЖУТОЧНАЯ РАСА. </a:t>
            </a:r>
          </a:p>
          <a:p>
            <a:pPr eaLnBrk="1" hangingPunct="1"/>
            <a:endParaRPr lang="ru-RU" b="1">
              <a:solidFill>
                <a:srgbClr val="C00000"/>
              </a:solidFill>
            </a:endParaRPr>
          </a:p>
        </p:txBody>
      </p:sp>
      <p:pic>
        <p:nvPicPr>
          <p:cNvPr id="17413" name="Picture 4" descr="Картинка 11 из 423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825" y="1500188"/>
            <a:ext cx="2225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Картинка 10 из 423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23161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Картинка 25 из 423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00438"/>
            <a:ext cx="21431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596" y="5072074"/>
            <a:ext cx="464347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Характерные черты: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Кожа более светлая, но с красноватым отливом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70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6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devushki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0"/>
            <a:ext cx="37861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f4d8004e9de0373be1eb91ccf2ea1d06_file_0_bbhfpbk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23764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element-623438-misc-pigmei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14625"/>
            <a:ext cx="3786187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tz_masai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кенийцы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357688"/>
            <a:ext cx="37385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643063" y="3714750"/>
            <a:ext cx="63579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0"/>
            <a:ext cx="56496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Население Юга Африки</a:t>
            </a: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311" y="642918"/>
            <a:ext cx="321068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Рисунок 6" descr="800px-awb_rally2c_church_square2c_preto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5464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85750" y="928688"/>
            <a:ext cx="5500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C00000"/>
                </a:solidFill>
              </a:rPr>
              <a:t>ПРИШЛОЕ НАСЕЛЕНИЕ </a:t>
            </a:r>
            <a:r>
              <a:rPr lang="ru-RU">
                <a:solidFill>
                  <a:srgbClr val="C00000"/>
                </a:solidFill>
              </a:rPr>
              <a:t>–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>
                <a:solidFill>
                  <a:srgbClr val="C00000"/>
                </a:solidFill>
              </a:rPr>
              <a:t>АФРИКАНЕРЫ,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>
                <a:solidFill>
                  <a:srgbClr val="C00000"/>
                </a:solidFill>
              </a:rPr>
              <a:t>БУРЫ-  потомки переселенцев из Европы</a:t>
            </a:r>
          </a:p>
        </p:txBody>
      </p:sp>
      <p:pic>
        <p:nvPicPr>
          <p:cNvPr id="9" name="Рисунок 8" descr="0_2ea6d_a4365691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286256"/>
            <a:ext cx="3016384" cy="2222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1012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Численность и размещение населения</a:t>
            </a:r>
          </a:p>
        </p:txBody>
      </p:sp>
      <p:pic>
        <p:nvPicPr>
          <p:cNvPr id="20483" name="Рисунок 2" descr="Africa_population_dens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691438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500688" y="642938"/>
            <a:ext cx="3643312" cy="646112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Численность населения Африки</a:t>
            </a:r>
          </a:p>
          <a:p>
            <a:pPr eaLnBrk="1" hangingPunct="1"/>
            <a:r>
              <a:rPr lang="ru-RU"/>
              <a:t>800 миллионов человек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000125" y="607218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Карта плотности населения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e07fa169697a383b3d45a42e33e58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3889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3728977_9416f5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1830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Картинка 3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843338"/>
            <a:ext cx="376872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 descr="1231699889_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071546"/>
            <a:ext cx="53578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85750" y="214313"/>
            <a:ext cx="856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1. </a:t>
            </a:r>
            <a:r>
              <a:rPr lang="ru-RU" sz="2000" b="1">
                <a:solidFill>
                  <a:srgbClr val="C00000"/>
                </a:solidFill>
              </a:rPr>
              <a:t>Представители какой природной зоны представлены на фото?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afri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Africareg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3988" y="-73025"/>
            <a:ext cx="63627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1736" y="-142900"/>
            <a:ext cx="411497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50800"/>
                <a:solidFill>
                  <a:srgbClr val="C00000"/>
                </a:solidFill>
              </a:rPr>
              <a:t>Регионы Африки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3" y="4214813"/>
            <a:ext cx="1643062" cy="11699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Северная</a:t>
            </a:r>
          </a:p>
          <a:p>
            <a:pPr>
              <a:defRPr/>
            </a:pPr>
            <a:r>
              <a:rPr lang="ru-RU" sz="1400" dirty="0"/>
              <a:t>Западная</a:t>
            </a:r>
          </a:p>
          <a:p>
            <a:pPr>
              <a:defRPr/>
            </a:pPr>
            <a:r>
              <a:rPr lang="ru-RU" sz="1400" dirty="0"/>
              <a:t>Центральная</a:t>
            </a:r>
          </a:p>
          <a:p>
            <a:pPr>
              <a:defRPr/>
            </a:pPr>
            <a:r>
              <a:rPr lang="ru-RU" sz="1400" dirty="0"/>
              <a:t>Восточная</a:t>
            </a:r>
          </a:p>
          <a:p>
            <a:pPr>
              <a:defRPr/>
            </a:pPr>
            <a:r>
              <a:rPr lang="ru-RU" sz="1400" dirty="0"/>
              <a:t>Южная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17367467_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42814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3" descr="radi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4" descr="image02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429000"/>
            <a:ext cx="4524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 descr="-g-Tenger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6" descr="a96287b069b9c759299a51cef03ad5d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16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12356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знаний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верх 3"/>
          <p:cNvSpPr/>
          <p:nvPr/>
        </p:nvSpPr>
        <p:spPr>
          <a:xfrm rot="2408237">
            <a:off x="5214938" y="1143000"/>
            <a:ext cx="357187" cy="571500"/>
          </a:xfrm>
          <a:prstGeom prst="upArrow">
            <a:avLst>
              <a:gd name="adj1" fmla="val 20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9030831">
            <a:off x="3646488" y="1187450"/>
            <a:ext cx="357187" cy="571500"/>
          </a:xfrm>
          <a:prstGeom prst="upArrow">
            <a:avLst>
              <a:gd name="adj1" fmla="val 20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408237">
            <a:off x="6715125" y="3833813"/>
            <a:ext cx="357188" cy="571500"/>
          </a:xfrm>
          <a:prstGeom prst="upArrow">
            <a:avLst>
              <a:gd name="adj1" fmla="val 20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9626949">
            <a:off x="2516188" y="3581400"/>
            <a:ext cx="357187" cy="571500"/>
          </a:xfrm>
          <a:prstGeom prst="upArrow">
            <a:avLst>
              <a:gd name="adj1" fmla="val 20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6527800">
            <a:off x="1766094" y="4348957"/>
            <a:ext cx="357187" cy="571500"/>
          </a:xfrm>
          <a:prstGeom prst="upArrow">
            <a:avLst>
              <a:gd name="adj1" fmla="val 20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4231396">
            <a:off x="2086769" y="5163344"/>
            <a:ext cx="357188" cy="571500"/>
          </a:xfrm>
          <a:prstGeom prst="upArrow">
            <a:avLst>
              <a:gd name="adj1" fmla="val 205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59633813_alzhi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857232"/>
            <a:ext cx="2324705" cy="1566851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Рисунок 12" descr="бушмены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500042"/>
            <a:ext cx="2619370" cy="196452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Рисунок 13" descr="untitled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346" y="4000504"/>
            <a:ext cx="1771654" cy="2654163"/>
          </a:xfrm>
          <a:prstGeom prst="ellipse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15" name="Рисунок 14" descr="арабы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714620"/>
            <a:ext cx="2286016" cy="1525916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50205225_DesertSun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138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290" y="0"/>
            <a:ext cx="68230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Домашнее задание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14500" y="1571625"/>
            <a:ext cx="6143625" cy="3214688"/>
          </a:xfrm>
          <a:prstGeom prst="horizontalScroll">
            <a:avLst/>
          </a:prstGeom>
          <a:solidFill>
            <a:srgbClr val="FBDF53">
              <a:alpha val="5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1. § 20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2. Ответить на вопросы стр.121</a:t>
            </a:r>
          </a:p>
          <a:p>
            <a:pPr>
              <a:defRPr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5605" name="Рисунок 4" descr="school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57588"/>
            <a:ext cx="3548063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 descr="09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952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42938" y="285750"/>
            <a:ext cx="7850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2</a:t>
            </a:r>
            <a:r>
              <a:rPr lang="ru-RU" sz="2000" b="1">
                <a:solidFill>
                  <a:srgbClr val="C00000"/>
                </a:solidFill>
              </a:rPr>
              <a:t>. Эта природная зона занимает 40 % материка. Характерна 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смена сухого и влажного периодов. Это царство копытных 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животных.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О какой природной зоне идет речь?</a:t>
            </a:r>
          </a:p>
        </p:txBody>
      </p:sp>
      <p:pic>
        <p:nvPicPr>
          <p:cNvPr id="54274" name="Picture 2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4733"/>
            <a:ext cx="7039953" cy="528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pes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71500" y="357188"/>
            <a:ext cx="610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3. </a:t>
            </a:r>
            <a:r>
              <a:rPr lang="ru-RU" sz="2000" b="1">
                <a:solidFill>
                  <a:srgbClr val="FFFFFF"/>
                </a:solidFill>
              </a:rPr>
              <a:t>Какая природная зона изображена на фото?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Картинка 7 из 1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4121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4.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На фото представлен самый знаменитый национальный парк</a:t>
            </a:r>
          </a:p>
          <a:p>
            <a:pPr>
              <a:defRPr/>
            </a:pPr>
            <a:r>
              <a:rPr lang="ru-RU" sz="2000" b="1" dirty="0">
                <a:solidFill>
                  <a:schemeClr val="accent1"/>
                </a:solidFill>
              </a:rPr>
              <a:t>Африки.</a:t>
            </a:r>
          </a:p>
          <a:p>
            <a:pPr>
              <a:defRPr/>
            </a:pPr>
            <a:r>
              <a:rPr lang="ru-RU" sz="2000" b="1" dirty="0">
                <a:solidFill>
                  <a:schemeClr val="accent1"/>
                </a:solidFill>
              </a:rPr>
              <a:t>Как называется этот объект природы?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 из 136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13025"/>
            <a:ext cx="51435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Картинка 58 из 778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285750"/>
            <a:ext cx="6704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5. </a:t>
            </a:r>
            <a:r>
              <a:rPr lang="ru-RU" sz="2000" b="1">
                <a:solidFill>
                  <a:srgbClr val="C00000"/>
                </a:solidFill>
              </a:rPr>
              <a:t>Знаменитые представители растительного мира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Африки.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А)…….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Б)…….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643050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3571876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yaki.net/uploads/posts/2007-11/1195179747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925" y="-136525"/>
            <a:ext cx="930592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2066" y="0"/>
            <a:ext cx="331109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Проверка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57188" y="1000125"/>
            <a:ext cx="4643437" cy="44291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 flipH="1">
            <a:off x="1143000" y="1928813"/>
            <a:ext cx="3286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1. Экваториальные леса.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2. Саванны и редколесья.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3. Пустыни.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4. Национальный парк Крюгера.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5. Баобаб.</a:t>
            </a:r>
          </a:p>
          <a:p>
            <a:pPr eaLnBrk="1" hangingPunct="1"/>
            <a:r>
              <a:rPr lang="ru-RU" sz="2000" b="1">
                <a:solidFill>
                  <a:srgbClr val="C00000"/>
                </a:solidFill>
              </a:rPr>
              <a:t>6. Кофейное дерево.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6" y="4000504"/>
            <a:ext cx="2928958" cy="2384405"/>
          </a:xfrm>
          <a:prstGeom prst="wav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0 ошибок –     «5»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1 ошибка –     «4»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2-3 </a:t>
            </a:r>
            <a:r>
              <a:rPr lang="ru-RU" b="1" dirty="0" err="1">
                <a:solidFill>
                  <a:srgbClr val="C00000"/>
                </a:solidFill>
              </a:rPr>
              <a:t>ош</a:t>
            </a:r>
            <a:r>
              <a:rPr lang="ru-RU" b="1" dirty="0">
                <a:solidFill>
                  <a:srgbClr val="C00000"/>
                </a:solidFill>
              </a:rPr>
              <a:t>.    -      «3»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Более 3 </a:t>
            </a:r>
            <a:r>
              <a:rPr lang="ru-RU" b="1" dirty="0" err="1">
                <a:solidFill>
                  <a:srgbClr val="C00000"/>
                </a:solidFill>
              </a:rPr>
              <a:t>ош</a:t>
            </a:r>
            <a:r>
              <a:rPr lang="ru-RU" b="1" dirty="0">
                <a:solidFill>
                  <a:srgbClr val="C00000"/>
                </a:solidFill>
              </a:rPr>
              <a:t>. – «2»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45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192205"/>
            <a:ext cx="7858180" cy="466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2214554"/>
            <a:ext cx="38833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latin typeface="+mn-lt"/>
              </a:rPr>
              <a:t>Население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13289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gdb.rferl.org/DED809BD-EE15-4BD9-95FF-FE8A136F8BA6_mw800_mh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67" y="428604"/>
            <a:ext cx="4762533" cy="40005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4" name="Вертикальный свиток 3"/>
          <p:cNvSpPr/>
          <p:nvPr/>
        </p:nvSpPr>
        <p:spPr>
          <a:xfrm>
            <a:off x="-142908" y="285728"/>
            <a:ext cx="5000660" cy="6072230"/>
          </a:xfrm>
          <a:prstGeom prst="verticalScroll">
            <a:avLst>
              <a:gd name="adj" fmla="val 1314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Bookman Old Style" pitchFamily="18" charset="0"/>
              </a:rPr>
              <a:t>Африка является прародиной человека. В 1994 г. </a:t>
            </a:r>
            <a:r>
              <a:rPr lang="ru-RU" sz="240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Bookman Old Style" pitchFamily="18" charset="0"/>
              </a:rPr>
              <a:t>Эфиопии ученые установили возраст останков древнейшего человека – около 4 млн. лет.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Bookman Old Style" pitchFamily="18" charset="0"/>
              </a:rPr>
              <a:t>Современный человек появился 11 тыс. лет.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Оформление по умолчанию 14">
      <a:dk1>
        <a:srgbClr val="000000"/>
      </a:dk1>
      <a:lt1>
        <a:srgbClr val="FFCC99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E2CA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99FF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AFF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CC99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E2C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414</Words>
  <Application>Microsoft Office PowerPoint</Application>
  <PresentationFormat>Экран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Славик</cp:lastModifiedBy>
  <cp:revision>36</cp:revision>
  <dcterms:modified xsi:type="dcterms:W3CDTF">2013-07-10T20:40:28Z</dcterms:modified>
</cp:coreProperties>
</file>