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FC55-8DEC-4381-BAA4-8647219B05A5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87C33-AD7E-46C7-ADC1-1AF3BED0980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FC55-8DEC-4381-BAA4-8647219B05A5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87C33-AD7E-46C7-ADC1-1AF3BED098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FC55-8DEC-4381-BAA4-8647219B05A5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87C33-AD7E-46C7-ADC1-1AF3BED098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FC55-8DEC-4381-BAA4-8647219B05A5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87C33-AD7E-46C7-ADC1-1AF3BED098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FC55-8DEC-4381-BAA4-8647219B05A5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F387C33-AD7E-46C7-ADC1-1AF3BED0980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FC55-8DEC-4381-BAA4-8647219B05A5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87C33-AD7E-46C7-ADC1-1AF3BED098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FC55-8DEC-4381-BAA4-8647219B05A5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87C33-AD7E-46C7-ADC1-1AF3BED098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FC55-8DEC-4381-BAA4-8647219B05A5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87C33-AD7E-46C7-ADC1-1AF3BED098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FC55-8DEC-4381-BAA4-8647219B05A5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87C33-AD7E-46C7-ADC1-1AF3BED098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FC55-8DEC-4381-BAA4-8647219B05A5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87C33-AD7E-46C7-ADC1-1AF3BED098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FC55-8DEC-4381-BAA4-8647219B05A5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87C33-AD7E-46C7-ADC1-1AF3BED098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ACBFC55-8DEC-4381-BAA4-8647219B05A5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F387C33-AD7E-46C7-ADC1-1AF3BED0980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0%D1%82%D0%BB%D0%B0%D0%BD%D1%82%D0%B8%D1%87%D0%BD%D0%B8%D0%B9_%D0%BE%D0%BA%D0%B5%D0%B0%D0%BD" TargetMode="External"/><Relationship Id="rId13" Type="http://schemas.openxmlformats.org/officeDocument/2006/relationships/hyperlink" Target="http://uk.wikipedia.org/wiki/%D0%9A%D0%BE%D0%BD%D1%81%D1%82%D0%B8%D1%82%D1%83%D1%86%D1%96%D0%B9%D0%BD%D0%B0_%D0%BC%D0%BE%D0%BD%D0%B0%D1%80%D1%85%D1%96%D1%8F" TargetMode="External"/><Relationship Id="rId18" Type="http://schemas.openxmlformats.org/officeDocument/2006/relationships/hyperlink" Target="http://uk.wikipedia.org/wiki/%D0%A3%D0%B5%D0%BB%D1%8C%D1%81" TargetMode="External"/><Relationship Id="rId26" Type="http://schemas.openxmlformats.org/officeDocument/2006/relationships/hyperlink" Target="http://uk.wikipedia.org/wiki/%D0%A0%D0%B0%D0%B4%D0%B0_%D0%84%D0%B2%D1%80%D0%BE%D0%BF%D0%B8" TargetMode="External"/><Relationship Id="rId39" Type="http://schemas.openxmlformats.org/officeDocument/2006/relationships/hyperlink" Target="http://uk.wikipedia.org/wiki/%D0%A0%D0%B5%D1%84%D0%BE%D1%80%D0%BC%D0%B0%D1%86%D1%96%D1%8F" TargetMode="External"/><Relationship Id="rId3" Type="http://schemas.openxmlformats.org/officeDocument/2006/relationships/hyperlink" Target="http://uk.wikipedia.org/wiki/%D0%A1%D1%83%D0%B2%D0%B5%D1%80%D0%B5%D0%BD%D0%BD%D0%B0_%D0%B4%D0%B5%D1%80%D0%B6%D0%B0%D0%B2%D0%B0" TargetMode="External"/><Relationship Id="rId21" Type="http://schemas.openxmlformats.org/officeDocument/2006/relationships/hyperlink" Target="http://uk.wikipedia.org/wiki/%D0%9A%D0%B0%D1%80%D0%B4%D1%96%D1%84%D1%84" TargetMode="External"/><Relationship Id="rId34" Type="http://schemas.openxmlformats.org/officeDocument/2006/relationships/hyperlink" Target="http://uk.wikipedia.org/wiki/1215" TargetMode="External"/><Relationship Id="rId42" Type="http://schemas.openxmlformats.org/officeDocument/2006/relationships/hyperlink" Target="http://uk.wikipedia.org/wiki/%D0%94%D0%B0%D1%80%D0%B5%D0%BC_(%D0%B3%D1%80%D0%B0%D1%84%D1%81%D1%82%D0%B2%D0%BE)" TargetMode="External"/><Relationship Id="rId7" Type="http://schemas.openxmlformats.org/officeDocument/2006/relationships/hyperlink" Target="http://uk.wikipedia.org/wiki/%D0%A0%D0%B5%D1%81%D0%BF%D1%83%D0%B1%D0%BB%D1%96%D0%BA%D0%B0_%D0%86%D1%80%D0%BB%D0%B0%D0%BD%D0%B4%D1%96%D1%8F" TargetMode="External"/><Relationship Id="rId12" Type="http://schemas.openxmlformats.org/officeDocument/2006/relationships/hyperlink" Target="http://uk.wikipedia.org/wiki/%D0%A3%D0%BD%D1%96%D1%82%D0%B0%D1%80%D0%BD%D0%B0_%D0%B4%D0%B5%D1%80%D0%B6%D0%B0%D0%B2%D0%B0" TargetMode="External"/><Relationship Id="rId17" Type="http://schemas.openxmlformats.org/officeDocument/2006/relationships/hyperlink" Target="http://uk.wikipedia.org/wiki/%D0%A8%D0%BE%D1%82%D0%BB%D0%B0%D0%BD%D0%B4%D1%96%D1%8F" TargetMode="External"/><Relationship Id="rId25" Type="http://schemas.openxmlformats.org/officeDocument/2006/relationships/hyperlink" Target="http://uk.wikipedia.org/wiki/%D0%A1%D0%BF%D1%96%D0%B2%D0%B4%D1%80%D1%83%D0%B6%D0%BD%D1%96%D1%81%D1%82%D1%8C_%D0%BD%D0%B0%D1%86%D1%96%D0%B9" TargetMode="External"/><Relationship Id="rId33" Type="http://schemas.openxmlformats.org/officeDocument/2006/relationships/hyperlink" Target="http://uk.wikipedia.org/wiki/%D0%92%D0%B5%D0%BB%D0%B8%D0%BA%D0%B0_%D1%85%D0%B0%D1%80%D1%82%D1%96%D1%8F_%D0%B2%D0%BE%D0%BB%D1%8C%D0%BD%D0%BE%D1%81%D1%82%D0%B5%D0%B9" TargetMode="External"/><Relationship Id="rId38" Type="http://schemas.openxmlformats.org/officeDocument/2006/relationships/hyperlink" Target="http://uk.wikipedia.org/wiki/%D0%90%D0%BD%D0%B3%D0%BB%D1%96%D0%BA%D0%B0%D0%BD%D1%81%D1%82%D0%B2%D0%BE" TargetMode="External"/><Relationship Id="rId46" Type="http://schemas.openxmlformats.org/officeDocument/2006/relationships/hyperlink" Target="http://uk.wikipedia.org/wiki/%D0%84%D0%B2%D1%80%D0%BE%D0%BF%D0%B0" TargetMode="External"/><Relationship Id="rId2" Type="http://schemas.openxmlformats.org/officeDocument/2006/relationships/hyperlink" Target="http://uk.wikipedia.org/wiki/%D0%90%D0%BD%D0%B3%D0%BB%D1%96%D0%B9%D1%81%D1%8C%D0%BA%D0%B0_%D0%BC%D0%BE%D0%B2%D0%B0" TargetMode="External"/><Relationship Id="rId16" Type="http://schemas.openxmlformats.org/officeDocument/2006/relationships/hyperlink" Target="http://uk.wikipedia.org/wiki/%D0%90%D0%BD%D0%B3%D0%BB%D1%96%D1%8F" TargetMode="External"/><Relationship Id="rId20" Type="http://schemas.openxmlformats.org/officeDocument/2006/relationships/hyperlink" Target="http://uk.wikipedia.org/wiki/%D0%95%D0%B4%D0%B8%D0%BD%D0%B1%D1%83%D1%80%D0%B3" TargetMode="External"/><Relationship Id="rId29" Type="http://schemas.openxmlformats.org/officeDocument/2006/relationships/hyperlink" Target="http://uk.wikipedia.org/wiki/G20" TargetMode="External"/><Relationship Id="rId41" Type="http://schemas.openxmlformats.org/officeDocument/2006/relationships/hyperlink" Target="http://uk.wikipedia.org/w/index.php?title=%D0%A6%D0%B5%D1%80%D0%BA%D0%B2%D0%B0_%D0%A3%D0%B5%D0%BB%D1%8C%D1%81%D1%83&amp;action=edit&amp;redlink=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uk.wikipedia.org/wiki/%D0%9F%D1%96%D0%B2%D0%BD%D1%96%D1%87%D0%BD%D0%B0_%D0%86%D1%80%D0%BB%D0%B0%D0%BD%D0%B4%D1%96%D1%8F" TargetMode="External"/><Relationship Id="rId11" Type="http://schemas.openxmlformats.org/officeDocument/2006/relationships/hyperlink" Target="http://uk.wikipedia.org/wiki/%D0%86%D1%80%D0%BB%D0%B0%D0%BD%D0%B4%D1%81%D1%8C%D0%BA%D0%B5_%D0%BC%D0%BE%D1%80%D0%B5" TargetMode="External"/><Relationship Id="rId24" Type="http://schemas.openxmlformats.org/officeDocument/2006/relationships/hyperlink" Target="http://uk.wikipedia.org/wiki/%D0%A0%D0%B0%D0%B4%D0%B0_%D0%B1%D0%B5%D0%B7%D0%BF%D0%B5%D0%BA%D0%B8_%D0%9E%D0%9E%D0%9D" TargetMode="External"/><Relationship Id="rId32" Type="http://schemas.openxmlformats.org/officeDocument/2006/relationships/hyperlink" Target="http://uk.wikipedia.org/wiki/%D0%A1%D0%B2%D1%96%D1%82%D0%BE%D0%B2%D0%B0_%D0%BE%D1%80%D0%B3%D0%B0%D0%BD%D1%96%D0%B7%D0%B0%D1%86%D1%96%D1%8F_%D1%82%D0%BE%D1%80%D0%B3%D1%96%D0%B2%D0%BB%D1%96" TargetMode="External"/><Relationship Id="rId37" Type="http://schemas.openxmlformats.org/officeDocument/2006/relationships/hyperlink" Target="http://uk.wikipedia.org/wiki/%D0%93%D0%B5%D0%BD%D1%80%D1%96%D1%85_VIII" TargetMode="External"/><Relationship Id="rId40" Type="http://schemas.openxmlformats.org/officeDocument/2006/relationships/hyperlink" Target="http://uk.wikipedia.org/wiki/%D0%A0%D0%B8%D0%BC%D0%BE-%D0%BA%D0%B0%D1%82%D0%BE%D0%BB%D0%B8%D1%86%D1%8C%D0%BA%D0%B0_%D1%86%D0%B5%D1%80%D0%BA%D0%B2%D0%B0" TargetMode="External"/><Relationship Id="rId45" Type="http://schemas.openxmlformats.org/officeDocument/2006/relationships/hyperlink" Target="http://uk.wikipedia.org/wiki/%D0%90%D0%BD%D1%82%D0%B8%D1%81%D0%B5%D0%BC%D1%96%D1%82%D0%B8%D0%B7%D0%BC" TargetMode="External"/><Relationship Id="rId5" Type="http://schemas.openxmlformats.org/officeDocument/2006/relationships/hyperlink" Target="http://uk.wikipedia.org/wiki/%D0%86%D1%80%D0%BB%D0%B0%D0%BD%D0%B4%D1%96%D1%8F_(%D0%BE%D1%81%D1%82%D1%80%D1%96%D0%B2)" TargetMode="External"/><Relationship Id="rId15" Type="http://schemas.openxmlformats.org/officeDocument/2006/relationships/hyperlink" Target="http://uk.wikipedia.org/wiki/%D0%9B%D0%BE%D0%BD%D0%B4%D0%BE%D0%BD" TargetMode="External"/><Relationship Id="rId23" Type="http://schemas.openxmlformats.org/officeDocument/2006/relationships/hyperlink" Target="http://uk.wikipedia.org/wiki/%D0%91%D1%80%D0%B8%D1%82%D0%B0%D0%BD%D1%81%D1%8C%D0%BA%D1%96_%D0%B7%D0%B0%D0%BC%D0%BE%D1%80%D1%81%D1%8C%D0%BA%D1%96_%D1%82%D0%B5%D1%80%D0%B8%D1%82%D0%BE%D1%80%D1%96%D1%97" TargetMode="External"/><Relationship Id="rId28" Type="http://schemas.openxmlformats.org/officeDocument/2006/relationships/hyperlink" Target="http://uk.wikipedia.org/wiki/G7" TargetMode="External"/><Relationship Id="rId36" Type="http://schemas.openxmlformats.org/officeDocument/2006/relationships/hyperlink" Target="http://uk.wikipedia.org/wiki/1689" TargetMode="External"/><Relationship Id="rId10" Type="http://schemas.openxmlformats.org/officeDocument/2006/relationships/hyperlink" Target="http://uk.wikipedia.org/wiki/%D0%9B%D0%B0-%D0%9C%D0%B0%D0%BD%D1%88" TargetMode="External"/><Relationship Id="rId19" Type="http://schemas.openxmlformats.org/officeDocument/2006/relationships/hyperlink" Target="http://uk.wikipedia.org/wiki/%D0%91%D0%B5%D0%BB%D1%84%D0%B0%D1%81%D1%82" TargetMode="External"/><Relationship Id="rId31" Type="http://schemas.openxmlformats.org/officeDocument/2006/relationships/hyperlink" Target="http://uk.wikipedia.org/wiki/%D0%9E%D1%80%D0%B3%D0%B0%D0%BD%D1%96%D0%B7%D0%B0%D1%86%D1%96%D1%8F_%D0%B5%D0%BA%D0%BE%D0%BD%D0%BE%D0%BC%D1%96%D1%87%D0%BD%D0%BE%D0%B3%D0%BE_%D1%81%D0%BF%D1%96%D0%B2%D1%80%D0%BE%D0%B1%D1%96%D1%82%D0%BD%D0%B8%D1%86%D1%82%D0%B2%D0%B0_%D1%82%D0%B0_%D1%80%D0%BE%D0%B7%D0%B2%D0%B8%D1%82%D0%BA%D1%83" TargetMode="External"/><Relationship Id="rId44" Type="http://schemas.openxmlformats.org/officeDocument/2006/relationships/hyperlink" Target="http://uk.wikipedia.org/wiki/%D0%9A%D0%BE%D1%80%D0%BD%D1%83%D0%BE%D0%BB" TargetMode="External"/><Relationship Id="rId4" Type="http://schemas.openxmlformats.org/officeDocument/2006/relationships/hyperlink" Target="http://uk.wikipedia.org/wiki/%D0%92%D0%B5%D0%BB%D0%B8%D0%BA%D0%BE%D0%B1%D1%80%D0%B8%D1%82%D0%B0%D0%BD%D1%96%D1%8F_(%D0%BE%D1%81%D1%82%D1%80%D1%96%D0%B2)" TargetMode="External"/><Relationship Id="rId9" Type="http://schemas.openxmlformats.org/officeDocument/2006/relationships/hyperlink" Target="http://uk.wikipedia.org/wiki/%D0%9F%D1%96%D0%B2%D0%BD%D1%96%D1%87%D0%BD%D0%B5_%D0%BC%D0%BE%D1%80%D0%B5" TargetMode="External"/><Relationship Id="rId14" Type="http://schemas.openxmlformats.org/officeDocument/2006/relationships/hyperlink" Target="http://uk.wikipedia.org/wiki/%D0%9F%D0%B0%D1%80%D0%BB%D0%B0%D0%BC%D0%B5%D0%BD%D1%82" TargetMode="External"/><Relationship Id="rId22" Type="http://schemas.openxmlformats.org/officeDocument/2006/relationships/hyperlink" Target="http://uk.wikipedia.org/wiki/%D0%9A%D0%BE%D1%80%D0%BE%D0%BD%D0%BD%D1%96_%D0%B2%D0%BE%D0%BB%D0%BE%D0%B4%D1%96%D0%BD%D0%BD%D1%8F" TargetMode="External"/><Relationship Id="rId27" Type="http://schemas.openxmlformats.org/officeDocument/2006/relationships/hyperlink" Target="http://uk.wikipedia.org/wiki/%D0%84%D0%A1" TargetMode="External"/><Relationship Id="rId30" Type="http://schemas.openxmlformats.org/officeDocument/2006/relationships/hyperlink" Target="http://uk.wikipedia.org/wiki/%D0%9D%D0%90%D0%A2%D0%9E" TargetMode="External"/><Relationship Id="rId35" Type="http://schemas.openxmlformats.org/officeDocument/2006/relationships/hyperlink" Target="http://uk.wikipedia.org/wiki/%D0%91%D1%96%D0%BB%D0%BB%D1%8C_%D0%BF%D1%80%D0%BE_%D0%BF%D1%80%D0%B0%D0%B2%D0%B0_1689" TargetMode="External"/><Relationship Id="rId43" Type="http://schemas.openxmlformats.org/officeDocument/2006/relationships/hyperlink" Target="http://uk.wikipedia.org/wiki/%D0%99%D0%BE%D1%80%D0%BA%D1%88%D0%B8%D1%8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4104456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88640"/>
            <a:ext cx="4392488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212976"/>
            <a:ext cx="4392488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212976"/>
            <a:ext cx="4104456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998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3219"/>
            <a:ext cx="8496944" cy="651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910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712967" cy="655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909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30924"/>
            <a:ext cx="3960440" cy="949804"/>
          </a:xfrm>
        </p:spPr>
        <p:txBody>
          <a:bodyPr>
            <a:normAutofit fontScale="90000"/>
          </a:bodyPr>
          <a:lstStyle/>
          <a:p>
            <a:r>
              <a:rPr lang="uk-UA" sz="2200" b="1" dirty="0" smtClean="0"/>
              <a:t>Велика Британія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476672"/>
            <a:ext cx="8928992" cy="6264696"/>
          </a:xfrm>
        </p:spPr>
        <p:txBody>
          <a:bodyPr>
            <a:normAutofit/>
          </a:bodyPr>
          <a:lstStyle/>
          <a:p>
            <a:r>
              <a:rPr lang="vi-VN" sz="1000" b="1" dirty="0" smtClean="0"/>
              <a:t>Вели́ка Брита́нія</a:t>
            </a:r>
            <a:r>
              <a:rPr lang="vi-VN" sz="1000" dirty="0" smtClean="0"/>
              <a:t> (</a:t>
            </a:r>
            <a:r>
              <a:rPr lang="vi-VN" sz="1000" dirty="0" smtClean="0">
                <a:hlinkClick r:id="rId2" tooltip="Англійська мова"/>
              </a:rPr>
              <a:t>англ.</a:t>
            </a:r>
            <a:r>
              <a:rPr lang="vi-VN" sz="1000" dirty="0" smtClean="0"/>
              <a:t> </a:t>
            </a:r>
            <a:r>
              <a:rPr lang="en-US" sz="1000" i="1" dirty="0" smtClean="0"/>
              <a:t>Great Britain</a:t>
            </a:r>
            <a:r>
              <a:rPr lang="en-US" sz="1000" dirty="0" smtClean="0"/>
              <a:t>); </a:t>
            </a:r>
            <a:r>
              <a:rPr lang="vi-VN" sz="1000" dirty="0" smtClean="0"/>
              <a:t>повна назва — </a:t>
            </a:r>
            <a:r>
              <a:rPr lang="vi-VN" sz="1000" b="1" dirty="0" smtClean="0"/>
              <a:t>Сполу́чене Королі́вство Вели́кої Брита́нії та Півні́чної Ірла́ндії</a:t>
            </a:r>
            <a:r>
              <a:rPr lang="vi-VN" sz="1000" dirty="0" smtClean="0"/>
              <a:t>, (</a:t>
            </a:r>
            <a:r>
              <a:rPr lang="vi-VN" sz="1000" dirty="0" smtClean="0">
                <a:hlinkClick r:id="rId2" tooltip="Англійська мова"/>
              </a:rPr>
              <a:t>англ.</a:t>
            </a:r>
            <a:r>
              <a:rPr lang="vi-VN" sz="1000" dirty="0" smtClean="0"/>
              <a:t> </a:t>
            </a:r>
            <a:r>
              <a:rPr lang="en-US" sz="1000" i="1" dirty="0" smtClean="0"/>
              <a:t>United Kingdom of Great Britain and Northern Ireland</a:t>
            </a:r>
            <a:r>
              <a:rPr lang="en-US" sz="1000" dirty="0" smtClean="0"/>
              <a:t>); </a:t>
            </a:r>
            <a:r>
              <a:rPr lang="vi-VN" sz="1000" dirty="0" smtClean="0"/>
              <a:t>скорочено: </a:t>
            </a:r>
            <a:r>
              <a:rPr lang="vi-VN" sz="1000" b="1" dirty="0" smtClean="0"/>
              <a:t>Сполу́чене Королі́вство</a:t>
            </a:r>
            <a:r>
              <a:rPr lang="vi-VN" sz="1000" dirty="0" smtClean="0"/>
              <a:t>, відома також як </a:t>
            </a:r>
            <a:r>
              <a:rPr lang="vi-VN" sz="1000" b="1" dirty="0" smtClean="0"/>
              <a:t>Брита́нія</a:t>
            </a:r>
            <a:r>
              <a:rPr lang="vi-VN" sz="1000" dirty="0" smtClean="0"/>
              <a:t>, </a:t>
            </a:r>
            <a:r>
              <a:rPr lang="vi-VN" sz="1000" b="1" dirty="0" smtClean="0"/>
              <a:t>Великобрита́нія</a:t>
            </a:r>
            <a:r>
              <a:rPr lang="vi-VN" sz="1000" dirty="0" smtClean="0"/>
              <a:t> — </a:t>
            </a:r>
            <a:r>
              <a:rPr lang="vi-VN" sz="1000" dirty="0" smtClean="0">
                <a:hlinkClick r:id="rId3" tooltip="Суверенна держава"/>
              </a:rPr>
              <a:t>суверенна держава</a:t>
            </a:r>
            <a:r>
              <a:rPr lang="vi-VN" sz="1000" dirty="0" smtClean="0"/>
              <a:t>, розташована біля північно-західного узбережжя континентальної Європи. Територія Сполученого Королівства включає </a:t>
            </a:r>
            <a:r>
              <a:rPr lang="vi-VN" sz="1000" dirty="0" smtClean="0">
                <a:hlinkClick r:id="rId4" tooltip="Великобританія (острів)"/>
              </a:rPr>
              <a:t>острів Великобританія</a:t>
            </a:r>
            <a:r>
              <a:rPr lang="vi-VN" sz="1000" dirty="0" smtClean="0"/>
              <a:t>, частину </a:t>
            </a:r>
            <a:r>
              <a:rPr lang="vi-VN" sz="1000" dirty="0" smtClean="0">
                <a:hlinkClick r:id="rId5" tooltip="Ірландія (острів)"/>
              </a:rPr>
              <a:t>острова Ірландія</a:t>
            </a:r>
            <a:r>
              <a:rPr lang="vi-VN" sz="1000" dirty="0" smtClean="0"/>
              <a:t> та численні невеликі острови. </a:t>
            </a:r>
            <a:r>
              <a:rPr lang="vi-VN" sz="1000" dirty="0" smtClean="0">
                <a:hlinkClick r:id="rId6" tooltip="Північна Ірландія"/>
              </a:rPr>
              <a:t>Північна Ірландія</a:t>
            </a:r>
            <a:r>
              <a:rPr lang="vi-VN" sz="1000" dirty="0" smtClean="0"/>
              <a:t> — єдина частина Сполученого Королівства, що має суходільний кордон з іншою суверенною країною — </a:t>
            </a:r>
            <a:r>
              <a:rPr lang="vi-VN" sz="1000" dirty="0" smtClean="0">
                <a:hlinkClick r:id="rId7" tooltip="Республіка Ірландія"/>
              </a:rPr>
              <a:t>Республікою Ірландією</a:t>
            </a:r>
            <a:r>
              <a:rPr lang="vi-VN" sz="1000" dirty="0" smtClean="0"/>
              <a:t>. Всі інші кордони є водними: Сполучене Королівство оточене </a:t>
            </a:r>
            <a:r>
              <a:rPr lang="vi-VN" sz="1000" dirty="0" smtClean="0">
                <a:hlinkClick r:id="rId8" tooltip="Атлантичний океан"/>
              </a:rPr>
              <a:t>Атлантичним Океаном</a:t>
            </a:r>
            <a:r>
              <a:rPr lang="vi-VN" sz="1000" dirty="0" smtClean="0"/>
              <a:t>, </a:t>
            </a:r>
            <a:r>
              <a:rPr lang="vi-VN" sz="1000" dirty="0" smtClean="0">
                <a:hlinkClick r:id="rId9" tooltip="Північне море"/>
              </a:rPr>
              <a:t>Північним морем</a:t>
            </a:r>
            <a:r>
              <a:rPr lang="vi-VN" sz="1000" dirty="0" smtClean="0"/>
              <a:t>, протокою </a:t>
            </a:r>
            <a:r>
              <a:rPr lang="vi-VN" sz="1000" dirty="0" smtClean="0">
                <a:hlinkClick r:id="rId10" tooltip="Ла-Манш"/>
              </a:rPr>
              <a:t>Ла-Манш</a:t>
            </a:r>
            <a:r>
              <a:rPr lang="vi-VN" sz="1000" dirty="0" smtClean="0"/>
              <a:t> та </a:t>
            </a:r>
            <a:r>
              <a:rPr lang="vi-VN" sz="1000" dirty="0" smtClean="0">
                <a:hlinkClick r:id="rId11" tooltip="Ірландське море"/>
              </a:rPr>
              <a:t>Ірландським морем</a:t>
            </a:r>
            <a:r>
              <a:rPr lang="vi-VN" sz="1000" dirty="0" smtClean="0"/>
              <a:t>.</a:t>
            </a:r>
          </a:p>
          <a:p>
            <a:r>
              <a:rPr lang="vi-VN" sz="1000" dirty="0" smtClean="0"/>
              <a:t>Сполучене Королівство — </a:t>
            </a:r>
            <a:r>
              <a:rPr lang="vi-VN" sz="1000" dirty="0" smtClean="0">
                <a:hlinkClick r:id="rId12" tooltip="Унітарна держава"/>
              </a:rPr>
              <a:t>унітарна держава</a:t>
            </a:r>
            <a:r>
              <a:rPr lang="vi-VN" sz="1000" dirty="0" smtClean="0"/>
              <a:t>, </a:t>
            </a:r>
            <a:r>
              <a:rPr lang="vi-VN" sz="1000" dirty="0" smtClean="0">
                <a:hlinkClick r:id="rId13" tooltip="Конституційна монархія"/>
              </a:rPr>
              <a:t>конституційна монархія</a:t>
            </a:r>
            <a:r>
              <a:rPr lang="vi-VN" sz="1000" dirty="0" smtClean="0"/>
              <a:t> з </a:t>
            </a:r>
            <a:r>
              <a:rPr lang="vi-VN" sz="1000" dirty="0" smtClean="0">
                <a:hlinkClick r:id="rId14" tooltip="Парламент"/>
              </a:rPr>
              <a:t>парламентською</a:t>
            </a:r>
            <a:r>
              <a:rPr lang="vi-VN" sz="1000" dirty="0" smtClean="0"/>
              <a:t> системою управління. Столиця Королівства — місто </a:t>
            </a:r>
            <a:r>
              <a:rPr lang="vi-VN" sz="1000" dirty="0" smtClean="0">
                <a:hlinkClick r:id="rId15" tooltip="Лондон"/>
              </a:rPr>
              <a:t>Лондон</a:t>
            </a:r>
            <a:r>
              <a:rPr lang="vi-VN" sz="1000" dirty="0" smtClean="0"/>
              <a:t>. Королівство об'єднує чотири країни: </a:t>
            </a:r>
            <a:r>
              <a:rPr lang="vi-VN" sz="1000" dirty="0" smtClean="0">
                <a:hlinkClick r:id="rId16" tooltip="Англія"/>
              </a:rPr>
              <a:t>Англію</a:t>
            </a:r>
            <a:r>
              <a:rPr lang="vi-VN" sz="1000" dirty="0" smtClean="0"/>
              <a:t>, </a:t>
            </a:r>
            <a:r>
              <a:rPr lang="vi-VN" sz="1000" dirty="0" smtClean="0">
                <a:hlinkClick r:id="rId6" tooltip="Північна Ірландія"/>
              </a:rPr>
              <a:t>Північну Ірландію</a:t>
            </a:r>
            <a:r>
              <a:rPr lang="vi-VN" sz="1000" dirty="0" smtClean="0"/>
              <a:t>, </a:t>
            </a:r>
            <a:r>
              <a:rPr lang="vi-VN" sz="1000" dirty="0" smtClean="0">
                <a:hlinkClick r:id="rId17" tooltip="Шотландія"/>
              </a:rPr>
              <a:t>Шотландію</a:t>
            </a:r>
            <a:r>
              <a:rPr lang="vi-VN" sz="1000" dirty="0" smtClean="0"/>
              <a:t> та </a:t>
            </a:r>
            <a:r>
              <a:rPr lang="vi-VN" sz="1000" dirty="0" smtClean="0">
                <a:hlinkClick r:id="rId18" tooltip="Уельс"/>
              </a:rPr>
              <a:t>Уельс</a:t>
            </a:r>
            <a:r>
              <a:rPr lang="vi-VN" sz="1000" dirty="0" smtClean="0"/>
              <a:t>. Три з цих країн мають національні уряди з різним ступенем повноважень, розташовані у </a:t>
            </a:r>
            <a:r>
              <a:rPr lang="vi-VN" sz="1000" dirty="0" smtClean="0">
                <a:hlinkClick r:id="rId19" tooltip="Белфаст"/>
              </a:rPr>
              <a:t>Белфасті</a:t>
            </a:r>
            <a:r>
              <a:rPr lang="vi-VN" sz="1000" dirty="0" smtClean="0"/>
              <a:t>, </a:t>
            </a:r>
            <a:r>
              <a:rPr lang="vi-VN" sz="1000" dirty="0" smtClean="0">
                <a:hlinkClick r:id="rId20" tooltip="Единбург"/>
              </a:rPr>
              <a:t>Единбурзі</a:t>
            </a:r>
            <a:r>
              <a:rPr lang="vi-VN" sz="1000" dirty="0" smtClean="0"/>
              <a:t> та </a:t>
            </a:r>
            <a:r>
              <a:rPr lang="vi-VN" sz="1000" dirty="0" smtClean="0">
                <a:hlinkClick r:id="rId21" tooltip="Кардіфф"/>
              </a:rPr>
              <a:t>Кардіффі</a:t>
            </a:r>
            <a:r>
              <a:rPr lang="vi-VN" sz="1000" dirty="0" smtClean="0"/>
              <a:t>, відповідно. Зі Сполученим Королівством асоційовані </a:t>
            </a:r>
            <a:r>
              <a:rPr lang="vi-VN" sz="1000" dirty="0" smtClean="0">
                <a:hlinkClick r:id="rId22" tooltip="Коронні володіння"/>
              </a:rPr>
              <a:t>Коронні володіння</a:t>
            </a:r>
            <a:r>
              <a:rPr lang="vi-VN" sz="1000" dirty="0" smtClean="0"/>
              <a:t>, хоча вони й не є його частиною конституційно. Сполучене Королівство має 14 </a:t>
            </a:r>
            <a:r>
              <a:rPr lang="vi-VN" sz="1000" dirty="0" smtClean="0">
                <a:hlinkClick r:id="rId23" tooltip="Британські заморські території"/>
              </a:rPr>
              <a:t>Заморських територій</a:t>
            </a:r>
            <a:r>
              <a:rPr lang="vi-VN" sz="1000" dirty="0" smtClean="0"/>
              <a:t>.</a:t>
            </a:r>
          </a:p>
          <a:p>
            <a:r>
              <a:rPr lang="vi-VN" sz="1000" dirty="0" smtClean="0"/>
              <a:t>Сполучене Королівство розвинена країна, шоста у світі за номінальним ВВП і сьома за ВВП з врахуванням купівельної спроможності. У 19 ст. і в першій половині 20 ст. вона була найбільш економічно потужною країною у світі, і досі зберігає значний економічний, культурний, військовий, науковий та політичний вплив. Велика Британія — ядерна держава, третя у світі за військовими витратами. Сполучене Королівство є постійним членом </a:t>
            </a:r>
            <a:r>
              <a:rPr lang="vi-VN" sz="1000" dirty="0" smtClean="0">
                <a:hlinkClick r:id="rId24" tooltip="Рада безпеки ООН"/>
              </a:rPr>
              <a:t>Ради безпеки ООН</a:t>
            </a:r>
            <a:r>
              <a:rPr lang="vi-VN" sz="1000" dirty="0" smtClean="0"/>
              <a:t> з моменту її заснування. Воно також є членом </a:t>
            </a:r>
            <a:r>
              <a:rPr lang="vi-VN" sz="1000" dirty="0" smtClean="0">
                <a:hlinkClick r:id="rId25" tooltip="Співдружність націй"/>
              </a:rPr>
              <a:t>Співдружності націй</a:t>
            </a:r>
            <a:r>
              <a:rPr lang="vi-VN" sz="1000" dirty="0" smtClean="0"/>
              <a:t>, </a:t>
            </a:r>
            <a:r>
              <a:rPr lang="vi-VN" sz="1000" dirty="0" smtClean="0">
                <a:hlinkClick r:id="rId26" tooltip="Рада Європи"/>
              </a:rPr>
              <a:t>Ради Європи</a:t>
            </a:r>
            <a:r>
              <a:rPr lang="vi-VN" sz="1000" dirty="0" smtClean="0"/>
              <a:t>, </a:t>
            </a:r>
            <a:r>
              <a:rPr lang="vi-VN" sz="1000" dirty="0" smtClean="0">
                <a:hlinkClick r:id="rId27" tooltip="ЄС"/>
              </a:rPr>
              <a:t>Європейського Союзу</a:t>
            </a:r>
            <a:r>
              <a:rPr lang="vi-VN" sz="1000" dirty="0" smtClean="0"/>
              <a:t>, </a:t>
            </a:r>
            <a:r>
              <a:rPr lang="vi-VN" sz="1000" dirty="0" smtClean="0">
                <a:hlinkClick r:id="rId28" tooltip="G7"/>
              </a:rPr>
              <a:t>Великої сімки</a:t>
            </a:r>
            <a:r>
              <a:rPr lang="vi-VN" sz="1000" dirty="0" smtClean="0"/>
              <a:t>, </a:t>
            </a:r>
            <a:r>
              <a:rPr lang="vi-VN" sz="1000" dirty="0" smtClean="0">
                <a:hlinkClick r:id="rId29" tooltip="G20"/>
              </a:rPr>
              <a:t>Великої двадцятки</a:t>
            </a:r>
            <a:r>
              <a:rPr lang="vi-VN" sz="1000" dirty="0" smtClean="0"/>
              <a:t>, </a:t>
            </a:r>
            <a:r>
              <a:rPr lang="vi-VN" sz="1000" dirty="0" smtClean="0">
                <a:hlinkClick r:id="rId30" tooltip="НАТО"/>
              </a:rPr>
              <a:t>НАТО</a:t>
            </a:r>
            <a:r>
              <a:rPr lang="vi-VN" sz="1000" dirty="0" smtClean="0"/>
              <a:t>, </a:t>
            </a:r>
            <a:r>
              <a:rPr lang="vi-VN" sz="1000" dirty="0" smtClean="0">
                <a:hlinkClick r:id="rId31" tooltip="Організація економічного співробітництва та розвитку"/>
              </a:rPr>
              <a:t>Організації економічного співробітництва та розвитку</a:t>
            </a:r>
            <a:r>
              <a:rPr lang="vi-VN" sz="1000" dirty="0" smtClean="0"/>
              <a:t>, </a:t>
            </a:r>
            <a:r>
              <a:rPr lang="vi-VN" sz="1000" dirty="0" smtClean="0">
                <a:hlinkClick r:id="rId32" tooltip="Світова організація торгівлі"/>
              </a:rPr>
              <a:t>Світової організації торгівлі</a:t>
            </a:r>
            <a:r>
              <a:rPr lang="vi-VN" sz="1000" dirty="0" smtClean="0"/>
              <a:t>.</a:t>
            </a:r>
          </a:p>
          <a:p>
            <a:r>
              <a:rPr lang="vi-VN" sz="1000" dirty="0" smtClean="0"/>
              <a:t/>
            </a:r>
            <a:br>
              <a:rPr lang="vi-VN" sz="1000" dirty="0" smtClean="0"/>
            </a:br>
            <a:endParaRPr lang="vi-VN" sz="1000" dirty="0" smtClean="0"/>
          </a:p>
          <a:p>
            <a:r>
              <a:rPr lang="ru-RU" sz="1100" b="1" dirty="0" err="1" smtClean="0"/>
              <a:t>Політика</a:t>
            </a:r>
            <a:endParaRPr lang="ru-RU" sz="1100" b="1" dirty="0" smtClean="0"/>
          </a:p>
          <a:p>
            <a:r>
              <a:rPr lang="ru-RU" sz="1100" dirty="0" err="1" smtClean="0"/>
              <a:t>Сполучене</a:t>
            </a:r>
            <a:r>
              <a:rPr lang="ru-RU" sz="1100" dirty="0" smtClean="0"/>
              <a:t> </a:t>
            </a:r>
            <a:r>
              <a:rPr lang="ru-RU" sz="1100" dirty="0" err="1" smtClean="0"/>
              <a:t>королівство</a:t>
            </a:r>
            <a:r>
              <a:rPr lang="ru-RU" sz="1100" dirty="0" smtClean="0"/>
              <a:t> — </a:t>
            </a:r>
            <a:r>
              <a:rPr lang="ru-RU" sz="1100" dirty="0" err="1" smtClean="0">
                <a:hlinkClick r:id="rId13" tooltip="Конституційна монархія"/>
              </a:rPr>
              <a:t>конституційна</a:t>
            </a:r>
            <a:r>
              <a:rPr lang="ru-RU" sz="1100" dirty="0" smtClean="0">
                <a:hlinkClick r:id="rId13" tooltip="Конституційна монархія"/>
              </a:rPr>
              <a:t> </a:t>
            </a:r>
            <a:r>
              <a:rPr lang="ru-RU" sz="1100" dirty="0" err="1" smtClean="0">
                <a:hlinkClick r:id="rId13" tooltip="Конституційна монархія"/>
              </a:rPr>
              <a:t>монархія</a:t>
            </a:r>
            <a:r>
              <a:rPr lang="ru-RU" sz="1100" dirty="0" smtClean="0"/>
              <a:t>, яку </a:t>
            </a:r>
            <a:r>
              <a:rPr lang="ru-RU" sz="1100" dirty="0" err="1" smtClean="0"/>
              <a:t>очолює</a:t>
            </a:r>
            <a:r>
              <a:rPr lang="ru-RU" sz="1100" dirty="0" smtClean="0"/>
              <a:t> король </a:t>
            </a:r>
            <a:r>
              <a:rPr lang="ru-RU" sz="1100" dirty="0" err="1" smtClean="0"/>
              <a:t>або</a:t>
            </a:r>
            <a:r>
              <a:rPr lang="ru-RU" sz="1100" dirty="0" smtClean="0"/>
              <a:t> королева. Форма </a:t>
            </a:r>
            <a:r>
              <a:rPr lang="ru-RU" sz="1100" dirty="0" err="1" smtClean="0"/>
              <a:t>правління</a:t>
            </a:r>
            <a:r>
              <a:rPr lang="ru-RU" sz="1100" dirty="0" smtClean="0"/>
              <a:t> — </a:t>
            </a:r>
            <a:r>
              <a:rPr lang="ru-RU" sz="1100" dirty="0" err="1" smtClean="0"/>
              <a:t>парламентська</a:t>
            </a:r>
            <a:r>
              <a:rPr lang="ru-RU" sz="1100" dirty="0" smtClean="0"/>
              <a:t> </a:t>
            </a:r>
            <a:r>
              <a:rPr lang="ru-RU" sz="1100" dirty="0" err="1" smtClean="0"/>
              <a:t>монархія</a:t>
            </a:r>
            <a:r>
              <a:rPr lang="ru-RU" sz="1100" dirty="0" smtClean="0"/>
              <a:t>. </a:t>
            </a:r>
            <a:r>
              <a:rPr lang="ru-RU" sz="1100" dirty="0" err="1" smtClean="0"/>
              <a:t>Під</a:t>
            </a:r>
            <a:r>
              <a:rPr lang="ru-RU" sz="1100" dirty="0" smtClean="0"/>
              <a:t> </a:t>
            </a:r>
            <a:r>
              <a:rPr lang="ru-RU" sz="1100" dirty="0" err="1" smtClean="0"/>
              <a:t>конституцією</a:t>
            </a:r>
            <a:r>
              <a:rPr lang="ru-RU" sz="1100" dirty="0" smtClean="0"/>
              <a:t> </a:t>
            </a:r>
            <a:r>
              <a:rPr lang="ru-RU" sz="1100" dirty="0" err="1" smtClean="0"/>
              <a:t>розуміється</a:t>
            </a:r>
            <a:r>
              <a:rPr lang="ru-RU" sz="1100" dirty="0" smtClean="0"/>
              <a:t> </a:t>
            </a:r>
            <a:r>
              <a:rPr lang="ru-RU" sz="1100" dirty="0" err="1" smtClean="0"/>
              <a:t>сукупність</a:t>
            </a:r>
            <a:r>
              <a:rPr lang="ru-RU" sz="1100" dirty="0" smtClean="0"/>
              <a:t> </a:t>
            </a:r>
            <a:r>
              <a:rPr lang="ru-RU" sz="1100" dirty="0" err="1" smtClean="0"/>
              <a:t>різних</a:t>
            </a:r>
            <a:r>
              <a:rPr lang="ru-RU" sz="1100" dirty="0" smtClean="0"/>
              <a:t> </a:t>
            </a:r>
            <a:r>
              <a:rPr lang="ru-RU" sz="1100" dirty="0" err="1" smtClean="0"/>
              <a:t>документів</a:t>
            </a:r>
            <a:r>
              <a:rPr lang="ru-RU" sz="1100" dirty="0" smtClean="0"/>
              <a:t>, </a:t>
            </a:r>
            <a:r>
              <a:rPr lang="ru-RU" sz="1100" dirty="0" err="1" smtClean="0"/>
              <a:t>що</a:t>
            </a:r>
            <a:r>
              <a:rPr lang="ru-RU" sz="1100" dirty="0" smtClean="0"/>
              <a:t> </a:t>
            </a:r>
            <a:r>
              <a:rPr lang="ru-RU" sz="1100" dirty="0" err="1" smtClean="0"/>
              <a:t>регулюють</a:t>
            </a:r>
            <a:r>
              <a:rPr lang="ru-RU" sz="1100" dirty="0" smtClean="0"/>
              <a:t> </a:t>
            </a:r>
            <a:r>
              <a:rPr lang="ru-RU" sz="1100" dirty="0" err="1" smtClean="0"/>
              <a:t>питання</a:t>
            </a:r>
            <a:r>
              <a:rPr lang="ru-RU" sz="1100" dirty="0" smtClean="0"/>
              <a:t> </a:t>
            </a:r>
            <a:r>
              <a:rPr lang="ru-RU" sz="1100" dirty="0" err="1" smtClean="0"/>
              <a:t>конституційного</a:t>
            </a:r>
            <a:r>
              <a:rPr lang="ru-RU" sz="1100" dirty="0" smtClean="0"/>
              <a:t> характеру. </a:t>
            </a:r>
            <a:r>
              <a:rPr lang="ru-RU" sz="1100" dirty="0" err="1" smtClean="0"/>
              <a:t>Сюди</a:t>
            </a:r>
            <a:r>
              <a:rPr lang="ru-RU" sz="1100" dirty="0" smtClean="0"/>
              <a:t> належать </a:t>
            </a:r>
            <a:r>
              <a:rPr lang="ru-RU" sz="1100" dirty="0" err="1" smtClean="0"/>
              <a:t>статути</a:t>
            </a:r>
            <a:r>
              <a:rPr lang="ru-RU" sz="1100" dirty="0" smtClean="0"/>
              <a:t> </a:t>
            </a:r>
            <a:r>
              <a:rPr lang="ru-RU" sz="1100" dirty="0" err="1" smtClean="0"/>
              <a:t>або</a:t>
            </a:r>
            <a:r>
              <a:rPr lang="ru-RU" sz="1100" dirty="0" smtClean="0"/>
              <a:t> </a:t>
            </a:r>
            <a:r>
              <a:rPr lang="ru-RU" sz="1100" dirty="0" err="1" smtClean="0"/>
              <a:t>акти</a:t>
            </a:r>
            <a:r>
              <a:rPr lang="ru-RU" sz="1100" dirty="0" smtClean="0"/>
              <a:t> парламенту (</a:t>
            </a:r>
            <a:r>
              <a:rPr lang="ru-RU" sz="1100" dirty="0" err="1" smtClean="0"/>
              <a:t>наприклад</a:t>
            </a:r>
            <a:r>
              <a:rPr lang="ru-RU" sz="1100" dirty="0" smtClean="0"/>
              <a:t>, </a:t>
            </a:r>
            <a:r>
              <a:rPr lang="ru-RU" sz="1100" dirty="0" smtClean="0">
                <a:hlinkClick r:id="rId33" tooltip="Велика хартія вольностей"/>
              </a:rPr>
              <a:t>Велика </a:t>
            </a:r>
            <a:r>
              <a:rPr lang="ru-RU" sz="1100" dirty="0" err="1" smtClean="0">
                <a:hlinkClick r:id="rId33" tooltip="Велика хартія вольностей"/>
              </a:rPr>
              <a:t>хартія</a:t>
            </a:r>
            <a:r>
              <a:rPr lang="ru-RU" sz="1100" dirty="0" smtClean="0">
                <a:hlinkClick r:id="rId33" tooltip="Велика хартія вольностей"/>
              </a:rPr>
              <a:t> вольностей</a:t>
            </a:r>
            <a:r>
              <a:rPr lang="ru-RU" sz="1100" dirty="0" smtClean="0"/>
              <a:t> </a:t>
            </a:r>
            <a:r>
              <a:rPr lang="ru-RU" sz="1100" dirty="0" smtClean="0">
                <a:hlinkClick r:id="rId34" tooltip="1215"/>
              </a:rPr>
              <a:t>1215</a:t>
            </a:r>
            <a:r>
              <a:rPr lang="ru-RU" sz="1100" dirty="0" smtClean="0"/>
              <a:t> року і </a:t>
            </a:r>
            <a:r>
              <a:rPr lang="ru-RU" sz="1100" dirty="0" err="1" smtClean="0">
                <a:hlinkClick r:id="rId35" tooltip="Білль про права 1689"/>
              </a:rPr>
              <a:t>Білль</a:t>
            </a:r>
            <a:r>
              <a:rPr lang="ru-RU" sz="1100" dirty="0" smtClean="0">
                <a:hlinkClick r:id="rId35" tooltip="Білль про права 1689"/>
              </a:rPr>
              <a:t> про права</a:t>
            </a:r>
            <a:r>
              <a:rPr lang="ru-RU" sz="1100" dirty="0" smtClean="0"/>
              <a:t> </a:t>
            </a:r>
            <a:r>
              <a:rPr lang="ru-RU" sz="1100" dirty="0" smtClean="0">
                <a:hlinkClick r:id="rId36" tooltip="1689"/>
              </a:rPr>
              <a:t>1689</a:t>
            </a:r>
            <a:r>
              <a:rPr lang="ru-RU" sz="1100" dirty="0" smtClean="0"/>
              <a:t> року), </a:t>
            </a:r>
            <a:r>
              <a:rPr lang="ru-RU" sz="1100" dirty="0" err="1" smtClean="0"/>
              <a:t>судові</a:t>
            </a:r>
            <a:r>
              <a:rPr lang="ru-RU" sz="1100" dirty="0" smtClean="0"/>
              <a:t> </a:t>
            </a:r>
            <a:r>
              <a:rPr lang="ru-RU" sz="1100" dirty="0" err="1" smtClean="0"/>
              <a:t>прецеденти</a:t>
            </a:r>
            <a:r>
              <a:rPr lang="ru-RU" sz="1100" dirty="0" smtClean="0"/>
              <a:t>, </a:t>
            </a:r>
            <a:r>
              <a:rPr lang="ru-RU" sz="1100" dirty="0" err="1" smtClean="0"/>
              <a:t>неписані</a:t>
            </a:r>
            <a:r>
              <a:rPr lang="ru-RU" sz="1100" dirty="0" smtClean="0"/>
              <a:t> </a:t>
            </a:r>
            <a:r>
              <a:rPr lang="ru-RU" sz="1100" dirty="0" err="1" smtClean="0"/>
              <a:t>звичаї</a:t>
            </a:r>
            <a:r>
              <a:rPr lang="ru-RU" sz="1100" dirty="0" smtClean="0"/>
              <a:t> і угоди.</a:t>
            </a:r>
          </a:p>
          <a:p>
            <a:r>
              <a:rPr lang="ru-RU" sz="1100" b="1" dirty="0" err="1" smtClean="0"/>
              <a:t>Релігія</a:t>
            </a:r>
            <a:endParaRPr lang="ru-RU" sz="1100" b="1" dirty="0" smtClean="0"/>
          </a:p>
          <a:p>
            <a:r>
              <a:rPr lang="ru-RU" sz="1100" dirty="0" smtClean="0"/>
              <a:t>У </a:t>
            </a:r>
            <a:r>
              <a:rPr lang="ru-RU" sz="1100" dirty="0" err="1" smtClean="0"/>
              <a:t>Сполученому</a:t>
            </a:r>
            <a:r>
              <a:rPr lang="ru-RU" sz="1100" dirty="0" smtClean="0"/>
              <a:t> </a:t>
            </a:r>
            <a:r>
              <a:rPr lang="ru-RU" sz="1100" dirty="0" err="1" smtClean="0"/>
              <a:t>Королівстві</a:t>
            </a:r>
            <a:r>
              <a:rPr lang="ru-RU" sz="1100" dirty="0" smtClean="0"/>
              <a:t> </a:t>
            </a:r>
            <a:r>
              <a:rPr lang="ru-RU" sz="1100" dirty="0" err="1" smtClean="0"/>
              <a:t>з'явилися</a:t>
            </a:r>
            <a:r>
              <a:rPr lang="ru-RU" sz="1100" dirty="0" smtClean="0"/>
              <a:t> </a:t>
            </a:r>
            <a:r>
              <a:rPr lang="ru-RU" sz="1100" dirty="0" err="1" smtClean="0"/>
              <a:t>різні</a:t>
            </a:r>
            <a:r>
              <a:rPr lang="ru-RU" sz="1100" dirty="0" smtClean="0"/>
              <a:t> </a:t>
            </a:r>
            <a:r>
              <a:rPr lang="ru-RU" sz="1100" dirty="0" err="1" smtClean="0"/>
              <a:t>християнські</a:t>
            </a:r>
            <a:r>
              <a:rPr lang="ru-RU" sz="1100" dirty="0" smtClean="0"/>
              <a:t> напрямки через </a:t>
            </a:r>
            <a:r>
              <a:rPr lang="ru-RU" sz="1100" dirty="0" err="1" smtClean="0"/>
              <a:t>розкол</a:t>
            </a:r>
            <a:r>
              <a:rPr lang="ru-RU" sz="1100" dirty="0" smtClean="0"/>
              <a:t> церкви </a:t>
            </a:r>
            <a:r>
              <a:rPr lang="ru-RU" sz="1100" dirty="0" err="1" smtClean="0"/>
              <a:t>протягом</a:t>
            </a:r>
            <a:r>
              <a:rPr lang="ru-RU" sz="1100" dirty="0" smtClean="0"/>
              <a:t> </a:t>
            </a:r>
            <a:r>
              <a:rPr lang="ru-RU" sz="1100" dirty="0" err="1" smtClean="0"/>
              <a:t>століть</a:t>
            </a:r>
            <a:r>
              <a:rPr lang="ru-RU" sz="1100" dirty="0" smtClean="0"/>
              <a:t>. </a:t>
            </a:r>
            <a:r>
              <a:rPr lang="ru-RU" sz="1100" dirty="0" err="1" smtClean="0"/>
              <a:t>Найбільша</a:t>
            </a:r>
            <a:r>
              <a:rPr lang="ru-RU" sz="1100" dirty="0" smtClean="0"/>
              <a:t> з них </a:t>
            </a:r>
            <a:r>
              <a:rPr lang="ru-RU" sz="1100" dirty="0" err="1" smtClean="0"/>
              <a:t>з'явилася</a:t>
            </a:r>
            <a:r>
              <a:rPr lang="ru-RU" sz="1100" dirty="0" smtClean="0"/>
              <a:t> в </a:t>
            </a:r>
            <a:r>
              <a:rPr lang="ru-RU" sz="1100" dirty="0" err="1" smtClean="0">
                <a:hlinkClick r:id="rId16" tooltip="Англія"/>
              </a:rPr>
              <a:t>Англії</a:t>
            </a:r>
            <a:r>
              <a:rPr lang="ru-RU" sz="1100" dirty="0" smtClean="0"/>
              <a:t> в 16-му </a:t>
            </a:r>
            <a:r>
              <a:rPr lang="ru-RU" sz="1100" dirty="0" err="1" smtClean="0"/>
              <a:t>сторіччі</a:t>
            </a:r>
            <a:r>
              <a:rPr lang="ru-RU" sz="1100" dirty="0" smtClean="0"/>
              <a:t>, коли </a:t>
            </a:r>
            <a:r>
              <a:rPr lang="ru-RU" sz="1100" dirty="0" err="1" smtClean="0">
                <a:hlinkClick r:id="rId37" tooltip="Генріх VIII"/>
              </a:rPr>
              <a:t>Генріх</a:t>
            </a:r>
            <a:r>
              <a:rPr lang="ru-RU" sz="1100" dirty="0" smtClean="0">
                <a:hlinkClick r:id="rId37" tooltip="Генріх VIII"/>
              </a:rPr>
              <a:t> </a:t>
            </a:r>
            <a:r>
              <a:rPr lang="en-US" sz="1100" dirty="0" smtClean="0">
                <a:hlinkClick r:id="rId37" tooltip="Генріх VIII"/>
              </a:rPr>
              <a:t>VIII</a:t>
            </a:r>
            <a:r>
              <a:rPr lang="en-US" sz="1100" dirty="0" smtClean="0"/>
              <a:t> </a:t>
            </a:r>
            <a:r>
              <a:rPr lang="ru-RU" sz="1100" dirty="0" err="1" smtClean="0"/>
              <a:t>відхилив</a:t>
            </a:r>
            <a:r>
              <a:rPr lang="ru-RU" sz="1100" dirty="0" smtClean="0"/>
              <a:t> верховенство </a:t>
            </a:r>
            <a:r>
              <a:rPr lang="ru-RU" sz="1100" dirty="0" err="1" smtClean="0"/>
              <a:t>папи</a:t>
            </a:r>
            <a:r>
              <a:rPr lang="ru-RU" sz="1100" dirty="0" smtClean="0"/>
              <a:t> </a:t>
            </a:r>
            <a:r>
              <a:rPr lang="ru-RU" sz="1100" dirty="0" err="1" smtClean="0"/>
              <a:t>римського</a:t>
            </a:r>
            <a:r>
              <a:rPr lang="ru-RU" sz="1100" dirty="0" smtClean="0"/>
              <a:t>. </a:t>
            </a:r>
            <a:r>
              <a:rPr lang="ru-RU" sz="1100" dirty="0" err="1" smtClean="0"/>
              <a:t>Цей</a:t>
            </a:r>
            <a:r>
              <a:rPr lang="ru-RU" sz="1100" dirty="0" smtClean="0"/>
              <a:t> </a:t>
            </a:r>
            <a:r>
              <a:rPr lang="ru-RU" sz="1100" dirty="0" err="1" smtClean="0"/>
              <a:t>розрив</a:t>
            </a:r>
            <a:r>
              <a:rPr lang="ru-RU" sz="1100" dirty="0" smtClean="0"/>
              <a:t> </a:t>
            </a:r>
            <a:r>
              <a:rPr lang="ru-RU" sz="1100" dirty="0" err="1" smtClean="0"/>
              <a:t>із</a:t>
            </a:r>
            <a:r>
              <a:rPr lang="ru-RU" sz="1100" dirty="0" smtClean="0"/>
              <a:t> Римом </a:t>
            </a:r>
            <a:r>
              <a:rPr lang="ru-RU" sz="1100" dirty="0" err="1" smtClean="0"/>
              <a:t>полегшив</a:t>
            </a:r>
            <a:r>
              <a:rPr lang="ru-RU" sz="1100" dirty="0" smtClean="0"/>
              <a:t> </a:t>
            </a:r>
            <a:r>
              <a:rPr lang="ru-RU" sz="1100" dirty="0" err="1" smtClean="0"/>
              <a:t>ухвалення</a:t>
            </a:r>
            <a:r>
              <a:rPr lang="ru-RU" sz="1100" dirty="0" smtClean="0"/>
              <a:t> </a:t>
            </a:r>
            <a:r>
              <a:rPr lang="ru-RU" sz="1100" dirty="0" err="1" smtClean="0"/>
              <a:t>деяких</a:t>
            </a:r>
            <a:r>
              <a:rPr lang="ru-RU" sz="1100" dirty="0" smtClean="0"/>
              <a:t> </a:t>
            </a:r>
            <a:r>
              <a:rPr lang="ru-RU" sz="1100" dirty="0" err="1" smtClean="0"/>
              <a:t>протестантських</a:t>
            </a:r>
            <a:r>
              <a:rPr lang="ru-RU" sz="1100" dirty="0" smtClean="0"/>
              <a:t> доктрин та </a:t>
            </a:r>
            <a:r>
              <a:rPr lang="ru-RU" sz="1100" dirty="0" err="1" smtClean="0"/>
              <a:t>утворення</a:t>
            </a:r>
            <a:r>
              <a:rPr lang="ru-RU" sz="1100" dirty="0" smtClean="0"/>
              <a:t> </a:t>
            </a:r>
            <a:r>
              <a:rPr lang="ru-RU" sz="1100" dirty="0" err="1" smtClean="0">
                <a:hlinkClick r:id="rId38" tooltip="Англіканство"/>
              </a:rPr>
              <a:t>англіканської</a:t>
            </a:r>
            <a:r>
              <a:rPr lang="ru-RU" sz="1100" dirty="0" smtClean="0">
                <a:hlinkClick r:id="rId38" tooltip="Англіканство"/>
              </a:rPr>
              <a:t> церкви</a:t>
            </a:r>
            <a:r>
              <a:rPr lang="ru-RU" sz="1100" dirty="0" smtClean="0"/>
              <a:t>, яка стала державною </a:t>
            </a:r>
            <a:r>
              <a:rPr lang="ru-RU" sz="1100" dirty="0" err="1" smtClean="0"/>
              <a:t>церквою</a:t>
            </a:r>
            <a:r>
              <a:rPr lang="ru-RU" sz="1100" dirty="0" smtClean="0"/>
              <a:t> </a:t>
            </a:r>
            <a:r>
              <a:rPr lang="ru-RU" sz="1100" dirty="0" err="1" smtClean="0"/>
              <a:t>Англії</a:t>
            </a:r>
            <a:r>
              <a:rPr lang="ru-RU" sz="1100" dirty="0" smtClean="0"/>
              <a:t>, </a:t>
            </a:r>
            <a:r>
              <a:rPr lang="ru-RU" sz="1100" dirty="0" err="1" smtClean="0"/>
              <a:t>хоча</a:t>
            </a:r>
            <a:r>
              <a:rPr lang="ru-RU" sz="1100" dirty="0" smtClean="0"/>
              <a:t> </a:t>
            </a:r>
            <a:r>
              <a:rPr lang="ru-RU" sz="1100" dirty="0" err="1" smtClean="0"/>
              <a:t>римський</a:t>
            </a:r>
            <a:r>
              <a:rPr lang="ru-RU" sz="1100" dirty="0" smtClean="0"/>
              <a:t> католицизм </a:t>
            </a:r>
            <a:r>
              <a:rPr lang="ru-RU" sz="1100" dirty="0" err="1" smtClean="0"/>
              <a:t>зберіг</a:t>
            </a:r>
            <a:r>
              <a:rPr lang="ru-RU" sz="1100" dirty="0" smtClean="0"/>
              <a:t> </a:t>
            </a:r>
            <a:r>
              <a:rPr lang="ru-RU" sz="1100" dirty="0" err="1" smtClean="0"/>
              <a:t>прихильників</a:t>
            </a:r>
            <a:r>
              <a:rPr lang="ru-RU" sz="1100" dirty="0" smtClean="0"/>
              <a:t>. У </a:t>
            </a:r>
            <a:r>
              <a:rPr lang="ru-RU" sz="1100" dirty="0" err="1" smtClean="0">
                <a:hlinkClick r:id="rId17" tooltip="Шотландія"/>
              </a:rPr>
              <a:t>Шотландії</a:t>
            </a:r>
            <a:r>
              <a:rPr lang="ru-RU" sz="1100" dirty="0" smtClean="0"/>
              <a:t> </a:t>
            </a:r>
            <a:r>
              <a:rPr lang="ru-RU" sz="1100" dirty="0" err="1" smtClean="0">
                <a:hlinkClick r:id="rId39" tooltip="Реформація"/>
              </a:rPr>
              <a:t>Реформація</a:t>
            </a:r>
            <a:r>
              <a:rPr lang="ru-RU" sz="1100" dirty="0" smtClean="0"/>
              <a:t> дала початок </a:t>
            </a:r>
            <a:r>
              <a:rPr lang="ru-RU" sz="1100" dirty="0" err="1" smtClean="0"/>
              <a:t>шотландській</a:t>
            </a:r>
            <a:r>
              <a:rPr lang="ru-RU" sz="1100" dirty="0" smtClean="0"/>
              <a:t> </a:t>
            </a:r>
            <a:r>
              <a:rPr lang="ru-RU" sz="1100" dirty="0" err="1" smtClean="0"/>
              <a:t>церкві</a:t>
            </a:r>
            <a:r>
              <a:rPr lang="ru-RU" sz="1100" dirty="0" smtClean="0"/>
              <a:t>, </a:t>
            </a:r>
            <a:r>
              <a:rPr lang="ru-RU" sz="1100" dirty="0" err="1" smtClean="0"/>
              <a:t>якою</a:t>
            </a:r>
            <a:r>
              <a:rPr lang="ru-RU" sz="1100" dirty="0" smtClean="0"/>
              <a:t> управляли </a:t>
            </a:r>
            <a:r>
              <a:rPr lang="ru-RU" sz="1100" dirty="0" err="1" smtClean="0"/>
              <a:t>органи</a:t>
            </a:r>
            <a:r>
              <a:rPr lang="ru-RU" sz="1100" dirty="0" smtClean="0"/>
              <a:t> </a:t>
            </a:r>
            <a:r>
              <a:rPr lang="ru-RU" sz="1100" dirty="0" err="1" smtClean="0"/>
              <a:t>місцевого</a:t>
            </a:r>
            <a:r>
              <a:rPr lang="ru-RU" sz="1100" dirty="0" smtClean="0"/>
              <a:t> </a:t>
            </a:r>
            <a:r>
              <a:rPr lang="ru-RU" sz="1100" dirty="0" err="1" smtClean="0"/>
              <a:t>самоуправління</a:t>
            </a:r>
            <a:r>
              <a:rPr lang="ru-RU" sz="1100" dirty="0" smtClean="0"/>
              <a:t>, </a:t>
            </a:r>
            <a:r>
              <a:rPr lang="ru-RU" sz="1100" dirty="0" err="1" smtClean="0"/>
              <a:t>які</a:t>
            </a:r>
            <a:r>
              <a:rPr lang="ru-RU" sz="1100" dirty="0" smtClean="0"/>
              <a:t> </a:t>
            </a:r>
            <a:r>
              <a:rPr lang="ru-RU" sz="1100" dirty="0" err="1" smtClean="0"/>
              <a:t>складались</a:t>
            </a:r>
            <a:r>
              <a:rPr lang="ru-RU" sz="1100" dirty="0" smtClean="0"/>
              <a:t> з </a:t>
            </a:r>
            <a:r>
              <a:rPr lang="ru-RU" sz="1100" dirty="0" err="1" smtClean="0"/>
              <a:t>міністрів</a:t>
            </a:r>
            <a:r>
              <a:rPr lang="ru-RU" sz="1100" dirty="0" smtClean="0"/>
              <a:t> і </a:t>
            </a:r>
            <a:r>
              <a:rPr lang="ru-RU" sz="1100" dirty="0" err="1" smtClean="0"/>
              <a:t>старійшин</a:t>
            </a:r>
            <a:r>
              <a:rPr lang="ru-RU" sz="1100" dirty="0" smtClean="0"/>
              <a:t>, а не </a:t>
            </a:r>
            <a:r>
              <a:rPr lang="ru-RU" sz="1100" dirty="0" err="1" smtClean="0"/>
              <a:t>єпископів</a:t>
            </a:r>
            <a:r>
              <a:rPr lang="ru-RU" sz="1100" dirty="0" smtClean="0"/>
              <a:t>, як </a:t>
            </a:r>
            <a:r>
              <a:rPr lang="ru-RU" sz="1100" dirty="0" err="1" smtClean="0"/>
              <a:t>було</a:t>
            </a:r>
            <a:r>
              <a:rPr lang="ru-RU" sz="1100" dirty="0" smtClean="0"/>
              <a:t> </a:t>
            </a:r>
            <a:r>
              <a:rPr lang="ru-RU" sz="1100" dirty="0" err="1" smtClean="0"/>
              <a:t>прийнято</a:t>
            </a:r>
            <a:r>
              <a:rPr lang="ru-RU" sz="1100" dirty="0" smtClean="0"/>
              <a:t> в </a:t>
            </a:r>
            <a:r>
              <a:rPr lang="ru-RU" sz="1100" dirty="0" err="1" smtClean="0"/>
              <a:t>Англії</a:t>
            </a:r>
            <a:r>
              <a:rPr lang="ru-RU" sz="1100" dirty="0" smtClean="0"/>
              <a:t>. </a:t>
            </a:r>
            <a:r>
              <a:rPr lang="ru-RU" sz="1100" dirty="0" err="1" smtClean="0">
                <a:hlinkClick r:id="rId40" tooltip="Римо-католицька церква"/>
              </a:rPr>
              <a:t>Римський</a:t>
            </a:r>
            <a:r>
              <a:rPr lang="ru-RU" sz="1100" dirty="0" smtClean="0">
                <a:hlinkClick r:id="rId40" tooltip="Римо-католицька церква"/>
              </a:rPr>
              <a:t> католицизм</a:t>
            </a:r>
            <a:r>
              <a:rPr lang="ru-RU" sz="1100" dirty="0" smtClean="0"/>
              <a:t> в </a:t>
            </a:r>
            <a:r>
              <a:rPr lang="ru-RU" sz="1100" dirty="0" err="1" smtClean="0"/>
              <a:t>Ірландії</a:t>
            </a:r>
            <a:r>
              <a:rPr lang="ru-RU" sz="1100" dirty="0" smtClean="0"/>
              <a:t> </a:t>
            </a:r>
            <a:r>
              <a:rPr lang="ru-RU" sz="1100" dirty="0" err="1" smtClean="0"/>
              <a:t>був</a:t>
            </a:r>
            <a:r>
              <a:rPr lang="ru-RU" sz="1100" dirty="0" smtClean="0"/>
              <a:t> </a:t>
            </a:r>
            <a:r>
              <a:rPr lang="ru-RU" sz="1100" dirty="0" err="1" smtClean="0"/>
              <a:t>майже</a:t>
            </a:r>
            <a:r>
              <a:rPr lang="ru-RU" sz="1100" dirty="0" smtClean="0"/>
              <a:t> не </a:t>
            </a:r>
            <a:r>
              <a:rPr lang="ru-RU" sz="1100" dirty="0" err="1" smtClean="0"/>
              <a:t>потривожений</a:t>
            </a:r>
            <a:r>
              <a:rPr lang="ru-RU" sz="1100" dirty="0" smtClean="0"/>
              <a:t> </a:t>
            </a:r>
            <a:r>
              <a:rPr lang="ru-RU" sz="1100" dirty="0" err="1" smtClean="0"/>
              <a:t>цими</a:t>
            </a:r>
            <a:r>
              <a:rPr lang="ru-RU" sz="1100" dirty="0" smtClean="0"/>
              <a:t> </a:t>
            </a:r>
            <a:r>
              <a:rPr lang="ru-RU" sz="1100" dirty="0" err="1" smtClean="0"/>
              <a:t>подіями</a:t>
            </a:r>
            <a:r>
              <a:rPr lang="ru-RU" sz="1100" dirty="0" smtClean="0"/>
              <a:t>, але на </a:t>
            </a:r>
            <a:r>
              <a:rPr lang="ru-RU" sz="1100" dirty="0" err="1" smtClean="0"/>
              <a:t>території</a:t>
            </a:r>
            <a:r>
              <a:rPr lang="ru-RU" sz="1100" dirty="0" smtClean="0"/>
              <a:t>, </a:t>
            </a:r>
            <a:r>
              <a:rPr lang="ru-RU" sz="1100" dirty="0" err="1" smtClean="0"/>
              <a:t>що</a:t>
            </a:r>
            <a:r>
              <a:rPr lang="ru-RU" sz="1100" dirty="0" smtClean="0"/>
              <a:t> </a:t>
            </a:r>
            <a:r>
              <a:rPr lang="ru-RU" sz="1100" dirty="0" err="1" smtClean="0"/>
              <a:t>пізніше</a:t>
            </a:r>
            <a:r>
              <a:rPr lang="ru-RU" sz="1100" dirty="0" smtClean="0"/>
              <a:t> стали </a:t>
            </a:r>
            <a:r>
              <a:rPr lang="ru-RU" sz="1100" dirty="0" err="1" smtClean="0"/>
              <a:t>називати</a:t>
            </a:r>
            <a:r>
              <a:rPr lang="ru-RU" sz="1100" dirty="0" smtClean="0"/>
              <a:t> </a:t>
            </a:r>
            <a:r>
              <a:rPr lang="ru-RU" sz="1100" dirty="0" err="1" smtClean="0"/>
              <a:t>Північною</a:t>
            </a:r>
            <a:r>
              <a:rPr lang="ru-RU" sz="1100" dirty="0" smtClean="0"/>
              <a:t> </a:t>
            </a:r>
            <a:r>
              <a:rPr lang="ru-RU" sz="1100" dirty="0" err="1" smtClean="0"/>
              <a:t>Ірландією</a:t>
            </a:r>
            <a:r>
              <a:rPr lang="ru-RU" sz="1100" dirty="0" smtClean="0"/>
              <a:t>, </a:t>
            </a:r>
            <a:r>
              <a:rPr lang="ru-RU" sz="1100" dirty="0" err="1" smtClean="0"/>
              <a:t>англіканські</a:t>
            </a:r>
            <a:r>
              <a:rPr lang="ru-RU" sz="1100" dirty="0" smtClean="0"/>
              <a:t> і </a:t>
            </a:r>
            <a:r>
              <a:rPr lang="ru-RU" sz="1100" dirty="0" err="1" smtClean="0"/>
              <a:t>шотландські</a:t>
            </a:r>
            <a:r>
              <a:rPr lang="ru-RU" sz="1100" dirty="0" smtClean="0"/>
              <a:t> (</a:t>
            </a:r>
            <a:r>
              <a:rPr lang="ru-RU" sz="1100" dirty="0" err="1" smtClean="0"/>
              <a:t>пресвітеріанські</a:t>
            </a:r>
            <a:r>
              <a:rPr lang="ru-RU" sz="1100" dirty="0" smtClean="0"/>
              <a:t>) церкви </a:t>
            </a:r>
            <a:r>
              <a:rPr lang="ru-RU" sz="1100" dirty="0" err="1" smtClean="0"/>
              <a:t>мали</a:t>
            </a:r>
            <a:r>
              <a:rPr lang="ru-RU" sz="1100" dirty="0" smtClean="0"/>
              <a:t> </a:t>
            </a:r>
            <a:r>
              <a:rPr lang="ru-RU" sz="1100" dirty="0" err="1" smtClean="0"/>
              <a:t>багато</a:t>
            </a:r>
            <a:r>
              <a:rPr lang="ru-RU" sz="1100" dirty="0" smtClean="0"/>
              <a:t> </a:t>
            </a:r>
            <a:r>
              <a:rPr lang="ru-RU" sz="1100" dirty="0" err="1" smtClean="0"/>
              <a:t>прихильників</a:t>
            </a:r>
            <a:r>
              <a:rPr lang="ru-RU" sz="1100" dirty="0" smtClean="0"/>
              <a:t>. У 17-му </a:t>
            </a:r>
            <a:r>
              <a:rPr lang="ru-RU" sz="1100" dirty="0" err="1" smtClean="0"/>
              <a:t>столітті</a:t>
            </a:r>
            <a:r>
              <a:rPr lang="ru-RU" sz="1100" dirty="0" smtClean="0"/>
              <a:t> </a:t>
            </a:r>
            <a:r>
              <a:rPr lang="ru-RU" sz="1100" dirty="0" err="1" smtClean="0"/>
              <a:t>подальші</a:t>
            </a:r>
            <a:r>
              <a:rPr lang="ru-RU" sz="1100" dirty="0" smtClean="0"/>
              <a:t> </a:t>
            </a:r>
            <a:r>
              <a:rPr lang="ru-RU" sz="1100" dirty="0" err="1" smtClean="0"/>
              <a:t>схизми</a:t>
            </a:r>
            <a:r>
              <a:rPr lang="ru-RU" sz="1100" dirty="0" smtClean="0"/>
              <a:t> </a:t>
            </a:r>
            <a:r>
              <a:rPr lang="ru-RU" sz="1100" dirty="0" err="1" smtClean="0"/>
              <a:t>розділили</a:t>
            </a:r>
            <a:r>
              <a:rPr lang="ru-RU" sz="1100" dirty="0" smtClean="0"/>
              <a:t> </a:t>
            </a:r>
            <a:r>
              <a:rPr lang="ru-RU" sz="1100" dirty="0" err="1" smtClean="0"/>
              <a:t>англіканську</a:t>
            </a:r>
            <a:r>
              <a:rPr lang="ru-RU" sz="1100" dirty="0" smtClean="0"/>
              <a:t> </a:t>
            </a:r>
            <a:r>
              <a:rPr lang="ru-RU" sz="1100" dirty="0" err="1" smtClean="0"/>
              <a:t>церкву</a:t>
            </a:r>
            <a:r>
              <a:rPr lang="ru-RU" sz="1100" dirty="0" smtClean="0"/>
              <a:t>, в </a:t>
            </a:r>
            <a:r>
              <a:rPr lang="ru-RU" sz="1100" dirty="0" err="1" smtClean="0"/>
              <a:t>особливості</a:t>
            </a:r>
            <a:r>
              <a:rPr lang="ru-RU" sz="1100" dirty="0" smtClean="0"/>
              <a:t>, </a:t>
            </a:r>
            <a:r>
              <a:rPr lang="ru-RU" sz="1100" dirty="0" err="1" smtClean="0"/>
              <a:t>пуританський</a:t>
            </a:r>
            <a:r>
              <a:rPr lang="ru-RU" sz="1100" dirty="0" smtClean="0"/>
              <a:t> </a:t>
            </a:r>
            <a:r>
              <a:rPr lang="ru-RU" sz="1100" dirty="0" err="1" smtClean="0"/>
              <a:t>рух</a:t>
            </a:r>
            <a:r>
              <a:rPr lang="ru-RU" sz="1100" dirty="0" smtClean="0"/>
              <a:t>, </a:t>
            </a:r>
            <a:r>
              <a:rPr lang="ru-RU" sz="1100" dirty="0" err="1" smtClean="0"/>
              <a:t>який</a:t>
            </a:r>
            <a:r>
              <a:rPr lang="ru-RU" sz="1100" dirty="0" smtClean="0"/>
              <a:t> дав початок так </a:t>
            </a:r>
            <a:r>
              <a:rPr lang="ru-RU" sz="1100" dirty="0" err="1" smtClean="0"/>
              <a:t>званим</a:t>
            </a:r>
            <a:r>
              <a:rPr lang="ru-RU" sz="1100" dirty="0" smtClean="0"/>
              <a:t> </a:t>
            </a:r>
            <a:r>
              <a:rPr lang="ru-RU" sz="1100" dirty="0" err="1" smtClean="0"/>
              <a:t>нонконформістським</a:t>
            </a:r>
            <a:r>
              <a:rPr lang="ru-RU" sz="1100" dirty="0" smtClean="0"/>
              <a:t> сектам, як, </a:t>
            </a:r>
            <a:r>
              <a:rPr lang="ru-RU" sz="1100" dirty="0" err="1" smtClean="0"/>
              <a:t>наприклад</a:t>
            </a:r>
            <a:r>
              <a:rPr lang="ru-RU" sz="1100" dirty="0" smtClean="0"/>
              <a:t> </a:t>
            </a:r>
            <a:r>
              <a:rPr lang="ru-RU" sz="1100" dirty="0" err="1" smtClean="0"/>
              <a:t>баптистській</a:t>
            </a:r>
            <a:r>
              <a:rPr lang="ru-RU" sz="1100" dirty="0" smtClean="0"/>
              <a:t> і </a:t>
            </a:r>
            <a:r>
              <a:rPr lang="ru-RU" sz="1100" dirty="0" err="1" smtClean="0"/>
              <a:t>конгреґаціоналістській</a:t>
            </a:r>
            <a:r>
              <a:rPr lang="ru-RU" sz="1100" dirty="0" smtClean="0"/>
              <a:t>. </a:t>
            </a:r>
            <a:r>
              <a:rPr lang="ru-RU" sz="1100" dirty="0" err="1" smtClean="0"/>
              <a:t>Релігійні</a:t>
            </a:r>
            <a:r>
              <a:rPr lang="ru-RU" sz="1100" dirty="0" smtClean="0"/>
              <a:t> </a:t>
            </a:r>
            <a:r>
              <a:rPr lang="ru-RU" sz="1100" dirty="0" err="1" smtClean="0"/>
              <a:t>відродження</a:t>
            </a:r>
            <a:r>
              <a:rPr lang="ru-RU" sz="1100" dirty="0" smtClean="0"/>
              <a:t> </a:t>
            </a:r>
            <a:r>
              <a:rPr lang="ru-RU" sz="1100" dirty="0" err="1" smtClean="0"/>
              <a:t>середини</a:t>
            </a:r>
            <a:r>
              <a:rPr lang="ru-RU" sz="1100" dirty="0" smtClean="0"/>
              <a:t> 18-го </a:t>
            </a:r>
            <a:r>
              <a:rPr lang="ru-RU" sz="1100" dirty="0" err="1" smtClean="0"/>
              <a:t>сторіччя</a:t>
            </a:r>
            <a:r>
              <a:rPr lang="ru-RU" sz="1100" dirty="0" smtClean="0"/>
              <a:t> дали </a:t>
            </a:r>
            <a:r>
              <a:rPr lang="ru-RU" sz="1100" dirty="0" err="1" smtClean="0"/>
              <a:t>Уельсу</a:t>
            </a:r>
            <a:r>
              <a:rPr lang="ru-RU" sz="1100" dirty="0" smtClean="0"/>
              <a:t> форму протестантства </a:t>
            </a:r>
            <a:r>
              <a:rPr lang="ru-RU" sz="1100" dirty="0" err="1" smtClean="0"/>
              <a:t>близько</a:t>
            </a:r>
            <a:r>
              <a:rPr lang="ru-RU" sz="1100" dirty="0" smtClean="0"/>
              <a:t> </a:t>
            </a:r>
            <a:r>
              <a:rPr lang="ru-RU" sz="1100" dirty="0" err="1" smtClean="0"/>
              <a:t>зв'язану</a:t>
            </a:r>
            <a:r>
              <a:rPr lang="ru-RU" sz="1100" dirty="0" smtClean="0"/>
              <a:t> з </a:t>
            </a:r>
            <a:r>
              <a:rPr lang="ru-RU" sz="1100" dirty="0" err="1" smtClean="0"/>
              <a:t>уельською</a:t>
            </a:r>
            <a:r>
              <a:rPr lang="ru-RU" sz="1100" dirty="0" smtClean="0"/>
              <a:t> </a:t>
            </a:r>
            <a:r>
              <a:rPr lang="ru-RU" sz="1100" dirty="0" err="1" smtClean="0"/>
              <a:t>мовою</a:t>
            </a:r>
            <a:r>
              <a:rPr lang="ru-RU" sz="1100" dirty="0" smtClean="0"/>
              <a:t>; </a:t>
            </a:r>
            <a:r>
              <a:rPr lang="ru-RU" sz="1100" dirty="0" err="1" smtClean="0"/>
              <a:t>Пресвітеріанська</a:t>
            </a:r>
            <a:r>
              <a:rPr lang="ru-RU" sz="1100" dirty="0" smtClean="0"/>
              <a:t> </a:t>
            </a:r>
            <a:r>
              <a:rPr lang="ru-RU" sz="1100" dirty="0" err="1" smtClean="0">
                <a:hlinkClick r:id="rId41" tooltip="Церква Уельсу (ще не написана)"/>
              </a:rPr>
              <a:t>Церква</a:t>
            </a:r>
            <a:r>
              <a:rPr lang="ru-RU" sz="1100" dirty="0" smtClean="0">
                <a:hlinkClick r:id="rId41" tooltip="Церква Уельсу (ще не написана)"/>
              </a:rPr>
              <a:t> </a:t>
            </a:r>
            <a:r>
              <a:rPr lang="ru-RU" sz="1100" dirty="0" err="1" smtClean="0">
                <a:hlinkClick r:id="rId41" tooltip="Церква Уельсу (ще не написана)"/>
              </a:rPr>
              <a:t>Уельсу</a:t>
            </a:r>
            <a:r>
              <a:rPr lang="ru-RU" sz="1100" dirty="0" smtClean="0"/>
              <a:t> (</a:t>
            </a:r>
            <a:r>
              <a:rPr lang="ru-RU" sz="1100" dirty="0" err="1" smtClean="0"/>
              <a:t>або</a:t>
            </a:r>
            <a:r>
              <a:rPr lang="ru-RU" sz="1100" dirty="0" smtClean="0"/>
              <a:t> </a:t>
            </a:r>
            <a:r>
              <a:rPr lang="ru-RU" sz="1100" dirty="0" err="1" smtClean="0"/>
              <a:t>Кальвінійський</a:t>
            </a:r>
            <a:r>
              <a:rPr lang="ru-RU" sz="1100" dirty="0" smtClean="0"/>
              <a:t> Методизм) </a:t>
            </a:r>
            <a:r>
              <a:rPr lang="ru-RU" sz="1100" dirty="0" err="1" smtClean="0"/>
              <a:t>залишається</a:t>
            </a:r>
            <a:r>
              <a:rPr lang="ru-RU" sz="1100" dirty="0" smtClean="0"/>
              <a:t> </a:t>
            </a:r>
            <a:r>
              <a:rPr lang="ru-RU" sz="1100" dirty="0" err="1" smtClean="0"/>
              <a:t>найзначнішою</a:t>
            </a:r>
            <a:r>
              <a:rPr lang="ru-RU" sz="1100" dirty="0" smtClean="0"/>
              <a:t> </a:t>
            </a:r>
            <a:r>
              <a:rPr lang="ru-RU" sz="1100" dirty="0" err="1" smtClean="0"/>
              <a:t>релігійною</a:t>
            </a:r>
            <a:r>
              <a:rPr lang="ru-RU" sz="1100" dirty="0" smtClean="0"/>
              <a:t> </a:t>
            </a:r>
            <a:r>
              <a:rPr lang="ru-RU" sz="1100" dirty="0" err="1" smtClean="0"/>
              <a:t>організацією</a:t>
            </a:r>
            <a:r>
              <a:rPr lang="ru-RU" sz="1100" dirty="0" smtClean="0"/>
              <a:t> в </a:t>
            </a:r>
            <a:r>
              <a:rPr lang="ru-RU" sz="1100" dirty="0" err="1" smtClean="0"/>
              <a:t>князівстві</a:t>
            </a:r>
            <a:r>
              <a:rPr lang="ru-RU" sz="1100" dirty="0" smtClean="0"/>
              <a:t>. У </a:t>
            </a:r>
            <a:r>
              <a:rPr lang="ru-RU" sz="1100" dirty="0" err="1" smtClean="0"/>
              <a:t>Нортумберленді</a:t>
            </a:r>
            <a:r>
              <a:rPr lang="ru-RU" sz="1100" dirty="0" smtClean="0"/>
              <a:t>, </a:t>
            </a:r>
            <a:r>
              <a:rPr lang="ru-RU" sz="1100" dirty="0" err="1" smtClean="0">
                <a:hlinkClick r:id="rId42" tooltip="Дарем (графство)"/>
              </a:rPr>
              <a:t>Даремі</a:t>
            </a:r>
            <a:r>
              <a:rPr lang="ru-RU" sz="1100" dirty="0" smtClean="0"/>
              <a:t> і </a:t>
            </a:r>
            <a:r>
              <a:rPr lang="ru-RU" sz="1100" dirty="0" err="1" smtClean="0">
                <a:hlinkClick r:id="rId43" tooltip="Йоркшир"/>
              </a:rPr>
              <a:t>Йоркширі</a:t>
            </a:r>
            <a:r>
              <a:rPr lang="ru-RU" sz="1100" dirty="0" smtClean="0"/>
              <a:t> в </a:t>
            </a:r>
            <a:r>
              <a:rPr lang="ru-RU" sz="1100" dirty="0" err="1" smtClean="0"/>
              <a:t>північно-східній</a:t>
            </a:r>
            <a:r>
              <a:rPr lang="ru-RU" sz="1100" dirty="0" smtClean="0"/>
              <a:t> </a:t>
            </a:r>
            <a:r>
              <a:rPr lang="ru-RU" sz="1100" dirty="0" err="1" smtClean="0"/>
              <a:t>Англії</a:t>
            </a:r>
            <a:r>
              <a:rPr lang="ru-RU" sz="1100" dirty="0" smtClean="0"/>
              <a:t> і </a:t>
            </a:r>
            <a:r>
              <a:rPr lang="ru-RU" sz="1100" dirty="0" err="1" smtClean="0">
                <a:hlinkClick r:id="rId44" tooltip="Корнуол"/>
              </a:rPr>
              <a:t>Корнуолі</a:t>
            </a:r>
            <a:r>
              <a:rPr lang="ru-RU" sz="1100" dirty="0" smtClean="0"/>
              <a:t> на </a:t>
            </a:r>
            <a:r>
              <a:rPr lang="ru-RU" sz="1100" dirty="0" err="1" smtClean="0"/>
              <a:t>південно-західному</a:t>
            </a:r>
            <a:r>
              <a:rPr lang="ru-RU" sz="1100" dirty="0" smtClean="0"/>
              <a:t> </a:t>
            </a:r>
            <a:r>
              <a:rPr lang="ru-RU" sz="1100" dirty="0" err="1" smtClean="0"/>
              <a:t>півострові</a:t>
            </a:r>
            <a:r>
              <a:rPr lang="ru-RU" sz="1100" dirty="0" smtClean="0"/>
              <a:t> все </a:t>
            </a:r>
            <a:r>
              <a:rPr lang="ru-RU" sz="1100" dirty="0" err="1" smtClean="0"/>
              <a:t>ще</a:t>
            </a:r>
            <a:r>
              <a:rPr lang="ru-RU" sz="1100" dirty="0" smtClean="0"/>
              <a:t> </a:t>
            </a:r>
            <a:r>
              <a:rPr lang="ru-RU" sz="1100" dirty="0" err="1" smtClean="0"/>
              <a:t>нараховується</a:t>
            </a:r>
            <a:r>
              <a:rPr lang="ru-RU" sz="1100" dirty="0" smtClean="0"/>
              <a:t> </a:t>
            </a:r>
            <a:r>
              <a:rPr lang="ru-RU" sz="1100" dirty="0" err="1" smtClean="0"/>
              <a:t>багато</a:t>
            </a:r>
            <a:r>
              <a:rPr lang="ru-RU" sz="1100" dirty="0" smtClean="0"/>
              <a:t> </a:t>
            </a:r>
            <a:r>
              <a:rPr lang="ru-RU" sz="1100" dirty="0" err="1" smtClean="0"/>
              <a:t>методистів</a:t>
            </a:r>
            <a:r>
              <a:rPr lang="ru-RU" sz="1100" dirty="0" smtClean="0"/>
              <a:t>. </a:t>
            </a:r>
            <a:r>
              <a:rPr lang="ru-RU" sz="1100" dirty="0" err="1" smtClean="0"/>
              <a:t>Секти</a:t>
            </a:r>
            <a:r>
              <a:rPr lang="ru-RU" sz="1100" dirty="0" smtClean="0"/>
              <a:t> </a:t>
            </a:r>
            <a:r>
              <a:rPr lang="ru-RU" sz="1100" dirty="0" err="1" smtClean="0"/>
              <a:t>зі</a:t>
            </a:r>
            <a:r>
              <a:rPr lang="ru-RU" sz="1100" dirty="0" smtClean="0"/>
              <a:t> </a:t>
            </a:r>
            <a:r>
              <a:rPr lang="ru-RU" sz="1100" dirty="0" err="1" smtClean="0"/>
              <a:t>Сполучених</a:t>
            </a:r>
            <a:r>
              <a:rPr lang="ru-RU" sz="1100" dirty="0" smtClean="0"/>
              <a:t> </a:t>
            </a:r>
            <a:r>
              <a:rPr lang="ru-RU" sz="1100" dirty="0" err="1" smtClean="0"/>
              <a:t>Штатів</a:t>
            </a:r>
            <a:r>
              <a:rPr lang="ru-RU" sz="1100" dirty="0" smtClean="0"/>
              <a:t> </a:t>
            </a:r>
            <a:r>
              <a:rPr lang="ru-RU" sz="1100" dirty="0" err="1" smtClean="0"/>
              <a:t>також</a:t>
            </a:r>
            <a:r>
              <a:rPr lang="ru-RU" sz="1100" dirty="0" smtClean="0"/>
              <a:t> </a:t>
            </a:r>
            <a:r>
              <a:rPr lang="ru-RU" sz="1100" dirty="0" err="1" smtClean="0"/>
              <a:t>отримали</a:t>
            </a:r>
            <a:r>
              <a:rPr lang="ru-RU" sz="1100" dirty="0" smtClean="0"/>
              <a:t> </a:t>
            </a:r>
            <a:r>
              <a:rPr lang="ru-RU" sz="1100" dirty="0" err="1" smtClean="0"/>
              <a:t>прихильників</a:t>
            </a:r>
            <a:r>
              <a:rPr lang="ru-RU" sz="1100" dirty="0" smtClean="0"/>
              <a:t> і </a:t>
            </a:r>
            <a:r>
              <a:rPr lang="ru-RU" sz="1100" dirty="0" err="1" smtClean="0"/>
              <a:t>було</a:t>
            </a:r>
            <a:r>
              <a:rPr lang="ru-RU" sz="1100" dirty="0" smtClean="0"/>
              <a:t> </a:t>
            </a:r>
            <a:r>
              <a:rPr lang="ru-RU" sz="1100" dirty="0" err="1" smtClean="0"/>
              <a:t>відмічене</a:t>
            </a:r>
            <a:r>
              <a:rPr lang="ru-RU" sz="1100" dirty="0" smtClean="0"/>
              <a:t> </a:t>
            </a:r>
            <a:r>
              <a:rPr lang="ru-RU" sz="1100" dirty="0" err="1" smtClean="0"/>
              <a:t>збільшення</a:t>
            </a:r>
            <a:r>
              <a:rPr lang="ru-RU" sz="1100" dirty="0" smtClean="0"/>
              <a:t> в </a:t>
            </a:r>
            <a:r>
              <a:rPr lang="ru-RU" sz="1100" dirty="0" err="1" smtClean="0"/>
              <a:t>практиці</a:t>
            </a:r>
            <a:r>
              <a:rPr lang="ru-RU" sz="1100" dirty="0" smtClean="0"/>
              <a:t> </a:t>
            </a:r>
            <a:r>
              <a:rPr lang="ru-RU" sz="1100" dirty="0" err="1" smtClean="0"/>
              <a:t>юдаїстів</a:t>
            </a:r>
            <a:r>
              <a:rPr lang="ru-RU" sz="1100" dirty="0" smtClean="0"/>
              <a:t> у </a:t>
            </a:r>
            <a:r>
              <a:rPr lang="ru-RU" sz="1100" dirty="0" err="1" smtClean="0"/>
              <a:t>Британії</a:t>
            </a:r>
            <a:r>
              <a:rPr lang="ru-RU" sz="1100" dirty="0" smtClean="0"/>
              <a:t>.</a:t>
            </a:r>
          </a:p>
          <a:p>
            <a:r>
              <a:rPr lang="ru-RU" sz="1100" dirty="0" smtClean="0"/>
              <a:t>У 1290 </a:t>
            </a:r>
            <a:r>
              <a:rPr lang="ru-RU" sz="1100" dirty="0" err="1" smtClean="0"/>
              <a:t>більшість</a:t>
            </a:r>
            <a:r>
              <a:rPr lang="ru-RU" sz="1100" dirty="0" smtClean="0"/>
              <a:t> </a:t>
            </a:r>
            <a:r>
              <a:rPr lang="ru-RU" sz="1100" dirty="0" err="1" smtClean="0"/>
              <a:t>євреїв</a:t>
            </a:r>
            <a:r>
              <a:rPr lang="ru-RU" sz="1100" dirty="0" smtClean="0"/>
              <a:t> </a:t>
            </a:r>
            <a:r>
              <a:rPr lang="ru-RU" sz="1100" dirty="0" err="1" smtClean="0"/>
              <a:t>були</a:t>
            </a:r>
            <a:r>
              <a:rPr lang="ru-RU" sz="1100" dirty="0" smtClean="0"/>
              <a:t> </a:t>
            </a:r>
            <a:r>
              <a:rPr lang="ru-RU" sz="1100" dirty="0" err="1" smtClean="0"/>
              <a:t>вигнані</a:t>
            </a:r>
            <a:r>
              <a:rPr lang="ru-RU" sz="1100" dirty="0" smtClean="0"/>
              <a:t> </a:t>
            </a:r>
            <a:r>
              <a:rPr lang="ru-RU" sz="1100" dirty="0" err="1" smtClean="0"/>
              <a:t>із</a:t>
            </a:r>
            <a:r>
              <a:rPr lang="ru-RU" sz="1100" dirty="0" smtClean="0"/>
              <a:t> </a:t>
            </a:r>
            <a:r>
              <a:rPr lang="ru-RU" sz="1100" dirty="0" err="1" smtClean="0"/>
              <a:t>Британії</a:t>
            </a:r>
            <a:r>
              <a:rPr lang="ru-RU" sz="1100" dirty="0" smtClean="0"/>
              <a:t>, </a:t>
            </a:r>
            <a:r>
              <a:rPr lang="ru-RU" sz="1100" dirty="0" err="1" smtClean="0"/>
              <a:t>це</a:t>
            </a:r>
            <a:r>
              <a:rPr lang="ru-RU" sz="1100" dirty="0" smtClean="0"/>
              <a:t> </a:t>
            </a:r>
            <a:r>
              <a:rPr lang="ru-RU" sz="1100" dirty="0" err="1" smtClean="0"/>
              <a:t>було</a:t>
            </a:r>
            <a:r>
              <a:rPr lang="ru-RU" sz="1100" dirty="0" smtClean="0"/>
              <a:t> </a:t>
            </a:r>
            <a:r>
              <a:rPr lang="ru-RU" sz="1100" dirty="0" err="1" smtClean="0"/>
              <a:t>відображенням</a:t>
            </a:r>
            <a:r>
              <a:rPr lang="ru-RU" sz="1100" dirty="0" smtClean="0"/>
              <a:t> </a:t>
            </a:r>
            <a:r>
              <a:rPr lang="ru-RU" sz="1100" dirty="0" err="1" smtClean="0"/>
              <a:t>середньовічного</a:t>
            </a:r>
            <a:r>
              <a:rPr lang="ru-RU" sz="1100" dirty="0" smtClean="0"/>
              <a:t> </a:t>
            </a:r>
            <a:r>
              <a:rPr lang="ru-RU" sz="1100" dirty="0" err="1" smtClean="0">
                <a:hlinkClick r:id="rId45" tooltip="Антисемітизм"/>
              </a:rPr>
              <a:t>антисемітизму</a:t>
            </a:r>
            <a:r>
              <a:rPr lang="ru-RU" sz="1100" dirty="0" smtClean="0"/>
              <a:t>. Перша </a:t>
            </a:r>
            <a:r>
              <a:rPr lang="ru-RU" sz="1100" dirty="0" err="1" smtClean="0"/>
              <a:t>єврейська</a:t>
            </a:r>
            <a:r>
              <a:rPr lang="ru-RU" sz="1100" dirty="0" smtClean="0"/>
              <a:t> громада </a:t>
            </a:r>
            <a:r>
              <a:rPr lang="ru-RU" sz="1100" dirty="0" err="1" smtClean="0"/>
              <a:t>повернулася</a:t>
            </a:r>
            <a:r>
              <a:rPr lang="ru-RU" sz="1100" dirty="0" smtClean="0"/>
              <a:t> в </a:t>
            </a:r>
            <a:r>
              <a:rPr lang="ru-RU" sz="1100" dirty="0" err="1" smtClean="0"/>
              <a:t>Британію</a:t>
            </a:r>
            <a:r>
              <a:rPr lang="ru-RU" sz="1100" dirty="0" smtClean="0"/>
              <a:t> в 17-му </a:t>
            </a:r>
            <a:r>
              <a:rPr lang="ru-RU" sz="1100" dirty="0" err="1" smtClean="0"/>
              <a:t>сторіччі</a:t>
            </a:r>
            <a:r>
              <a:rPr lang="ru-RU" sz="1100" dirty="0" smtClean="0"/>
              <a:t> і в 19-му ст. </a:t>
            </a:r>
            <a:r>
              <a:rPr lang="ru-RU" sz="1100" dirty="0" err="1" smtClean="0"/>
              <a:t>євреї</a:t>
            </a:r>
            <a:r>
              <a:rPr lang="ru-RU" sz="1100" dirty="0" smtClean="0"/>
              <a:t> </a:t>
            </a:r>
            <a:r>
              <a:rPr lang="ru-RU" sz="1100" dirty="0" err="1" smtClean="0"/>
              <a:t>вже</a:t>
            </a:r>
            <a:r>
              <a:rPr lang="ru-RU" sz="1100" dirty="0" smtClean="0"/>
              <a:t> </a:t>
            </a:r>
            <a:r>
              <a:rPr lang="ru-RU" sz="1100" dirty="0" err="1" smtClean="0"/>
              <a:t>поселилися</a:t>
            </a:r>
            <a:r>
              <a:rPr lang="ru-RU" sz="1100" dirty="0" smtClean="0"/>
              <a:t> в </a:t>
            </a:r>
            <a:r>
              <a:rPr lang="ru-RU" sz="1100" dirty="0" err="1" smtClean="0"/>
              <a:t>багатьох</a:t>
            </a:r>
            <a:r>
              <a:rPr lang="ru-RU" sz="1100" dirty="0" smtClean="0"/>
              <a:t> великих </a:t>
            </a:r>
            <a:r>
              <a:rPr lang="ru-RU" sz="1100" dirty="0" err="1" smtClean="0"/>
              <a:t>провінційних</a:t>
            </a:r>
            <a:r>
              <a:rPr lang="ru-RU" sz="1100" dirty="0" smtClean="0"/>
              <a:t> </a:t>
            </a:r>
            <a:r>
              <a:rPr lang="ru-RU" sz="1100" dirty="0" err="1" smtClean="0"/>
              <a:t>містах</a:t>
            </a:r>
            <a:r>
              <a:rPr lang="ru-RU" sz="1100" dirty="0" smtClean="0"/>
              <a:t>. </a:t>
            </a:r>
            <a:r>
              <a:rPr lang="ru-RU" sz="1100" dirty="0" err="1" smtClean="0"/>
              <a:t>Більш</a:t>
            </a:r>
            <a:r>
              <a:rPr lang="ru-RU" sz="1100" dirty="0" smtClean="0"/>
              <a:t> </a:t>
            </a:r>
            <a:r>
              <a:rPr lang="ru-RU" sz="1100" dirty="0" err="1" smtClean="0"/>
              <a:t>ніж</a:t>
            </a:r>
            <a:r>
              <a:rPr lang="ru-RU" sz="1100" dirty="0" smtClean="0"/>
              <a:t> половина </a:t>
            </a:r>
            <a:r>
              <a:rPr lang="ru-RU" sz="1100" dirty="0" err="1" smtClean="0"/>
              <a:t>всіх</a:t>
            </a:r>
            <a:r>
              <a:rPr lang="ru-RU" sz="1100" dirty="0" smtClean="0"/>
              <a:t> </a:t>
            </a:r>
            <a:r>
              <a:rPr lang="ru-RU" sz="1100" dirty="0" err="1" smtClean="0"/>
              <a:t>британських</a:t>
            </a:r>
            <a:r>
              <a:rPr lang="ru-RU" sz="1100" dirty="0" smtClean="0"/>
              <a:t> </a:t>
            </a:r>
            <a:r>
              <a:rPr lang="ru-RU" sz="1100" dirty="0" err="1" smtClean="0"/>
              <a:t>євреїв</a:t>
            </a:r>
            <a:r>
              <a:rPr lang="ru-RU" sz="1100" dirty="0" smtClean="0"/>
              <a:t> </a:t>
            </a:r>
            <a:r>
              <a:rPr lang="ru-RU" sz="1100" dirty="0" err="1" smtClean="0"/>
              <a:t>живе</a:t>
            </a:r>
            <a:r>
              <a:rPr lang="ru-RU" sz="1100" dirty="0" smtClean="0"/>
              <a:t> в </a:t>
            </a:r>
            <a:r>
              <a:rPr lang="ru-RU" sz="1100" dirty="0" err="1" smtClean="0"/>
              <a:t>Лондоні</a:t>
            </a:r>
            <a:r>
              <a:rPr lang="ru-RU" sz="1100" dirty="0" smtClean="0"/>
              <a:t>. </a:t>
            </a:r>
            <a:r>
              <a:rPr lang="ru-RU" sz="1100" dirty="0" err="1" smtClean="0"/>
              <a:t>Британія</a:t>
            </a:r>
            <a:r>
              <a:rPr lang="ru-RU" sz="1100" dirty="0" smtClean="0"/>
              <a:t> зараз </a:t>
            </a:r>
            <a:r>
              <a:rPr lang="ru-RU" sz="1100" dirty="0" err="1" smtClean="0"/>
              <a:t>займає</a:t>
            </a:r>
            <a:r>
              <a:rPr lang="ru-RU" sz="1100" dirty="0" smtClean="0"/>
              <a:t> друге </a:t>
            </a:r>
            <a:r>
              <a:rPr lang="ru-RU" sz="1100" dirty="0" err="1" smtClean="0"/>
              <a:t>місце</a:t>
            </a:r>
            <a:r>
              <a:rPr lang="ru-RU" sz="1100" dirty="0" smtClean="0"/>
              <a:t> в </a:t>
            </a:r>
            <a:r>
              <a:rPr lang="ru-RU" sz="1100" dirty="0" err="1" smtClean="0">
                <a:hlinkClick r:id="rId46" tooltip="Європа"/>
              </a:rPr>
              <a:t>Європі</a:t>
            </a:r>
            <a:r>
              <a:rPr lang="ru-RU" sz="1100" dirty="0" smtClean="0"/>
              <a:t> за </a:t>
            </a:r>
            <a:r>
              <a:rPr lang="ru-RU" sz="1100" dirty="0" err="1" smtClean="0"/>
              <a:t>кількістю</a:t>
            </a:r>
            <a:r>
              <a:rPr lang="ru-RU" sz="1100" dirty="0" smtClean="0"/>
              <a:t> </a:t>
            </a:r>
            <a:r>
              <a:rPr lang="ru-RU" sz="1100" dirty="0" err="1" smtClean="0"/>
              <a:t>єврейських</a:t>
            </a:r>
            <a:r>
              <a:rPr lang="ru-RU" sz="1100" dirty="0" smtClean="0"/>
              <a:t> громад.</a:t>
            </a:r>
          </a:p>
          <a:p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597344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</TotalTime>
  <Words>12</Words>
  <Application>Microsoft Office PowerPoint</Application>
  <PresentationFormat>Экран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Презентация PowerPoint</vt:lpstr>
      <vt:lpstr>Презентация PowerPoint</vt:lpstr>
      <vt:lpstr>Презентация PowerPoint</vt:lpstr>
      <vt:lpstr>Велика Британія </vt:lpstr>
    </vt:vector>
  </TitlesOfParts>
  <Company>123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Велика Британія </dc:title>
  <dc:creator>dom</dc:creator>
  <cp:lastModifiedBy>dom</cp:lastModifiedBy>
  <cp:revision>3</cp:revision>
  <dcterms:created xsi:type="dcterms:W3CDTF">2014-09-25T20:06:47Z</dcterms:created>
  <dcterms:modified xsi:type="dcterms:W3CDTF">2014-09-25T20:37:09Z</dcterms:modified>
</cp:coreProperties>
</file>