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F9A9-B778-4668-8001-E9631B067FCF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7FDE-A270-444C-88F5-4D3CFC96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9;&#1047;&#1048;&#1050;&#1040;\&#1052;&#1077;&#1076;&#1083;&#1077;&#1085;&#1085;&#1072;&#1103;%20&#1084;&#1091;&#1079;&#1080;&#1082;&#1072;\&#1052;&#1086;&#1088;&#1089;&#1082;&#1086;&#1081;%20&#1073;&#1088;&#1080;&#1079;\03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858312" cy="3500462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Куба - </a:t>
            </a:r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острів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свободи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любові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рому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429132"/>
            <a:ext cx="6400800" cy="203835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Підготувала:</a:t>
            </a:r>
          </a:p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чениця 10 – А класу</a:t>
            </a:r>
          </a:p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Хавер Катерина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629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Гавані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місць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пов'язаних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легендарним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Геварою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407c57d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698882"/>
            <a:ext cx="3435972" cy="5159118"/>
          </a:xfrm>
        </p:spPr>
      </p:pic>
    </p:spTree>
  </p:cSld>
  <p:clrMapOvr>
    <a:masterClrMapping/>
  </p:clrMapOvr>
  <p:transition spd="med" advTm="842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29642" cy="1939916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Ернест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Хемінгуей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прожив на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Гавані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посидіти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Флорідіта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випити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улюблений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Хемінгуеєм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дайкірі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».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786190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1251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0827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Старій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Гавані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оголошеної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ЮНЕСКО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надбанням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людства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відмінно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збереглися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пам'ятники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колоніальної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архітектури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палаци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фортеці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1104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Вечорами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жителі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Гавани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виходять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набережну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Малекон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найулюбленіше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місце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прогулянок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10547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Знамените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весь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шоу-кабаре «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Тропікана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вражає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яскравими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костюмами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феєричністю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подання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962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42852"/>
            <a:ext cx="8643966" cy="4240211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кубинців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російську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так як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радянського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періоду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вчилися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працювали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обміну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відвезли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собою на Кубу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російських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дружин. Тому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бар'єру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відпочинку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вас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виникне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407c57d-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714620"/>
            <a:ext cx="6429420" cy="3901351"/>
          </a:xfrm>
          <a:prstGeom prst="rect">
            <a:avLst/>
          </a:prstGeom>
        </p:spPr>
      </p:pic>
    </p:spTree>
  </p:cSld>
  <p:clrMapOvr>
    <a:masterClrMapping/>
  </p:clrMapOvr>
  <p:transition spd="med" advTm="1460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5827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немає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приватної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власності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Навіть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готелі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відомих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світових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ланцюжків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належать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знаходяться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іноземному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управлінні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1098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496"/>
            <a:ext cx="8686800" cy="448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старовинних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автомобілів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справжній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музей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відкритим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небом,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кубинці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пишаються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Тут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побачити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американські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автомобілі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50-х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так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радянський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автопром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253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14752"/>
            <a:ext cx="8229600" cy="4525963"/>
          </a:xfrm>
        </p:spPr>
        <p:txBody>
          <a:bodyPr/>
          <a:lstStyle/>
          <a:p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Незважаючи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те,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що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кубинці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живуть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дуже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бідно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дуже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доброзичливі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позитивні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люди, вони буквально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просочені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сонцем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Вам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скрізь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посміхаються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вас буквально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заряджають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своєю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енергією</a:t>
            </a:r>
            <a:r>
              <a:rPr lang="ru-RU" b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b="1" spc="5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1157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286412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pPr>
              <a:buNone/>
            </a:pP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Кінець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20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5"/>
            <a:ext cx="8329642" cy="435771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Недарма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Кубу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називають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островом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свободи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Навколишнє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атмосфера острова,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запальні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кубинці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знаменитий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кубинський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допомагають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забути тут про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турботи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407c57d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9" y="2500306"/>
            <a:ext cx="3097141" cy="4100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5195914" cy="3328343"/>
          </a:xfrm>
          <a:prstGeom prst="rect">
            <a:avLst/>
          </a:prstGeom>
        </p:spPr>
      </p:pic>
    </p:spTree>
  </p:cSld>
  <p:clrMapOvr>
    <a:masterClrMapping/>
  </p:clrMapOvr>
  <p:transition spd="med" advTm="121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72963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Насамперед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Куба -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першокласний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пляжний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відпочинок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Пляжі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Кубі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неземної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краси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пісок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білий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м'який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борошно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вода неземного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блакитного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кольору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Відпочивати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Кубі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можна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будь-який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 року.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256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готелі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працюють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системою «все включено.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352967" cy="326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132" y="3500438"/>
            <a:ext cx="411763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792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251142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Найпопулярніший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курорт на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Варадеро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Варадеро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представляє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себе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довгу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піщану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косу,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йде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море на 30 км.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1096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428604"/>
            <a:ext cx="8229600" cy="4525963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Купатися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одного боку коси,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мангрові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коралові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рифи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так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звані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акулячі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зуби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Варадеро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ресторани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дискотеки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безліч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готелів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4442142" cy="243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714620"/>
            <a:ext cx="4625187" cy="3807110"/>
          </a:xfrm>
          <a:prstGeom prst="rect">
            <a:avLst/>
          </a:prstGeom>
        </p:spPr>
      </p:pic>
    </p:spTree>
  </p:cSld>
  <p:clrMapOvr>
    <a:masterClrMapping/>
  </p:clrMapOvr>
  <p:transition spd="med" advTm="1287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4525963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хочете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злиття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природою,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варто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з'їздити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острови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Кайо-Коко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Кайо-Гільєрмо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дістатися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Гавани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внутрішнім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перельотом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автобусом (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їхати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7-8 годин.).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33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15352" cy="22145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Куба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відрізняється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Домінікани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наявністю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хорошої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екскурсіонки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На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колоніальних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заснованих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іспанцями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добре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збережених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Тринідад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Сьєн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Фуегос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Санта Клара.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407c57d-trinida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4326185" cy="287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1" y="2966509"/>
            <a:ext cx="4601123" cy="3050744"/>
          </a:xfrm>
          <a:prstGeom prst="rect">
            <a:avLst/>
          </a:prstGeom>
        </p:spPr>
      </p:pic>
    </p:spTree>
  </p:cSld>
  <p:clrMapOvr>
    <a:masterClrMapping/>
  </p:clrMapOvr>
  <p:transition spd="med" advTm="1353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58246" cy="1643074"/>
          </a:xfrm>
        </p:spPr>
        <p:txBody>
          <a:bodyPr>
            <a:no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Головною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визначною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пам'яткою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країни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є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столиця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- Гавана.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846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428</Words>
  <Application>Microsoft Office PowerPoint</Application>
  <PresentationFormat>Экран (4:3)</PresentationFormat>
  <Paragraphs>22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Куба - острів свободи, любові і рому</vt:lpstr>
      <vt:lpstr>Слайд 2</vt:lpstr>
      <vt:lpstr>Слайд 3</vt:lpstr>
      <vt:lpstr>Всі готелі Куби працюють за системою «все включено.</vt:lpstr>
      <vt:lpstr>Найпопулярніший курорт на Кубі - це Варадеро. Варадеро представляє з себе довгу піщану косу, що йде в море на 30 км.</vt:lpstr>
      <vt:lpstr>Слайд 6</vt:lpstr>
      <vt:lpstr>Слайд 7</vt:lpstr>
      <vt:lpstr>Куба відрізняється від Домінікани наявністю хорошої екскурсіонки. На Кубі багато колоніальних міст, заснованих ще іспанцями і дуже добре збережених - Тринідад, Сьєн Фуегос, Санта Клара.</vt:lpstr>
      <vt:lpstr>Головною визначною пам'яткою країни є її столиця - Гавана.</vt:lpstr>
      <vt:lpstr>У Гавані багато місць, пов'язаних з легендарним Че Геварою.</vt:lpstr>
      <vt:lpstr>Ернест Хемінгуей прожив на Кубі багато років. У Гавані можна посидіти в барі «Флорідіта і випити улюблений Хемінгуеєм« дайкірі ».</vt:lpstr>
      <vt:lpstr>У Старій Гавані, оголошеної ЮНЕСКО надбанням людства, відмінно збереглися пам'ятники колоніальної архітектури - палаци, фортеці.</vt:lpstr>
      <vt:lpstr>Вечорами всі жителі Гавани виходять на набережну Малекон - найулюбленіше місце для прогулянок.</vt:lpstr>
      <vt:lpstr>Знамените на весь світ шоу-кабаре «Тропікана» вражає яскравими костюмами і феєричністю подання.</vt:lpstr>
      <vt:lpstr>Слайд 15</vt:lpstr>
      <vt:lpstr>На Кубі досі немає приватної власності. Навіть готелі відомих світових ланцюжків належать державі, тільки знаходяться в іноземному управлінні.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 - острів свободи, любові і рому</dc:title>
  <dc:creator>Катя</dc:creator>
  <cp:lastModifiedBy>Катя</cp:lastModifiedBy>
  <cp:revision>11</cp:revision>
  <dcterms:created xsi:type="dcterms:W3CDTF">2013-05-10T12:52:06Z</dcterms:created>
  <dcterms:modified xsi:type="dcterms:W3CDTF">2013-05-10T16:36:41Z</dcterms:modified>
</cp:coreProperties>
</file>