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3C00-2696-482E-8275-4BD06E852C0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8DB2-D710-4044-8AE2-E37EBD6ED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3C00-2696-482E-8275-4BD06E852C0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8DB2-D710-4044-8AE2-E37EBD6ED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3C00-2696-482E-8275-4BD06E852C0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8DB2-D710-4044-8AE2-E37EBD6ED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3C00-2696-482E-8275-4BD06E852C0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8DB2-D710-4044-8AE2-E37EBD6ED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3C00-2696-482E-8275-4BD06E852C0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8DB2-D710-4044-8AE2-E37EBD6ED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3C00-2696-482E-8275-4BD06E852C0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8DB2-D710-4044-8AE2-E37EBD6ED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3C00-2696-482E-8275-4BD06E852C0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8DB2-D710-4044-8AE2-E37EBD6ED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3C00-2696-482E-8275-4BD06E852C0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8DB2-D710-4044-8AE2-E37EBD6ED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3C00-2696-482E-8275-4BD06E852C0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8DB2-D710-4044-8AE2-E37EBD6ED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3C00-2696-482E-8275-4BD06E852C0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8DB2-D710-4044-8AE2-E37EBD6ED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3C00-2696-482E-8275-4BD06E852C0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8DB2-D710-4044-8AE2-E37EBD6ED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93C00-2696-482E-8275-4BD06E852C05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8DB2-D710-4044-8AE2-E37EBD6EDB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ok.znaimo.com.ua/pars_docs/refs/6/5345/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ok.znaimo.com.ua/pars_docs/refs/6/5345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ok.znaimo.com.ua/pars_docs/refs/6/5345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450059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Літакобудування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ok.znaimo.com.ua/pars_docs/refs/6/5345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ok.znaimo.com.ua/pars_docs/refs/6/5345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592935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Виробництво ракетно-космічної галузі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ok.znaimo.com.ua/pars_docs/refs/6/5345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628" y="214290"/>
            <a:ext cx="385765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/>
              <a:t>Суднобудування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ok.znaimo.com.ua/pars_docs/refs/6/5345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500042"/>
            <a:ext cx="5500726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err="1" smtClean="0"/>
              <a:t>Теплобудування</a:t>
            </a:r>
            <a:r>
              <a:rPr lang="uk-UA" sz="4000" b="1" dirty="0" smtClean="0"/>
              <a:t>:</a:t>
            </a:r>
          </a:p>
          <a:p>
            <a:r>
              <a:rPr lang="uk-UA" sz="2000" dirty="0" smtClean="0"/>
              <a:t>Основні </a:t>
            </a:r>
            <a:r>
              <a:rPr lang="uk-UA" sz="2000" dirty="0" err="1" smtClean="0"/>
              <a:t>цетри</a:t>
            </a:r>
            <a:r>
              <a:rPr lang="uk-UA" sz="2000" dirty="0" smtClean="0"/>
              <a:t>: Луганськ та Харків</a:t>
            </a:r>
          </a:p>
          <a:p>
            <a:r>
              <a:rPr lang="uk-UA" sz="4000" b="1" dirty="0" err="1" smtClean="0"/>
              <a:t>Вантажобудування</a:t>
            </a:r>
            <a:r>
              <a:rPr lang="uk-UA" sz="4000" b="1" dirty="0" smtClean="0"/>
              <a:t>:</a:t>
            </a:r>
          </a:p>
          <a:p>
            <a:r>
              <a:rPr lang="uk-UA" sz="2000" i="1" dirty="0" smtClean="0"/>
              <a:t>Вантажні </a:t>
            </a:r>
            <a:r>
              <a:rPr lang="uk-UA" sz="2000" dirty="0" smtClean="0"/>
              <a:t>вагони виробляють у Стаханові, </a:t>
            </a:r>
            <a:r>
              <a:rPr lang="uk-UA" sz="2000" i="1" dirty="0" smtClean="0"/>
              <a:t>залізничні</a:t>
            </a:r>
            <a:r>
              <a:rPr lang="uk-UA" sz="2000" dirty="0" smtClean="0"/>
              <a:t> у Дніпроджержинську, Кременчуці, </a:t>
            </a:r>
            <a:r>
              <a:rPr lang="uk-UA" sz="2000" i="1" dirty="0" err="1" smtClean="0"/>
              <a:t>цестерни</a:t>
            </a:r>
            <a:r>
              <a:rPr lang="uk-UA" sz="2000" i="1" dirty="0" smtClean="0"/>
              <a:t> </a:t>
            </a:r>
            <a:r>
              <a:rPr lang="uk-UA" sz="2000" dirty="0" smtClean="0"/>
              <a:t>у Маріуполі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ok.znaimo.com.ua/pars_docs/refs/6/5345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357166"/>
            <a:ext cx="707236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Сільськогосподарське машинобудування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ok.znaimo.com.ua/pars_docs/refs/6/5345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428604"/>
            <a:ext cx="542925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 smtClean="0"/>
              <a:t>Тракторобудування</a:t>
            </a:r>
            <a:endParaRPr lang="ru-RU" sz="4400" b="1" dirty="0"/>
          </a:p>
        </p:txBody>
      </p:sp>
      <p:pic>
        <p:nvPicPr>
          <p:cNvPr id="31748" name="Picture 4" descr="http://2s2b.ru/upload/normal/harkov-zapchasti_k_traktoram_htz_t150t156t16t25t08t1410t74kirovec_k700701chtz_t130170_gidrocilindry_27326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8618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ok.znaimo.com.ua/pars_docs/refs/6/5345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285728"/>
            <a:ext cx="735811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Електротехнічне машинобудування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928670"/>
            <a:ext cx="742955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Спеціалізація: випуск продукції для передачі </a:t>
            </a:r>
            <a:r>
              <a:rPr lang="uk-UA" sz="2400" dirty="0" err="1" smtClean="0"/>
              <a:t>електороенергії</a:t>
            </a:r>
            <a:r>
              <a:rPr lang="uk-UA" sz="2400" dirty="0" smtClean="0"/>
              <a:t>, електромотори, апарати., кабель.</a:t>
            </a:r>
          </a:p>
          <a:p>
            <a:r>
              <a:rPr lang="uk-UA" sz="2400" dirty="0" err="1" smtClean="0"/>
              <a:t>Цетри</a:t>
            </a:r>
            <a:r>
              <a:rPr lang="uk-UA" sz="2400" dirty="0" smtClean="0"/>
              <a:t> найбільші: Харків, Київ, Запоріжжя, </a:t>
            </a:r>
            <a:r>
              <a:rPr lang="uk-UA" sz="2400" dirty="0" err="1" smtClean="0"/>
              <a:t>Донецьк.Дніпропетровськ</a:t>
            </a:r>
            <a:r>
              <a:rPr lang="uk-UA" sz="2400" dirty="0" smtClean="0"/>
              <a:t>, Львів, Суми, Одеса</a:t>
            </a:r>
            <a:endParaRPr lang="ru-RU" sz="2400" dirty="0"/>
          </a:p>
        </p:txBody>
      </p:sp>
      <p:pic>
        <p:nvPicPr>
          <p:cNvPr id="32772" name="Picture 4" descr="http://kemoblast.ru/uploads/2012/02/Mashinostroenie-Kuzbass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00306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dok.znaimo.com.ua/pars_docs/refs/6/5345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35824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Верстатобудування і приладобудування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857232"/>
            <a:ext cx="814393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Центри: Київ, Харків, Дніпропетровськ, Одеса, Львів, Краматорськ, Запоріжжя, Донецьк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ok.znaimo.com.ua/pars_docs/refs/6/534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dok.znaimo.com.ua/pars_docs/refs/6/5345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71480"/>
            <a:ext cx="78581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Вироблення машин та устаткування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estudents.com.ua/imag/rps/ish_gpk/image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6915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7818" y="285728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Машинобудування України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ok.znaimo.com.ua/pars_docs/refs/6/5345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ашиностроительный комплек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031"/>
            <a:ext cx="9144000" cy="6883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ok.znaimo.com.ua/pars_docs/refs/6/5345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ok.znaimo.com.ua/pars_docs/refs/6/5345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"/>
            <a:ext cx="91440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До</a:t>
            </a:r>
            <a:r>
              <a:rPr lang="ru-RU" sz="3200" b="1" dirty="0"/>
              <a:t> </a:t>
            </a:r>
            <a:r>
              <a:rPr lang="ru-RU" sz="3200" b="1" dirty="0" err="1"/>
              <a:t>важкого</a:t>
            </a:r>
            <a:r>
              <a:rPr lang="ru-RU" sz="3200" b="1" dirty="0"/>
              <a:t> </a:t>
            </a:r>
            <a:r>
              <a:rPr lang="ru-RU" sz="3200" b="1" dirty="0" err="1"/>
              <a:t>машинобудування</a:t>
            </a:r>
            <a:r>
              <a:rPr lang="ru-RU" sz="3200" b="1" dirty="0"/>
              <a:t> </a:t>
            </a:r>
            <a:r>
              <a:rPr lang="ru-RU" sz="2800" dirty="0"/>
              <a:t>належать </a:t>
            </a:r>
            <a:r>
              <a:rPr lang="ru-RU" sz="2800" dirty="0" err="1"/>
              <a:t>підприємства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виробляють</a:t>
            </a:r>
            <a:r>
              <a:rPr lang="ru-RU" sz="2800" dirty="0"/>
              <a:t> </a:t>
            </a:r>
            <a:r>
              <a:rPr lang="ru-RU" sz="2800" dirty="0" err="1"/>
              <a:t>машини</a:t>
            </a:r>
            <a:r>
              <a:rPr lang="ru-RU" sz="2800" dirty="0"/>
              <a:t> </a:t>
            </a:r>
            <a:r>
              <a:rPr lang="ru-RU" sz="2800" dirty="0" err="1"/>
              <a:t>й</a:t>
            </a:r>
            <a:r>
              <a:rPr lang="ru-RU" sz="2800" dirty="0"/>
              <a:t> </a:t>
            </a:r>
            <a:r>
              <a:rPr lang="ru-RU" sz="2800" dirty="0" err="1"/>
              <a:t>устаткування</a:t>
            </a:r>
            <a:r>
              <a:rPr lang="ru-RU" sz="2800" dirty="0"/>
              <a:t> для </a:t>
            </a:r>
            <a:r>
              <a:rPr lang="ru-RU" sz="2800" dirty="0" err="1"/>
              <a:t>металургії</a:t>
            </a:r>
            <a:r>
              <a:rPr lang="ru-RU" sz="2800" dirty="0"/>
              <a:t>, </a:t>
            </a:r>
            <a:r>
              <a:rPr lang="ru-RU" sz="2800" dirty="0" err="1"/>
              <a:t>гірничодобувної</a:t>
            </a:r>
            <a:r>
              <a:rPr lang="ru-RU" sz="2800" dirty="0"/>
              <a:t>, </a:t>
            </a:r>
            <a:r>
              <a:rPr lang="ru-RU" sz="2800" dirty="0" err="1"/>
              <a:t>хімічної</a:t>
            </a:r>
            <a:r>
              <a:rPr lang="ru-RU" sz="2800" dirty="0"/>
              <a:t> </a:t>
            </a:r>
            <a:r>
              <a:rPr lang="ru-RU" sz="2800" dirty="0" err="1"/>
              <a:t>промисловості</a:t>
            </a:r>
            <a:r>
              <a:rPr lang="ru-RU" sz="2800" dirty="0"/>
              <a:t>, </a:t>
            </a:r>
            <a:r>
              <a:rPr lang="ru-RU" sz="2800" dirty="0" err="1"/>
              <a:t>паливно-енергетичного</a:t>
            </a:r>
            <a:r>
              <a:rPr lang="ru-RU" sz="2800" dirty="0"/>
              <a:t> комплексу. Вони </a:t>
            </a:r>
            <a:r>
              <a:rPr lang="ru-RU" sz="2800" dirty="0" err="1"/>
              <a:t>розміщені</a:t>
            </a:r>
            <a:r>
              <a:rPr lang="ru-RU" sz="2800" dirty="0"/>
              <a:t> </a:t>
            </a:r>
            <a:r>
              <a:rPr lang="ru-RU" sz="2800" dirty="0" err="1"/>
              <a:t>переважно</a:t>
            </a:r>
            <a:r>
              <a:rPr lang="ru-RU" sz="2800" dirty="0"/>
              <a:t> у </a:t>
            </a:r>
            <a:r>
              <a:rPr lang="ru-RU" sz="2800" dirty="0" err="1"/>
              <a:t>Донбасі</a:t>
            </a:r>
            <a:r>
              <a:rPr lang="ru-RU" sz="2800" dirty="0"/>
              <a:t> та </a:t>
            </a:r>
            <a:r>
              <a:rPr lang="ru-RU" sz="2800" dirty="0" err="1" smtClean="0"/>
              <a:t>Придніпров’ї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ok.znaimo.com.ua/pars_docs/refs/6/5345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285728"/>
            <a:ext cx="3786214" cy="37438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dirty="0" smtClean="0"/>
              <a:t>Енергетичне машинобудування. </a:t>
            </a:r>
            <a:r>
              <a:rPr lang="uk-UA" sz="2000" dirty="0" smtClean="0"/>
              <a:t>Виготовлення потужних турбін ТЕС, АЕС, ГЕС, газотурбінних та інших станцій, і </a:t>
            </a:r>
            <a:r>
              <a:rPr lang="uk-UA" sz="2000" dirty="0" err="1" smtClean="0"/>
              <a:t>дизелобудування</a:t>
            </a:r>
            <a:r>
              <a:rPr lang="uk-UA" sz="2000" dirty="0" smtClean="0"/>
              <a:t>. </a:t>
            </a:r>
          </a:p>
          <a:p>
            <a:pPr algn="just"/>
            <a:r>
              <a:rPr lang="uk-UA" sz="2000" b="1" dirty="0" smtClean="0"/>
              <a:t>Центри: </a:t>
            </a:r>
            <a:r>
              <a:rPr lang="uk-UA" sz="2000" dirty="0" smtClean="0"/>
              <a:t>Харків, Полтава, Стаханов (Луганська обл.); </a:t>
            </a:r>
            <a:r>
              <a:rPr lang="uk-UA" sz="2000" dirty="0" err="1" smtClean="0"/>
              <a:t>Токмань</a:t>
            </a:r>
            <a:r>
              <a:rPr lang="uk-UA" sz="2000" dirty="0" smtClean="0"/>
              <a:t> (</a:t>
            </a:r>
            <a:r>
              <a:rPr lang="uk-UA" sz="2000" dirty="0" err="1" smtClean="0"/>
              <a:t>запоріжська</a:t>
            </a:r>
            <a:r>
              <a:rPr lang="uk-UA" sz="2000" dirty="0" smtClean="0"/>
              <a:t> обл.) Первомайськ (Миколаївська обл.)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ok.znaimo.com.ua/pars_docs/refs/6/5345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53531" cy="6715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285728"/>
            <a:ext cx="51435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Автомобілебудування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ok.znaimo.com.ua/pars_docs/refs/6/5345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163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2014-04-06T17:01:32Z</dcterms:created>
  <dcterms:modified xsi:type="dcterms:W3CDTF">2014-04-06T17:47:01Z</dcterms:modified>
</cp:coreProperties>
</file>