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5" r:id="rId7"/>
    <p:sldId id="264" r:id="rId8"/>
    <p:sldId id="263" r:id="rId9"/>
    <p:sldId id="262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7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Кавові країни</a:t>
            </a:r>
            <a:endParaRPr lang="ru-RU" sz="7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9322" y="6357958"/>
            <a:ext cx="3214678" cy="500042"/>
          </a:xfrm>
        </p:spPr>
        <p:txBody>
          <a:bodyPr>
            <a:normAutofit fontScale="850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Гринь </a:t>
            </a:r>
            <a:r>
              <a:rPr lang="uk-UA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Альона</a:t>
            </a:r>
            <a:r>
              <a:rPr lang="uk-UA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,10-Б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426" y="0"/>
            <a:ext cx="91524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3"/>
            <a:ext cx="6257940" cy="3500462"/>
          </a:xfrm>
        </p:spPr>
        <p:txBody>
          <a:bodyPr>
            <a:normAutofit/>
          </a:bodyPr>
          <a:lstStyle/>
          <a:p>
            <a:r>
              <a:rPr lang="ru-RU" sz="2000" i="1" dirty="0" err="1" smtClean="0"/>
              <a:t>Загалом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кава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вирощується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майже</a:t>
            </a:r>
            <a:r>
              <a:rPr lang="ru-RU" sz="2000" i="1" dirty="0" smtClean="0"/>
              <a:t> у </a:t>
            </a:r>
            <a:r>
              <a:rPr lang="ru-RU" sz="2000" i="1" dirty="0" err="1" smtClean="0"/>
              <a:t>всіх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тропічних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країнах</a:t>
            </a:r>
            <a:r>
              <a:rPr lang="ru-RU" sz="2000" i="1" dirty="0" smtClean="0"/>
              <a:t> , </a:t>
            </a:r>
            <a:r>
              <a:rPr lang="ru-RU" sz="2000" i="1" dirty="0" err="1" smtClean="0"/>
              <a:t>крім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кількох</a:t>
            </a:r>
            <a:r>
              <a:rPr lang="ru-RU" sz="2000" i="1" dirty="0" smtClean="0"/>
              <a:t> , </a:t>
            </a:r>
            <a:r>
              <a:rPr lang="ru-RU" sz="2000" i="1" dirty="0" err="1" smtClean="0"/>
              <a:t>з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рівнинним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рельєфом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посушливим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кліматом</a:t>
            </a:r>
            <a:r>
              <a:rPr lang="ru-RU" sz="2000" i="1" dirty="0" smtClean="0"/>
              <a:t>. </a:t>
            </a:r>
            <a:r>
              <a:rPr lang="ru-RU" sz="2000" i="1" dirty="0" err="1" smtClean="0"/>
              <a:t>Це</a:t>
            </a:r>
            <a:r>
              <a:rPr lang="ru-RU" sz="2000" i="1" dirty="0" smtClean="0"/>
              <a:t> тому , </a:t>
            </a:r>
            <a:r>
              <a:rPr lang="ru-RU" sz="2000" i="1" dirty="0" err="1" smtClean="0"/>
              <a:t>що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кава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дуже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чутлива</a:t>
            </a:r>
            <a:r>
              <a:rPr lang="ru-RU" sz="2000" i="1" dirty="0" smtClean="0"/>
              <a:t> </a:t>
            </a:r>
            <a:r>
              <a:rPr lang="ru-RU" sz="2000" i="1" dirty="0" smtClean="0"/>
              <a:t>до </a:t>
            </a:r>
            <a:r>
              <a:rPr lang="ru-RU" sz="2000" i="1" dirty="0" err="1" smtClean="0"/>
              <a:t>високих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перепадів</a:t>
            </a:r>
            <a:r>
              <a:rPr lang="ru-RU" sz="2000" i="1" dirty="0" smtClean="0"/>
              <a:t> температур , росте на </a:t>
            </a:r>
            <a:r>
              <a:rPr lang="ru-RU" sz="2000" i="1" dirty="0" err="1" smtClean="0"/>
              <a:t>висоті</a:t>
            </a:r>
            <a:r>
              <a:rPr lang="ru-RU" sz="2000" i="1" dirty="0" smtClean="0"/>
              <a:t> до 2500 </a:t>
            </a:r>
            <a:r>
              <a:rPr lang="ru-RU" sz="2000" i="1" dirty="0" err="1" smtClean="0"/>
              <a:t>метрів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йому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потрібна</a:t>
            </a:r>
            <a:r>
              <a:rPr lang="ru-RU" sz="2000" i="1" dirty="0" smtClean="0"/>
              <a:t> вода , </a:t>
            </a:r>
            <a:r>
              <a:rPr lang="ru-RU" sz="2000" i="1" dirty="0" err="1" smtClean="0"/>
              <a:t>вода</a:t>
            </a:r>
            <a:r>
              <a:rPr lang="ru-RU" sz="2000" i="1" dirty="0" smtClean="0"/>
              <a:t> ,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ще</a:t>
            </a:r>
            <a:r>
              <a:rPr lang="ru-RU" sz="2000" i="1" dirty="0" smtClean="0"/>
              <a:t> раз вода. </a:t>
            </a:r>
            <a:r>
              <a:rPr lang="ru-RU" sz="2000" i="1" dirty="0" err="1" smtClean="0"/>
              <a:t>Всього</a:t>
            </a:r>
            <a:r>
              <a:rPr lang="ru-RU" sz="2000" i="1" dirty="0" smtClean="0"/>
              <a:t> в «</a:t>
            </a:r>
            <a:r>
              <a:rPr lang="ru-RU" sz="2000" i="1" dirty="0" err="1" smtClean="0"/>
              <a:t>кавовий</a:t>
            </a:r>
            <a:r>
              <a:rPr lang="ru-RU" sz="2000" i="1" dirty="0" smtClean="0"/>
              <a:t> пояс» входить 80 </a:t>
            </a:r>
            <a:r>
              <a:rPr lang="ru-RU" sz="2000" i="1" dirty="0" err="1" smtClean="0"/>
              <a:t>країн</a:t>
            </a:r>
            <a:r>
              <a:rPr lang="ru-RU" sz="2000" i="1" dirty="0" smtClean="0"/>
              <a:t> , </a:t>
            </a:r>
            <a:r>
              <a:rPr lang="ru-RU" sz="2000" i="1" dirty="0" err="1" smtClean="0"/>
              <a:t>тільки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лише</a:t>
            </a:r>
            <a:r>
              <a:rPr lang="ru-RU" sz="2000" i="1" dirty="0" smtClean="0"/>
              <a:t> 50 </a:t>
            </a:r>
            <a:r>
              <a:rPr lang="ru-RU" sz="2000" i="1" dirty="0" err="1" smtClean="0"/>
              <a:t>з</a:t>
            </a:r>
            <a:r>
              <a:rPr lang="ru-RU" sz="2000" i="1" dirty="0" smtClean="0"/>
              <a:t> них </a:t>
            </a:r>
            <a:r>
              <a:rPr lang="ru-RU" sz="2000" i="1" dirty="0" err="1" smtClean="0"/>
              <a:t>має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сенс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називати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країнами</a:t>
            </a:r>
            <a:r>
              <a:rPr lang="ru-RU" sz="2000" i="1" dirty="0" smtClean="0"/>
              <a:t> - </a:t>
            </a:r>
            <a:r>
              <a:rPr lang="ru-RU" sz="2000" i="1" dirty="0" err="1" smtClean="0"/>
              <a:t>виробниками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кави</a:t>
            </a:r>
            <a:r>
              <a:rPr lang="ru-RU" sz="2000" i="1" dirty="0" smtClean="0"/>
              <a:t>. </a:t>
            </a:r>
            <a:r>
              <a:rPr lang="ru-RU" sz="2000" i="1" dirty="0" err="1" smtClean="0"/>
              <a:t>Це</a:t>
            </a:r>
            <a:r>
              <a:rPr lang="ru-RU" sz="2000" i="1" dirty="0" smtClean="0"/>
              <a:t> 50 </a:t>
            </a:r>
            <a:r>
              <a:rPr lang="ru-RU" sz="2000" i="1" dirty="0" err="1" smtClean="0"/>
              <a:t>країн</a:t>
            </a:r>
            <a:r>
              <a:rPr lang="ru-RU" sz="2000" i="1" dirty="0" smtClean="0"/>
              <a:t> , </a:t>
            </a:r>
            <a:r>
              <a:rPr lang="ru-RU" sz="2000" i="1" dirty="0" err="1" smtClean="0"/>
              <a:t>які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вирощують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каву</a:t>
            </a:r>
            <a:r>
              <a:rPr lang="ru-RU" sz="2000" i="1" dirty="0" smtClean="0"/>
              <a:t> для продажу </a:t>
            </a:r>
            <a:r>
              <a:rPr lang="ru-RU" sz="2000" i="1" dirty="0" err="1" smtClean="0"/>
              <a:t>його</a:t>
            </a:r>
            <a:r>
              <a:rPr lang="ru-RU" sz="2000" i="1" dirty="0" smtClean="0"/>
              <a:t> за кордон. </a:t>
            </a:r>
            <a:endParaRPr lang="ru-RU" sz="2000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429000"/>
            <a:ext cx="4262444" cy="3196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4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6786578" cy="1828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 </a:t>
            </a:r>
            <a:r>
              <a:rPr lang="ru-RU" sz="2800" b="1" i="1" dirty="0" err="1" smtClean="0"/>
              <a:t>Кава</a:t>
            </a:r>
            <a:r>
              <a:rPr lang="ru-RU" sz="2400" b="1" i="1" dirty="0" smtClean="0"/>
              <a:t> </a:t>
            </a:r>
            <a:r>
              <a:rPr lang="ru-RU" sz="2400" i="1" dirty="0" smtClean="0"/>
              <a:t>-</a:t>
            </a:r>
            <a:r>
              <a:rPr lang="ru-RU" sz="2400" i="1" dirty="0" err="1" smtClean="0"/>
              <a:t>напій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що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виготовляється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із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смажених</a:t>
            </a:r>
            <a:r>
              <a:rPr lang="ru-RU" sz="2400" i="1" dirty="0" smtClean="0"/>
              <a:t> зерен </a:t>
            </a:r>
            <a:r>
              <a:rPr lang="ru-RU" sz="2400" i="1" dirty="0" err="1" smtClean="0"/>
              <a:t>кавового</a:t>
            </a:r>
            <a:r>
              <a:rPr lang="ru-RU" sz="2400" i="1" dirty="0" smtClean="0"/>
              <a:t> дерева. </a:t>
            </a:r>
            <a:r>
              <a:rPr lang="ru-RU" sz="2400" i="1" dirty="0" err="1" smtClean="0"/>
              <a:t>Завдяки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вмісту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кофеїну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надає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стимулюючу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дію</a:t>
            </a:r>
            <a:r>
              <a:rPr lang="ru-RU" sz="2400" i="1" dirty="0" smtClean="0"/>
              <a:t>. </a:t>
            </a:r>
            <a:endParaRPr lang="ru-RU" sz="2400" i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 r="1562" b="21874"/>
          <a:stretch>
            <a:fillRect/>
          </a:stretch>
        </p:blipFill>
        <p:spPr bwMode="auto">
          <a:xfrm>
            <a:off x="0" y="1785926"/>
            <a:ext cx="3720491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29066"/>
            <a:ext cx="3738567" cy="2801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1714488"/>
            <a:ext cx="3357586" cy="24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/>
          <a:srcRect r="643" b="8686"/>
          <a:stretch>
            <a:fillRect/>
          </a:stretch>
        </p:blipFill>
        <p:spPr bwMode="auto">
          <a:xfrm>
            <a:off x="3643306" y="4071942"/>
            <a:ext cx="342902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4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15130" cy="1143000"/>
          </a:xfrm>
        </p:spPr>
        <p:txBody>
          <a:bodyPr>
            <a:normAutofit/>
          </a:bodyPr>
          <a:lstStyle/>
          <a:p>
            <a:r>
              <a:rPr lang="ru-RU" sz="3200" i="1" dirty="0" err="1" smtClean="0"/>
              <a:t>Кава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країн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Центральної</a:t>
            </a:r>
            <a:r>
              <a:rPr lang="ru-RU" sz="3200" i="1" dirty="0" smtClean="0"/>
              <a:t> Америки (</a:t>
            </a:r>
            <a:r>
              <a:rPr lang="ru-RU" sz="3200" i="1" dirty="0" err="1" smtClean="0"/>
              <a:t>Карибського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басейну</a:t>
            </a:r>
            <a:r>
              <a:rPr lang="ru-RU" sz="3200" i="1" dirty="0" smtClean="0"/>
              <a:t>)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6858048" cy="504351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400" i="1" dirty="0" smtClean="0"/>
              <a:t>       </a:t>
            </a:r>
            <a:r>
              <a:rPr lang="ru-RU" sz="2400" i="1" dirty="0" err="1" smtClean="0"/>
              <a:t>Країни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Центральної</a:t>
            </a:r>
            <a:r>
              <a:rPr lang="ru-RU" sz="2400" i="1" dirty="0" smtClean="0"/>
              <a:t> </a:t>
            </a:r>
            <a:r>
              <a:rPr lang="ru-RU" sz="2400" i="1" dirty="0" smtClean="0"/>
              <a:t>Америки, </a:t>
            </a:r>
            <a:r>
              <a:rPr lang="ru-RU" sz="2400" i="1" dirty="0" err="1" smtClean="0"/>
              <a:t>які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мають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вихід</a:t>
            </a:r>
            <a:r>
              <a:rPr lang="ru-RU" sz="2400" i="1" dirty="0" smtClean="0"/>
              <a:t> до </a:t>
            </a:r>
            <a:r>
              <a:rPr lang="ru-RU" sz="2400" i="1" dirty="0" err="1" smtClean="0"/>
              <a:t>Карибському</a:t>
            </a:r>
            <a:r>
              <a:rPr lang="ru-RU" sz="2400" i="1" dirty="0" smtClean="0"/>
              <a:t> </a:t>
            </a:r>
            <a:r>
              <a:rPr lang="ru-RU" sz="2400" i="1" dirty="0" smtClean="0"/>
              <a:t>моря. </a:t>
            </a:r>
            <a:r>
              <a:rPr lang="ru-RU" sz="2400" i="1" dirty="0" smtClean="0"/>
              <a:t>У </a:t>
            </a:r>
            <a:r>
              <a:rPr lang="ru-RU" sz="2400" i="1" dirty="0" err="1" smtClean="0"/>
              <a:t>цю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групу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входять</a:t>
            </a:r>
            <a:r>
              <a:rPr lang="ru-RU" sz="2400" i="1" dirty="0" smtClean="0"/>
              <a:t> </a:t>
            </a:r>
            <a:r>
              <a:rPr lang="ru-RU" sz="2400" i="1" dirty="0" smtClean="0"/>
              <a:t>Мексика, </a:t>
            </a:r>
            <a:r>
              <a:rPr lang="ru-RU" sz="2400" i="1" dirty="0" err="1" smtClean="0"/>
              <a:t>країни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Північноамериканського</a:t>
            </a:r>
            <a:r>
              <a:rPr lang="ru-RU" sz="2400" i="1" dirty="0" smtClean="0"/>
              <a:t> континенту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розташовані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південніше</a:t>
            </a:r>
            <a:r>
              <a:rPr lang="ru-RU" sz="2400" i="1" dirty="0" smtClean="0"/>
              <a:t> США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острівні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держави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території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Карибського</a:t>
            </a:r>
            <a:r>
              <a:rPr lang="ru-RU" sz="2400" i="1" dirty="0" smtClean="0"/>
              <a:t> моря</a:t>
            </a:r>
            <a:r>
              <a:rPr lang="ru-RU" sz="2400" i="1" dirty="0" smtClean="0"/>
              <a:t>:</a:t>
            </a:r>
          </a:p>
          <a:p>
            <a:r>
              <a:rPr lang="ru-RU" sz="2400" b="1" i="1" dirty="0" smtClean="0"/>
              <a:t>Мексика;</a:t>
            </a:r>
          </a:p>
          <a:p>
            <a:r>
              <a:rPr lang="ru-RU" sz="2400" b="1" i="1" dirty="0" err="1" smtClean="0"/>
              <a:t>Беліз</a:t>
            </a:r>
            <a:r>
              <a:rPr lang="ru-RU" sz="2400" b="1" i="1" dirty="0" smtClean="0"/>
              <a:t>;</a:t>
            </a:r>
          </a:p>
          <a:p>
            <a:r>
              <a:rPr lang="ru-RU" sz="2400" b="1" i="1" dirty="0" smtClean="0"/>
              <a:t>Гватемала;</a:t>
            </a:r>
          </a:p>
          <a:p>
            <a:r>
              <a:rPr lang="ru-RU" sz="2400" b="1" i="1" dirty="0" smtClean="0"/>
              <a:t>Гондурас;</a:t>
            </a:r>
          </a:p>
          <a:p>
            <a:r>
              <a:rPr lang="ru-RU" sz="2400" b="1" i="1" dirty="0" smtClean="0"/>
              <a:t>Сальвадор;</a:t>
            </a:r>
            <a:endParaRPr lang="ru-RU" sz="2400" b="1" i="1" dirty="0" smtClean="0"/>
          </a:p>
          <a:p>
            <a:r>
              <a:rPr lang="ru-RU" sz="2400" b="1" i="1" dirty="0" err="1" smtClean="0"/>
              <a:t>Нікарагуа</a:t>
            </a:r>
            <a:r>
              <a:rPr lang="ru-RU" sz="2400" b="1" i="1" dirty="0" smtClean="0"/>
              <a:t>;</a:t>
            </a:r>
          </a:p>
          <a:p>
            <a:r>
              <a:rPr lang="ru-RU" sz="2400" b="1" i="1" dirty="0" err="1" smtClean="0"/>
              <a:t>Коста-Ріка</a:t>
            </a:r>
            <a:r>
              <a:rPr lang="ru-RU" sz="2400" b="1" i="1" dirty="0" smtClean="0"/>
              <a:t>;</a:t>
            </a:r>
          </a:p>
          <a:p>
            <a:r>
              <a:rPr lang="ru-RU" sz="2400" b="1" i="1" dirty="0" smtClean="0"/>
              <a:t>Панама;</a:t>
            </a:r>
            <a:r>
              <a:rPr lang="ru-RU" sz="2400" b="1" i="1" dirty="0" smtClean="0"/>
              <a:t> </a:t>
            </a:r>
            <a:endParaRPr lang="ru-RU" sz="2400" b="1" i="1" dirty="0" smtClean="0"/>
          </a:p>
          <a:p>
            <a:r>
              <a:rPr lang="ru-RU" sz="2400" b="1" i="1" dirty="0" smtClean="0"/>
              <a:t>Куба;</a:t>
            </a:r>
          </a:p>
          <a:p>
            <a:r>
              <a:rPr lang="ru-RU" sz="2400" b="1" i="1" dirty="0" err="1" smtClean="0"/>
              <a:t>Гаїті</a:t>
            </a:r>
            <a:r>
              <a:rPr lang="ru-RU" sz="2400" b="1" i="1" dirty="0" smtClean="0"/>
              <a:t>;</a:t>
            </a:r>
          </a:p>
          <a:p>
            <a:r>
              <a:rPr lang="ru-RU" sz="2400" b="1" i="1" dirty="0" err="1" smtClean="0"/>
              <a:t>Домініканська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Республіка</a:t>
            </a:r>
            <a:r>
              <a:rPr lang="ru-RU" sz="2400" b="1" i="1" dirty="0" smtClean="0"/>
              <a:t>;</a:t>
            </a:r>
          </a:p>
          <a:p>
            <a:r>
              <a:rPr lang="ru-RU" sz="2400" b="1" i="1" dirty="0" smtClean="0"/>
              <a:t>Ямайка;</a:t>
            </a:r>
          </a:p>
          <a:p>
            <a:r>
              <a:rPr lang="ru-RU" sz="2400" b="1" i="1" dirty="0" err="1" smtClean="0"/>
              <a:t>Пуерто-Ріко</a:t>
            </a:r>
            <a:r>
              <a:rPr lang="ru-RU" sz="2400" b="1" i="1" dirty="0" smtClean="0"/>
              <a:t>.</a:t>
            </a:r>
            <a:endParaRPr lang="ru-RU" sz="2400" b="1" i="1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786058"/>
            <a:ext cx="4310066" cy="2876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426" y="0"/>
            <a:ext cx="91524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6186502" cy="21859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/>
              <a:t>    </a:t>
            </a:r>
            <a:r>
              <a:rPr lang="ru-RU" sz="2000" i="1" dirty="0" smtClean="0">
                <a:latin typeface="Arial"/>
                <a:cs typeface="Arial"/>
              </a:rPr>
              <a:t>●</a:t>
            </a:r>
            <a:r>
              <a:rPr lang="ru-RU" sz="2000" i="1" dirty="0" smtClean="0"/>
              <a:t>У </a:t>
            </a:r>
            <a:r>
              <a:rPr lang="ru-RU" sz="2000" i="1" dirty="0" err="1" smtClean="0"/>
              <a:t>всіх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цих</a:t>
            </a:r>
            <a:r>
              <a:rPr lang="ru-RU" sz="2000" i="1" dirty="0" smtClean="0"/>
              <a:t> державах </a:t>
            </a:r>
            <a:r>
              <a:rPr lang="ru-RU" sz="2000" i="1" dirty="0" err="1" smtClean="0"/>
              <a:t>кави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грає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величезне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економічне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значення</a:t>
            </a:r>
            <a:r>
              <a:rPr lang="ru-RU" sz="2000" i="1" dirty="0" smtClean="0"/>
              <a:t>, а для </a:t>
            </a:r>
            <a:r>
              <a:rPr lang="ru-RU" sz="2000" i="1" dirty="0" err="1" smtClean="0"/>
              <a:t>деяких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</a:t>
            </a:r>
            <a:r>
              <a:rPr lang="ru-RU" sz="2000" i="1" dirty="0" smtClean="0"/>
              <a:t> них </a:t>
            </a:r>
            <a:r>
              <a:rPr lang="ru-RU" sz="2000" i="1" dirty="0" err="1" smtClean="0"/>
              <a:t>ключове</a:t>
            </a:r>
            <a:r>
              <a:rPr lang="ru-RU" sz="2000" i="1" dirty="0" smtClean="0"/>
              <a:t>. </a:t>
            </a:r>
            <a:r>
              <a:rPr lang="ru-RU" sz="2000" i="1" dirty="0" err="1" smtClean="0"/>
              <a:t>Населення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цих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країн</a:t>
            </a:r>
            <a:r>
              <a:rPr lang="ru-RU" sz="2000" i="1" dirty="0" smtClean="0"/>
              <a:t> наполовину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більше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зайняті</a:t>
            </a:r>
            <a:r>
              <a:rPr lang="ru-RU" sz="2000" i="1" dirty="0" smtClean="0"/>
              <a:t> в </a:t>
            </a:r>
            <a:r>
              <a:rPr lang="ru-RU" sz="2000" i="1" dirty="0" err="1" smtClean="0"/>
              <a:t>сільськогосподарському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секторі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економіки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вирощування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кави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залежать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від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експорту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кави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інші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країни</a:t>
            </a:r>
            <a:r>
              <a:rPr lang="ru-RU" sz="2000" i="1" dirty="0" smtClean="0"/>
              <a:t>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357430"/>
            <a:ext cx="626242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4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16" cy="1143000"/>
          </a:xfrm>
        </p:spPr>
        <p:txBody>
          <a:bodyPr>
            <a:normAutofit fontScale="90000"/>
          </a:bodyPr>
          <a:lstStyle/>
          <a:p>
            <a:r>
              <a:rPr lang="ru-RU" i="1" dirty="0" err="1" smtClean="0"/>
              <a:t>Кава</a:t>
            </a:r>
            <a:r>
              <a:rPr lang="ru-RU" i="1" dirty="0" smtClean="0"/>
              <a:t> </a:t>
            </a:r>
            <a:r>
              <a:rPr lang="ru-RU" i="1" dirty="0" err="1" smtClean="0"/>
              <a:t>країн</a:t>
            </a:r>
            <a:r>
              <a:rPr lang="ru-RU" i="1" dirty="0" smtClean="0"/>
              <a:t> </a:t>
            </a:r>
            <a:r>
              <a:rPr lang="ru-RU" i="1" dirty="0" err="1" smtClean="0"/>
              <a:t>Південної</a:t>
            </a:r>
            <a:r>
              <a:rPr lang="ru-RU" i="1" dirty="0" smtClean="0"/>
              <a:t> Америки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6329378" cy="5257799"/>
          </a:xfrm>
        </p:spPr>
        <p:txBody>
          <a:bodyPr>
            <a:normAutofit fontScale="55000" lnSpcReduction="20000"/>
          </a:bodyPr>
          <a:lstStyle/>
          <a:p>
            <a:r>
              <a:rPr lang="ru-RU" i="1" dirty="0" smtClean="0"/>
              <a:t>У </a:t>
            </a:r>
            <a:r>
              <a:rPr lang="ru-RU" i="1" dirty="0" err="1" smtClean="0"/>
              <a:t>країнах</a:t>
            </a:r>
            <a:r>
              <a:rPr lang="ru-RU" i="1" dirty="0" smtClean="0"/>
              <a:t> </a:t>
            </a:r>
            <a:r>
              <a:rPr lang="ru-RU" i="1" dirty="0" err="1" smtClean="0"/>
              <a:t>Південної</a:t>
            </a:r>
            <a:r>
              <a:rPr lang="ru-RU" i="1" dirty="0" smtClean="0"/>
              <a:t> Америки </a:t>
            </a:r>
            <a:r>
              <a:rPr lang="ru-RU" i="1" dirty="0" err="1" smtClean="0"/>
              <a:t>вирощується</a:t>
            </a:r>
            <a:r>
              <a:rPr lang="ru-RU" i="1" dirty="0" smtClean="0"/>
              <a:t> </a:t>
            </a:r>
            <a:r>
              <a:rPr lang="ru-RU" i="1" dirty="0" err="1" smtClean="0"/>
              <a:t>більше</a:t>
            </a:r>
            <a:r>
              <a:rPr lang="ru-RU" i="1" dirty="0" smtClean="0"/>
              <a:t> </a:t>
            </a:r>
            <a:r>
              <a:rPr lang="ru-RU" i="1" dirty="0" err="1" smtClean="0"/>
              <a:t>половини</a:t>
            </a:r>
            <a:r>
              <a:rPr lang="ru-RU" i="1" dirty="0" smtClean="0"/>
              <a:t> </a:t>
            </a:r>
            <a:r>
              <a:rPr lang="ru-RU" i="1" dirty="0" smtClean="0"/>
              <a:t> </a:t>
            </a:r>
            <a:r>
              <a:rPr lang="ru-RU" i="1" dirty="0" err="1" smtClean="0"/>
              <a:t>кави</a:t>
            </a:r>
            <a:r>
              <a:rPr lang="ru-RU" i="1" dirty="0" smtClean="0"/>
              <a:t> на </a:t>
            </a:r>
            <a:r>
              <a:rPr lang="ru-RU" i="1" dirty="0" err="1" smtClean="0"/>
              <a:t>Землі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основну</a:t>
            </a:r>
            <a:r>
              <a:rPr lang="ru-RU" i="1" dirty="0" smtClean="0"/>
              <a:t> </a:t>
            </a:r>
            <a:r>
              <a:rPr lang="ru-RU" i="1" dirty="0" err="1" smtClean="0"/>
              <a:t>його</a:t>
            </a:r>
            <a:r>
              <a:rPr lang="ru-RU" i="1" dirty="0" smtClean="0"/>
              <a:t> </a:t>
            </a:r>
            <a:r>
              <a:rPr lang="ru-RU" i="1" dirty="0" err="1" smtClean="0"/>
              <a:t>масу</a:t>
            </a:r>
            <a:r>
              <a:rPr lang="ru-RU" i="1" dirty="0" smtClean="0"/>
              <a:t> </a:t>
            </a:r>
            <a:r>
              <a:rPr lang="ru-RU" i="1" dirty="0" err="1" smtClean="0"/>
              <a:t>виробляє</a:t>
            </a:r>
            <a:r>
              <a:rPr lang="ru-RU" i="1" dirty="0" smtClean="0"/>
              <a:t> </a:t>
            </a:r>
            <a:r>
              <a:rPr lang="ru-RU" i="1" dirty="0" err="1" smtClean="0"/>
              <a:t>Бразилія</a:t>
            </a:r>
            <a:r>
              <a:rPr lang="ru-RU" i="1" dirty="0" smtClean="0"/>
              <a:t>. Як правило, </a:t>
            </a:r>
            <a:r>
              <a:rPr lang="ru-RU" i="1" dirty="0" err="1" smtClean="0"/>
              <a:t>всі</a:t>
            </a:r>
            <a:r>
              <a:rPr lang="ru-RU" i="1" dirty="0" smtClean="0"/>
              <a:t> </a:t>
            </a:r>
            <a:r>
              <a:rPr lang="ru-RU" i="1" dirty="0" err="1" smtClean="0"/>
              <a:t>кавові</a:t>
            </a:r>
            <a:r>
              <a:rPr lang="ru-RU" i="1" dirty="0" smtClean="0"/>
              <a:t> </a:t>
            </a:r>
            <a:r>
              <a:rPr lang="ru-RU" i="1" dirty="0" err="1" smtClean="0"/>
              <a:t>суміші</a:t>
            </a:r>
            <a:r>
              <a:rPr lang="ru-RU" i="1" dirty="0" smtClean="0"/>
              <a:t> </a:t>
            </a:r>
            <a:r>
              <a:rPr lang="ru-RU" i="1" dirty="0" err="1" smtClean="0"/>
              <a:t>складають</a:t>
            </a:r>
            <a:r>
              <a:rPr lang="ru-RU" i="1" dirty="0" smtClean="0"/>
              <a:t> на </a:t>
            </a:r>
            <a:r>
              <a:rPr lang="ru-RU" i="1" dirty="0" err="1" smtClean="0"/>
              <a:t>основі</a:t>
            </a:r>
            <a:r>
              <a:rPr lang="ru-RU" i="1" dirty="0" smtClean="0"/>
              <a:t> </a:t>
            </a:r>
            <a:r>
              <a:rPr lang="ru-RU" i="1" dirty="0" err="1" smtClean="0"/>
              <a:t>бразильської</a:t>
            </a:r>
            <a:r>
              <a:rPr lang="ru-RU" i="1" dirty="0" smtClean="0"/>
              <a:t> </a:t>
            </a:r>
            <a:r>
              <a:rPr lang="ru-RU" i="1" dirty="0" err="1" smtClean="0"/>
              <a:t>арабіки</a:t>
            </a:r>
            <a:r>
              <a:rPr lang="ru-RU" i="1" dirty="0" smtClean="0"/>
              <a:t>, яка </a:t>
            </a:r>
            <a:r>
              <a:rPr lang="ru-RU" i="1" dirty="0" err="1" smtClean="0"/>
              <a:t>є</a:t>
            </a:r>
            <a:r>
              <a:rPr lang="ru-RU" i="1" dirty="0" smtClean="0"/>
              <a:t> </a:t>
            </a:r>
            <a:r>
              <a:rPr lang="ru-RU" i="1" dirty="0" err="1" smtClean="0"/>
              <a:t>однією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найдешевших</a:t>
            </a:r>
            <a:r>
              <a:rPr lang="ru-RU" i="1" dirty="0" smtClean="0"/>
              <a:t>. </a:t>
            </a:r>
            <a:r>
              <a:rPr lang="ru-RU" i="1" dirty="0" err="1" smtClean="0"/>
              <a:t>Дешевих</a:t>
            </a:r>
            <a:r>
              <a:rPr lang="ru-RU" i="1" dirty="0" smtClean="0"/>
              <a:t>, не </a:t>
            </a:r>
            <a:r>
              <a:rPr lang="ru-RU" i="1" dirty="0" err="1" smtClean="0"/>
              <a:t>означає</a:t>
            </a:r>
            <a:r>
              <a:rPr lang="ru-RU" i="1" dirty="0" smtClean="0"/>
              <a:t> </a:t>
            </a:r>
            <a:r>
              <a:rPr lang="ru-RU" i="1" dirty="0" err="1" smtClean="0"/>
              <a:t>поганих</a:t>
            </a:r>
            <a:r>
              <a:rPr lang="ru-RU" i="1" dirty="0" smtClean="0"/>
              <a:t>. </a:t>
            </a:r>
            <a:r>
              <a:rPr lang="ru-RU" i="1" dirty="0" err="1" smtClean="0"/>
              <a:t>Бразильська</a:t>
            </a:r>
            <a:r>
              <a:rPr lang="ru-RU" i="1" dirty="0" smtClean="0"/>
              <a:t> </a:t>
            </a:r>
            <a:r>
              <a:rPr lang="ru-RU" i="1" dirty="0" err="1" smtClean="0"/>
              <a:t>кава</a:t>
            </a:r>
            <a:r>
              <a:rPr lang="ru-RU" i="1" dirty="0" smtClean="0"/>
              <a:t> один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найкращих</a:t>
            </a:r>
            <a:r>
              <a:rPr lang="ru-RU" i="1" dirty="0" smtClean="0"/>
              <a:t> у </a:t>
            </a:r>
            <a:r>
              <a:rPr lang="ru-RU" i="1" dirty="0" err="1" smtClean="0"/>
              <a:t>світі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володіє</a:t>
            </a:r>
            <a:r>
              <a:rPr lang="ru-RU" i="1" dirty="0" smtClean="0"/>
              <a:t> </a:t>
            </a:r>
            <a:r>
              <a:rPr lang="ru-RU" i="1" dirty="0" err="1" smtClean="0"/>
              <a:t>характерними</a:t>
            </a:r>
            <a:r>
              <a:rPr lang="ru-RU" i="1" dirty="0" smtClean="0"/>
              <a:t> </a:t>
            </a:r>
            <a:r>
              <a:rPr lang="ru-RU" i="1" dirty="0" err="1" smtClean="0"/>
              <a:t>яскраво</a:t>
            </a:r>
            <a:r>
              <a:rPr lang="ru-RU" i="1" dirty="0" smtClean="0"/>
              <a:t> </a:t>
            </a:r>
            <a:r>
              <a:rPr lang="ru-RU" i="1" dirty="0" err="1" smtClean="0"/>
              <a:t>вираженими</a:t>
            </a:r>
            <a:r>
              <a:rPr lang="ru-RU" i="1" dirty="0" smtClean="0"/>
              <a:t> рисами в смаку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ароматі</a:t>
            </a:r>
            <a:r>
              <a:rPr lang="ru-RU" i="1" dirty="0" smtClean="0"/>
              <a:t>. </a:t>
            </a:r>
            <a:r>
              <a:rPr lang="ru-RU" i="1" dirty="0" err="1" smtClean="0"/>
              <a:t>Бразильську</a:t>
            </a:r>
            <a:r>
              <a:rPr lang="ru-RU" i="1" dirty="0" smtClean="0"/>
              <a:t> </a:t>
            </a:r>
            <a:r>
              <a:rPr lang="ru-RU" i="1" dirty="0" err="1" smtClean="0"/>
              <a:t>каву</a:t>
            </a:r>
            <a:r>
              <a:rPr lang="ru-RU" i="1" dirty="0" smtClean="0"/>
              <a:t> </a:t>
            </a:r>
            <a:r>
              <a:rPr lang="ru-RU" i="1" dirty="0" smtClean="0"/>
              <a:t>складно </a:t>
            </a:r>
            <a:r>
              <a:rPr lang="ru-RU" i="1" dirty="0" err="1" smtClean="0"/>
              <a:t>переплутати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кавою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інших</a:t>
            </a:r>
            <a:r>
              <a:rPr lang="ru-RU" i="1" dirty="0" smtClean="0"/>
              <a:t> </a:t>
            </a:r>
            <a:r>
              <a:rPr lang="ru-RU" i="1" dirty="0" err="1" smtClean="0"/>
              <a:t>країн</a:t>
            </a:r>
            <a:r>
              <a:rPr lang="ru-RU" i="1" dirty="0" smtClean="0"/>
              <a:t>.</a:t>
            </a:r>
          </a:p>
          <a:p>
            <a:r>
              <a:rPr lang="ru-RU" b="1" i="1" dirty="0" err="1" smtClean="0"/>
              <a:t>Тринідад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smtClean="0"/>
              <a:t>Тобаго;</a:t>
            </a:r>
          </a:p>
          <a:p>
            <a:r>
              <a:rPr lang="ru-RU" b="1" i="1" dirty="0" err="1" smtClean="0"/>
              <a:t>Колумбія</a:t>
            </a:r>
            <a:r>
              <a:rPr lang="ru-RU" b="1" i="1" dirty="0" smtClean="0"/>
              <a:t>;</a:t>
            </a:r>
          </a:p>
          <a:p>
            <a:r>
              <a:rPr lang="ru-RU" b="1" i="1" dirty="0" err="1" smtClean="0"/>
              <a:t>Венесуела</a:t>
            </a:r>
            <a:r>
              <a:rPr lang="ru-RU" b="1" i="1" dirty="0" smtClean="0"/>
              <a:t>;</a:t>
            </a:r>
          </a:p>
          <a:p>
            <a:r>
              <a:rPr lang="ru-RU" b="1" i="1" dirty="0" smtClean="0"/>
              <a:t>Гайана</a:t>
            </a:r>
            <a:r>
              <a:rPr lang="ru-RU" b="1" i="1" dirty="0" smtClean="0"/>
              <a:t>; </a:t>
            </a:r>
            <a:endParaRPr lang="ru-RU" b="1" i="1" dirty="0" smtClean="0"/>
          </a:p>
          <a:p>
            <a:r>
              <a:rPr lang="ru-RU" b="1" i="1" dirty="0" smtClean="0"/>
              <a:t>Суринам;</a:t>
            </a:r>
          </a:p>
          <a:p>
            <a:r>
              <a:rPr lang="ru-RU" b="1" i="1" dirty="0" err="1" smtClean="0"/>
              <a:t>Гвіана</a:t>
            </a:r>
            <a:r>
              <a:rPr lang="ru-RU" b="1" i="1" dirty="0" smtClean="0"/>
              <a:t>;</a:t>
            </a:r>
          </a:p>
          <a:p>
            <a:r>
              <a:rPr lang="ru-RU" b="1" i="1" dirty="0" err="1" smtClean="0"/>
              <a:t>Еквадор</a:t>
            </a:r>
            <a:r>
              <a:rPr lang="ru-RU" b="1" i="1" dirty="0" smtClean="0"/>
              <a:t>;</a:t>
            </a:r>
          </a:p>
          <a:p>
            <a:r>
              <a:rPr lang="ru-RU" b="1" i="1" dirty="0" smtClean="0"/>
              <a:t>Перу</a:t>
            </a:r>
            <a:r>
              <a:rPr lang="ru-RU" b="1" i="1" dirty="0" smtClean="0"/>
              <a:t>; </a:t>
            </a:r>
            <a:endParaRPr lang="ru-RU" b="1" i="1" dirty="0" smtClean="0"/>
          </a:p>
          <a:p>
            <a:r>
              <a:rPr lang="ru-RU" b="1" i="1" dirty="0" err="1" smtClean="0"/>
              <a:t>Бразилія</a:t>
            </a:r>
            <a:r>
              <a:rPr lang="ru-RU" b="1" i="1" dirty="0" smtClean="0"/>
              <a:t>;</a:t>
            </a:r>
          </a:p>
          <a:p>
            <a:r>
              <a:rPr lang="ru-RU" b="1" i="1" dirty="0" err="1" smtClean="0"/>
              <a:t>Болівія</a:t>
            </a:r>
            <a:r>
              <a:rPr lang="ru-RU" b="1" i="1" dirty="0" smtClean="0"/>
              <a:t>;</a:t>
            </a:r>
          </a:p>
          <a:p>
            <a:r>
              <a:rPr lang="ru-RU" b="1" i="1" dirty="0" smtClean="0"/>
              <a:t>Парагвай.</a:t>
            </a:r>
            <a:endParaRPr lang="ru-RU" b="1" i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857628"/>
            <a:ext cx="4049412" cy="2695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4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86634" cy="1143000"/>
          </a:xfrm>
        </p:spPr>
        <p:txBody>
          <a:bodyPr/>
          <a:lstStyle/>
          <a:p>
            <a:r>
              <a:rPr lang="ru-RU" i="1" dirty="0" err="1" smtClean="0"/>
              <a:t>Африканська</a:t>
            </a:r>
            <a:r>
              <a:rPr lang="ru-RU" i="1" dirty="0" smtClean="0"/>
              <a:t> </a:t>
            </a:r>
            <a:r>
              <a:rPr lang="ru-RU" i="1" dirty="0" err="1" smtClean="0"/>
              <a:t>кава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257940" cy="4972072"/>
          </a:xfrm>
        </p:spPr>
        <p:txBody>
          <a:bodyPr>
            <a:normAutofit fontScale="47500" lnSpcReduction="20000"/>
          </a:bodyPr>
          <a:lstStyle/>
          <a:p>
            <a:r>
              <a:rPr lang="ru-RU" i="1" dirty="0" smtClean="0"/>
              <a:t>У </a:t>
            </a:r>
            <a:r>
              <a:rPr lang="ru-RU" i="1" dirty="0" err="1" smtClean="0"/>
              <a:t>багатьох</a:t>
            </a:r>
            <a:r>
              <a:rPr lang="ru-RU" i="1" dirty="0" smtClean="0"/>
              <a:t> областей Африки </a:t>
            </a:r>
            <a:r>
              <a:rPr lang="ru-RU" i="1" dirty="0" err="1" smtClean="0"/>
              <a:t>є</a:t>
            </a:r>
            <a:r>
              <a:rPr lang="ru-RU" i="1" dirty="0" smtClean="0"/>
              <a:t> </a:t>
            </a:r>
            <a:r>
              <a:rPr lang="ru-RU" i="1" dirty="0" err="1" smtClean="0"/>
              <a:t>довга</a:t>
            </a:r>
            <a:r>
              <a:rPr lang="ru-RU" i="1" dirty="0" smtClean="0"/>
              <a:t> </a:t>
            </a:r>
            <a:r>
              <a:rPr lang="ru-RU" i="1" dirty="0" err="1" smtClean="0"/>
              <a:t>історія</a:t>
            </a:r>
            <a:r>
              <a:rPr lang="ru-RU" i="1" dirty="0" smtClean="0"/>
              <a:t> </a:t>
            </a:r>
            <a:r>
              <a:rPr lang="ru-RU" i="1" dirty="0" err="1" smtClean="0"/>
              <a:t>виробництва</a:t>
            </a:r>
            <a:r>
              <a:rPr lang="ru-RU" i="1" dirty="0" smtClean="0"/>
              <a:t> </a:t>
            </a:r>
            <a:r>
              <a:rPr lang="ru-RU" i="1" dirty="0" err="1" smtClean="0"/>
              <a:t>кави</a:t>
            </a:r>
            <a:r>
              <a:rPr lang="ru-RU" i="1" dirty="0" smtClean="0"/>
              <a:t>. </a:t>
            </a:r>
            <a:r>
              <a:rPr lang="ru-RU" i="1" dirty="0" err="1" smtClean="0"/>
              <a:t>Чудові</a:t>
            </a:r>
            <a:r>
              <a:rPr lang="ru-RU" i="1" dirty="0" smtClean="0"/>
              <a:t> </a:t>
            </a:r>
            <a:r>
              <a:rPr lang="ru-RU" i="1" dirty="0" err="1" smtClean="0"/>
              <a:t>профілі</a:t>
            </a:r>
            <a:r>
              <a:rPr lang="ru-RU" i="1" dirty="0" smtClean="0"/>
              <a:t> аромату </a:t>
            </a:r>
            <a:r>
              <a:rPr lang="ru-RU" i="1" dirty="0" err="1" smtClean="0"/>
              <a:t>африканських</a:t>
            </a:r>
            <a:r>
              <a:rPr lang="ru-RU" i="1" dirty="0" smtClean="0"/>
              <a:t> </a:t>
            </a:r>
            <a:r>
              <a:rPr lang="ru-RU" i="1" dirty="0" err="1" smtClean="0"/>
              <a:t>сумішей</a:t>
            </a:r>
            <a:r>
              <a:rPr lang="ru-RU" i="1" dirty="0" smtClean="0"/>
              <a:t> стали </a:t>
            </a:r>
            <a:r>
              <a:rPr lang="ru-RU" i="1" dirty="0" err="1" smtClean="0"/>
              <a:t>надзвичайно</a:t>
            </a:r>
            <a:r>
              <a:rPr lang="ru-RU" i="1" dirty="0" smtClean="0"/>
              <a:t> </a:t>
            </a:r>
            <a:r>
              <a:rPr lang="ru-RU" i="1" dirty="0" err="1" smtClean="0"/>
              <a:t>популярними</a:t>
            </a:r>
            <a:r>
              <a:rPr lang="ru-RU" i="1" dirty="0" smtClean="0"/>
              <a:t> </a:t>
            </a:r>
            <a:r>
              <a:rPr lang="ru-RU" i="1" dirty="0" err="1" smtClean="0"/>
              <a:t>серед</a:t>
            </a:r>
            <a:r>
              <a:rPr lang="ru-RU" i="1" dirty="0" smtClean="0"/>
              <a:t> </a:t>
            </a:r>
            <a:r>
              <a:rPr lang="ru-RU" i="1" dirty="0" err="1" smtClean="0"/>
              <a:t>споживачів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можуть</a:t>
            </a:r>
            <a:r>
              <a:rPr lang="ru-RU" i="1" dirty="0" smtClean="0"/>
              <a:t> бути </a:t>
            </a:r>
            <a:r>
              <a:rPr lang="ru-RU" i="1" dirty="0" err="1" smtClean="0"/>
              <a:t>придбані</a:t>
            </a:r>
            <a:r>
              <a:rPr lang="ru-RU" i="1" dirty="0" smtClean="0"/>
              <a:t> в </a:t>
            </a:r>
            <a:r>
              <a:rPr lang="ru-RU" i="1" dirty="0" err="1" smtClean="0"/>
              <a:t>багатьох</a:t>
            </a:r>
            <a:r>
              <a:rPr lang="ru-RU" i="1" dirty="0" smtClean="0"/>
              <a:t> </a:t>
            </a:r>
            <a:r>
              <a:rPr lang="ru-RU" i="1" dirty="0" err="1" smtClean="0"/>
              <a:t>кавових</a:t>
            </a:r>
            <a:r>
              <a:rPr lang="ru-RU" i="1" dirty="0" smtClean="0"/>
              <a:t> </a:t>
            </a:r>
            <a:r>
              <a:rPr lang="ru-RU" i="1" dirty="0" err="1" smtClean="0"/>
              <a:t>компаніях</a:t>
            </a:r>
            <a:r>
              <a:rPr lang="ru-RU" i="1" dirty="0" smtClean="0"/>
              <a:t> , </a:t>
            </a:r>
            <a:r>
              <a:rPr lang="ru-RU" i="1" dirty="0" err="1" smtClean="0"/>
              <a:t>які</a:t>
            </a:r>
            <a:r>
              <a:rPr lang="ru-RU" i="1" dirty="0" smtClean="0"/>
              <a:t> </a:t>
            </a:r>
            <a:r>
              <a:rPr lang="ru-RU" i="1" dirty="0" err="1" smtClean="0"/>
              <a:t>продають</a:t>
            </a:r>
            <a:r>
              <a:rPr lang="ru-RU" i="1" dirty="0" smtClean="0"/>
              <a:t> </a:t>
            </a:r>
            <a:r>
              <a:rPr lang="ru-RU" i="1" dirty="0" err="1" smtClean="0"/>
              <a:t>каву</a:t>
            </a:r>
            <a:r>
              <a:rPr lang="ru-RU" i="1" dirty="0" smtClean="0"/>
              <a:t> . В </a:t>
            </a:r>
            <a:r>
              <a:rPr lang="ru-RU" i="1" dirty="0" err="1" smtClean="0"/>
              <a:t>Африці</a:t>
            </a:r>
            <a:r>
              <a:rPr lang="ru-RU" i="1" dirty="0" smtClean="0"/>
              <a:t> </a:t>
            </a:r>
            <a:r>
              <a:rPr lang="ru-RU" i="1" dirty="0" err="1" smtClean="0"/>
              <a:t>історично</a:t>
            </a:r>
            <a:r>
              <a:rPr lang="ru-RU" i="1" dirty="0" smtClean="0"/>
              <a:t> </a:t>
            </a:r>
            <a:r>
              <a:rPr lang="ru-RU" i="1" dirty="0" err="1" smtClean="0"/>
              <a:t>кави</a:t>
            </a:r>
            <a:r>
              <a:rPr lang="ru-RU" i="1" dirty="0" smtClean="0"/>
              <a:t> </a:t>
            </a:r>
            <a:r>
              <a:rPr lang="ru-RU" i="1" dirty="0" err="1" smtClean="0"/>
              <a:t>використовувався</a:t>
            </a:r>
            <a:r>
              <a:rPr lang="ru-RU" i="1" dirty="0" smtClean="0"/>
              <a:t> для </a:t>
            </a:r>
            <a:r>
              <a:rPr lang="ru-RU" i="1" dirty="0" err="1" smtClean="0"/>
              <a:t>релігійних</a:t>
            </a:r>
            <a:r>
              <a:rPr lang="ru-RU" i="1" dirty="0" smtClean="0"/>
              <a:t> </a:t>
            </a:r>
            <a:r>
              <a:rPr lang="ru-RU" i="1" dirty="0" err="1" smtClean="0"/>
              <a:t>церемоній</a:t>
            </a:r>
            <a:r>
              <a:rPr lang="ru-RU" i="1" dirty="0" smtClean="0"/>
              <a:t> так само як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їжа</a:t>
            </a:r>
            <a:r>
              <a:rPr lang="ru-RU" i="1" dirty="0" smtClean="0"/>
              <a:t> для </a:t>
            </a:r>
            <a:r>
              <a:rPr lang="ru-RU" i="1" dirty="0" err="1" smtClean="0"/>
              <a:t>кочових</a:t>
            </a:r>
            <a:r>
              <a:rPr lang="ru-RU" i="1" dirty="0" smtClean="0"/>
              <a:t> племен в </a:t>
            </a:r>
            <a:r>
              <a:rPr lang="ru-RU" i="1" dirty="0" err="1" smtClean="0"/>
              <a:t>Африці</a:t>
            </a:r>
            <a:r>
              <a:rPr lang="ru-RU" i="1" dirty="0" smtClean="0"/>
              <a:t>. </a:t>
            </a:r>
            <a:r>
              <a:rPr lang="ru-RU" i="1" dirty="0" err="1" smtClean="0"/>
              <a:t>Сьогодні</a:t>
            </a:r>
            <a:r>
              <a:rPr lang="ru-RU" i="1" dirty="0" smtClean="0"/>
              <a:t> </a:t>
            </a:r>
            <a:r>
              <a:rPr lang="ru-RU" i="1" dirty="0" err="1" smtClean="0"/>
              <a:t>мільйони</a:t>
            </a:r>
            <a:r>
              <a:rPr lang="ru-RU" i="1" dirty="0" smtClean="0"/>
              <a:t> </a:t>
            </a:r>
            <a:r>
              <a:rPr lang="ru-RU" i="1" dirty="0" err="1" smtClean="0"/>
              <a:t>африканців</a:t>
            </a:r>
            <a:r>
              <a:rPr lang="ru-RU" i="1" dirty="0" smtClean="0"/>
              <a:t> </a:t>
            </a:r>
            <a:r>
              <a:rPr lang="ru-RU" i="1" dirty="0" err="1" smtClean="0"/>
              <a:t>залежать</a:t>
            </a:r>
            <a:r>
              <a:rPr lang="ru-RU" i="1" dirty="0" smtClean="0"/>
              <a:t> </a:t>
            </a:r>
            <a:r>
              <a:rPr lang="ru-RU" i="1" dirty="0" err="1" smtClean="0"/>
              <a:t>від</a:t>
            </a:r>
            <a:r>
              <a:rPr lang="ru-RU" i="1" dirty="0" smtClean="0"/>
              <a:t> </a:t>
            </a:r>
            <a:r>
              <a:rPr lang="ru-RU" i="1" dirty="0" err="1" smtClean="0"/>
              <a:t>промисловості</a:t>
            </a:r>
            <a:r>
              <a:rPr lang="ru-RU" i="1" dirty="0" smtClean="0"/>
              <a:t> </a:t>
            </a:r>
            <a:r>
              <a:rPr lang="ru-RU" i="1" dirty="0" err="1" smtClean="0"/>
              <a:t>кави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їх</a:t>
            </a:r>
            <a:r>
              <a:rPr lang="ru-RU" i="1" dirty="0" smtClean="0"/>
              <a:t> </a:t>
            </a:r>
            <a:r>
              <a:rPr lang="ru-RU" i="1" dirty="0" err="1" smtClean="0"/>
              <a:t>засобів</a:t>
            </a:r>
            <a:r>
              <a:rPr lang="ru-RU" i="1" dirty="0" smtClean="0"/>
              <a:t> до </a:t>
            </a:r>
            <a:r>
              <a:rPr lang="ru-RU" i="1" dirty="0" err="1" smtClean="0"/>
              <a:t>існування</a:t>
            </a:r>
            <a:r>
              <a:rPr lang="ru-RU" i="1" dirty="0" smtClean="0"/>
              <a:t> </a:t>
            </a:r>
            <a:r>
              <a:rPr lang="ru-RU" i="1" dirty="0" err="1" smtClean="0"/>
              <a:t>багато</a:t>
            </a:r>
            <a:r>
              <a:rPr lang="ru-RU" i="1" dirty="0" smtClean="0"/>
              <a:t> в </a:t>
            </a:r>
            <a:r>
              <a:rPr lang="ru-RU" i="1" dirty="0" err="1" smtClean="0"/>
              <a:t>чому</a:t>
            </a:r>
            <a:r>
              <a:rPr lang="ru-RU" i="1" dirty="0" smtClean="0"/>
              <a:t> </a:t>
            </a:r>
            <a:r>
              <a:rPr lang="ru-RU" i="1" dirty="0" err="1" smtClean="0"/>
              <a:t>залежать</a:t>
            </a:r>
            <a:r>
              <a:rPr lang="ru-RU" i="1" dirty="0" smtClean="0"/>
              <a:t> </a:t>
            </a:r>
            <a:r>
              <a:rPr lang="ru-RU" i="1" dirty="0" err="1" smtClean="0"/>
              <a:t>від</a:t>
            </a:r>
            <a:r>
              <a:rPr lang="ru-RU" i="1" dirty="0" smtClean="0"/>
              <a:t> </a:t>
            </a:r>
            <a:r>
              <a:rPr lang="ru-RU" i="1" dirty="0" err="1" smtClean="0"/>
              <a:t>урожайності</a:t>
            </a:r>
            <a:r>
              <a:rPr lang="ru-RU" i="1" dirty="0" smtClean="0"/>
              <a:t> </a:t>
            </a:r>
            <a:r>
              <a:rPr lang="ru-RU" i="1" dirty="0" err="1" smtClean="0"/>
              <a:t>кави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можливості</a:t>
            </a:r>
            <a:r>
              <a:rPr lang="ru-RU" i="1" dirty="0" smtClean="0"/>
              <a:t> </a:t>
            </a:r>
            <a:r>
              <a:rPr lang="ru-RU" i="1" dirty="0" err="1" smtClean="0"/>
              <a:t>продати</a:t>
            </a:r>
            <a:r>
              <a:rPr lang="ru-RU" i="1" dirty="0" smtClean="0"/>
              <a:t> </a:t>
            </a:r>
            <a:r>
              <a:rPr lang="ru-RU" i="1" dirty="0" smtClean="0"/>
              <a:t>.</a:t>
            </a:r>
            <a:r>
              <a:rPr lang="ru-RU" i="1" dirty="0" smtClean="0"/>
              <a:t> </a:t>
            </a:r>
            <a:r>
              <a:rPr lang="ru-RU" i="1" dirty="0" err="1" smtClean="0"/>
              <a:t>Майже</a:t>
            </a:r>
            <a:r>
              <a:rPr lang="ru-RU" i="1" dirty="0" smtClean="0"/>
              <a:t> </a:t>
            </a:r>
            <a:r>
              <a:rPr lang="ru-RU" i="1" dirty="0" err="1" smtClean="0"/>
              <a:t>всі</a:t>
            </a:r>
            <a:r>
              <a:rPr lang="ru-RU" i="1" dirty="0" smtClean="0"/>
              <a:t> </a:t>
            </a:r>
            <a:r>
              <a:rPr lang="ru-RU" i="1" dirty="0" err="1" smtClean="0"/>
              <a:t>країни</a:t>
            </a:r>
            <a:r>
              <a:rPr lang="ru-RU" i="1" dirty="0" smtClean="0"/>
              <a:t> Африки , </a:t>
            </a:r>
            <a:r>
              <a:rPr lang="ru-RU" i="1" dirty="0" err="1" smtClean="0"/>
              <a:t>розташовані</a:t>
            </a:r>
            <a:r>
              <a:rPr lang="ru-RU" i="1" dirty="0" smtClean="0"/>
              <a:t> в </a:t>
            </a:r>
            <a:r>
              <a:rPr lang="ru-RU" i="1" dirty="0" err="1" smtClean="0"/>
              <a:t>тропічному</a:t>
            </a:r>
            <a:r>
              <a:rPr lang="ru-RU" i="1" dirty="0" smtClean="0"/>
              <a:t> </a:t>
            </a:r>
            <a:r>
              <a:rPr lang="ru-RU" i="1" dirty="0" err="1" smtClean="0"/>
              <a:t>поясі</a:t>
            </a:r>
            <a:r>
              <a:rPr lang="ru-RU" i="1" dirty="0" smtClean="0"/>
              <a:t> </a:t>
            </a:r>
            <a:r>
              <a:rPr lang="ru-RU" i="1" dirty="0" err="1" smtClean="0"/>
              <a:t>вирощують</a:t>
            </a:r>
            <a:r>
              <a:rPr lang="ru-RU" i="1" dirty="0" smtClean="0"/>
              <a:t> </a:t>
            </a:r>
            <a:r>
              <a:rPr lang="ru-RU" i="1" dirty="0" err="1" smtClean="0"/>
              <a:t>каву</a:t>
            </a:r>
            <a:r>
              <a:rPr lang="ru-RU" i="1" dirty="0" smtClean="0"/>
              <a:t>. Але на </a:t>
            </a:r>
            <a:r>
              <a:rPr lang="ru-RU" i="1" dirty="0" err="1" smtClean="0"/>
              <a:t>відміну</a:t>
            </a:r>
            <a:r>
              <a:rPr lang="ru-RU" i="1" dirty="0" smtClean="0"/>
              <a:t> </a:t>
            </a:r>
            <a:r>
              <a:rPr lang="ru-RU" i="1" dirty="0" err="1" smtClean="0"/>
              <a:t>від</a:t>
            </a:r>
            <a:r>
              <a:rPr lang="ru-RU" i="1" dirty="0" smtClean="0"/>
              <a:t> </a:t>
            </a:r>
            <a:r>
              <a:rPr lang="ru-RU" i="1" dirty="0" err="1" smtClean="0"/>
              <a:t>країн</a:t>
            </a:r>
            <a:r>
              <a:rPr lang="ru-RU" i="1" dirty="0" smtClean="0"/>
              <a:t> </a:t>
            </a:r>
            <a:r>
              <a:rPr lang="ru-RU" i="1" dirty="0" err="1" smtClean="0"/>
              <a:t>американських</a:t>
            </a:r>
            <a:r>
              <a:rPr lang="ru-RU" i="1" dirty="0" smtClean="0"/>
              <a:t> </a:t>
            </a:r>
            <a:r>
              <a:rPr lang="ru-RU" i="1" dirty="0" err="1" smtClean="0"/>
              <a:t>країн-виробників</a:t>
            </a:r>
            <a:r>
              <a:rPr lang="ru-RU" i="1" dirty="0" smtClean="0"/>
              <a:t> , у </a:t>
            </a:r>
            <a:r>
              <a:rPr lang="ru-RU" i="1" dirty="0" err="1" smtClean="0"/>
              <a:t>країнах</a:t>
            </a:r>
            <a:r>
              <a:rPr lang="ru-RU" i="1" dirty="0" smtClean="0"/>
              <a:t> </a:t>
            </a:r>
            <a:r>
              <a:rPr lang="ru-RU" i="1" dirty="0" err="1" smtClean="0"/>
              <a:t>африканського</a:t>
            </a:r>
            <a:r>
              <a:rPr lang="ru-RU" i="1" dirty="0" smtClean="0"/>
              <a:t> континенту </a:t>
            </a:r>
            <a:r>
              <a:rPr lang="ru-RU" i="1" dirty="0" err="1" smtClean="0"/>
              <a:t>крім</a:t>
            </a:r>
            <a:r>
              <a:rPr lang="ru-RU" i="1" dirty="0" smtClean="0"/>
              <a:t> </a:t>
            </a:r>
            <a:r>
              <a:rPr lang="ru-RU" i="1" dirty="0" err="1" smtClean="0"/>
              <a:t>арабіки</a:t>
            </a:r>
            <a:r>
              <a:rPr lang="ru-RU" i="1" dirty="0" smtClean="0"/>
              <a:t> </a:t>
            </a:r>
            <a:r>
              <a:rPr lang="ru-RU" i="1" dirty="0" err="1" smtClean="0"/>
              <a:t>вирощується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велика </a:t>
            </a:r>
            <a:r>
              <a:rPr lang="ru-RU" i="1" dirty="0" err="1" smtClean="0"/>
              <a:t>кількість</a:t>
            </a:r>
            <a:r>
              <a:rPr lang="ru-RU" i="1" dirty="0" smtClean="0"/>
              <a:t> </a:t>
            </a:r>
            <a:r>
              <a:rPr lang="ru-RU" i="1" dirty="0" err="1" smtClean="0"/>
              <a:t>кави</a:t>
            </a:r>
            <a:r>
              <a:rPr lang="ru-RU" i="1" dirty="0" smtClean="0"/>
              <a:t> виду </a:t>
            </a:r>
            <a:r>
              <a:rPr lang="ru-RU" i="1" dirty="0" err="1" smtClean="0"/>
              <a:t>робуста</a:t>
            </a:r>
            <a:r>
              <a:rPr lang="ru-RU" i="1" dirty="0" smtClean="0"/>
              <a:t>. І, </a:t>
            </a:r>
            <a:r>
              <a:rPr lang="ru-RU" i="1" dirty="0" err="1" smtClean="0"/>
              <a:t>крім</a:t>
            </a:r>
            <a:r>
              <a:rPr lang="ru-RU" i="1" dirty="0" smtClean="0"/>
              <a:t> </a:t>
            </a:r>
            <a:r>
              <a:rPr lang="ru-RU" i="1" dirty="0" err="1" smtClean="0"/>
              <a:t>цих</a:t>
            </a:r>
            <a:r>
              <a:rPr lang="ru-RU" i="1" dirty="0" smtClean="0"/>
              <a:t> </a:t>
            </a:r>
            <a:r>
              <a:rPr lang="ru-RU" i="1" dirty="0" smtClean="0"/>
              <a:t>двух </a:t>
            </a:r>
            <a:r>
              <a:rPr lang="ru-RU" i="1" dirty="0" err="1" smtClean="0"/>
              <a:t>основних</a:t>
            </a:r>
            <a:r>
              <a:rPr lang="ru-RU" i="1" dirty="0" smtClean="0"/>
              <a:t> </a:t>
            </a:r>
            <a:r>
              <a:rPr lang="ru-RU" i="1" dirty="0" err="1" smtClean="0"/>
              <a:t>видів</a:t>
            </a:r>
            <a:r>
              <a:rPr lang="ru-RU" i="1" dirty="0" smtClean="0"/>
              <a:t> </a:t>
            </a:r>
            <a:r>
              <a:rPr lang="ru-RU" i="1" dirty="0" err="1" smtClean="0"/>
              <a:t>кави</a:t>
            </a:r>
            <a:r>
              <a:rPr lang="ru-RU" i="1" dirty="0" smtClean="0"/>
              <a:t> ( </a:t>
            </a:r>
            <a:r>
              <a:rPr lang="ru-RU" i="1" dirty="0" err="1" smtClean="0"/>
              <a:t>арабіка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робуста</a:t>
            </a:r>
            <a:r>
              <a:rPr lang="ru-RU" i="1" dirty="0" smtClean="0"/>
              <a:t> ) , в </a:t>
            </a:r>
            <a:r>
              <a:rPr lang="ru-RU" i="1" dirty="0" err="1" smtClean="0"/>
              <a:t>деяких</a:t>
            </a:r>
            <a:r>
              <a:rPr lang="ru-RU" i="1" dirty="0" smtClean="0"/>
              <a:t> </a:t>
            </a:r>
            <a:r>
              <a:rPr lang="ru-RU" i="1" dirty="0" err="1" smtClean="0"/>
              <a:t>країнах</a:t>
            </a:r>
            <a:r>
              <a:rPr lang="ru-RU" i="1" dirty="0" smtClean="0"/>
              <a:t> </a:t>
            </a:r>
            <a:r>
              <a:rPr lang="ru-RU" i="1" dirty="0" err="1" smtClean="0"/>
              <a:t>вирощується</a:t>
            </a:r>
            <a:r>
              <a:rPr lang="ru-RU" i="1" dirty="0" smtClean="0"/>
              <a:t> </a:t>
            </a:r>
            <a:r>
              <a:rPr lang="ru-RU" i="1" dirty="0" err="1" smtClean="0"/>
              <a:t>кава</a:t>
            </a:r>
            <a:r>
              <a:rPr lang="ru-RU" i="1" dirty="0" smtClean="0"/>
              <a:t> </a:t>
            </a:r>
            <a:r>
              <a:rPr lang="en-US" i="1" dirty="0" err="1" smtClean="0"/>
              <a:t>Excelsa</a:t>
            </a:r>
            <a:r>
              <a:rPr lang="en-US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кава</a:t>
            </a:r>
            <a:r>
              <a:rPr lang="ru-RU" i="1" dirty="0" smtClean="0"/>
              <a:t> </a:t>
            </a:r>
            <a:r>
              <a:rPr lang="en-US" i="1" dirty="0" err="1" smtClean="0"/>
              <a:t>Liberica</a:t>
            </a:r>
            <a:r>
              <a:rPr lang="en-US" i="1" dirty="0" smtClean="0"/>
              <a:t> </a:t>
            </a:r>
            <a:r>
              <a:rPr lang="ru-RU" i="1" dirty="0" err="1" smtClean="0"/>
              <a:t>тропічного</a:t>
            </a:r>
            <a:r>
              <a:rPr lang="ru-RU" i="1" dirty="0" smtClean="0"/>
              <a:t> поясу </a:t>
            </a:r>
            <a:r>
              <a:rPr lang="ru-RU" i="1" dirty="0" smtClean="0"/>
              <a:t>.</a:t>
            </a:r>
            <a:r>
              <a:rPr lang="ru-RU" i="1" dirty="0" err="1" smtClean="0"/>
              <a:t>Сюди</a:t>
            </a:r>
            <a:r>
              <a:rPr lang="ru-RU" i="1" dirty="0" smtClean="0"/>
              <a:t> </a:t>
            </a:r>
            <a:r>
              <a:rPr lang="ru-RU" i="1" dirty="0" smtClean="0"/>
              <a:t>ж </a:t>
            </a:r>
            <a:r>
              <a:rPr lang="ru-RU" i="1" dirty="0" err="1" smtClean="0"/>
              <a:t>можна</a:t>
            </a:r>
            <a:r>
              <a:rPr lang="ru-RU" i="1" dirty="0" smtClean="0"/>
              <a:t> </a:t>
            </a:r>
            <a:r>
              <a:rPr lang="ru-RU" i="1" dirty="0" err="1" smtClean="0"/>
              <a:t>віднести</a:t>
            </a:r>
            <a:r>
              <a:rPr lang="ru-RU" i="1" dirty="0" smtClean="0"/>
              <a:t> </a:t>
            </a:r>
            <a:r>
              <a:rPr lang="ru-RU" i="1" dirty="0" err="1" smtClean="0"/>
              <a:t>найпівденнішої</a:t>
            </a:r>
            <a:r>
              <a:rPr lang="ru-RU" i="1" dirty="0" smtClean="0"/>
              <a:t> на </a:t>
            </a:r>
            <a:r>
              <a:rPr lang="ru-RU" i="1" dirty="0" err="1" smtClean="0"/>
              <a:t>землі</a:t>
            </a:r>
            <a:r>
              <a:rPr lang="ru-RU" i="1" dirty="0" smtClean="0"/>
              <a:t> , де </a:t>
            </a:r>
            <a:r>
              <a:rPr lang="ru-RU" i="1" dirty="0" err="1" smtClean="0"/>
              <a:t>ведеться</a:t>
            </a:r>
            <a:r>
              <a:rPr lang="ru-RU" i="1" dirty="0" smtClean="0"/>
              <a:t> </a:t>
            </a:r>
            <a:r>
              <a:rPr lang="ru-RU" i="1" dirty="0" err="1" smtClean="0"/>
              <a:t>промислове</a:t>
            </a:r>
            <a:r>
              <a:rPr lang="ru-RU" i="1" dirty="0" smtClean="0"/>
              <a:t> </a:t>
            </a:r>
            <a:r>
              <a:rPr lang="ru-RU" i="1" dirty="0" err="1" smtClean="0"/>
              <a:t>зростання</a:t>
            </a:r>
            <a:r>
              <a:rPr lang="ru-RU" i="1" dirty="0" smtClean="0"/>
              <a:t> </a:t>
            </a:r>
            <a:r>
              <a:rPr lang="ru-RU" i="1" dirty="0" err="1" smtClean="0"/>
              <a:t>кави</a:t>
            </a:r>
            <a:r>
              <a:rPr lang="ru-RU" i="1" dirty="0" smtClean="0"/>
              <a:t> - </a:t>
            </a:r>
            <a:r>
              <a:rPr lang="ru-RU" i="1" dirty="0" err="1" smtClean="0"/>
              <a:t>острів</a:t>
            </a:r>
            <a:r>
              <a:rPr lang="ru-RU" i="1" dirty="0" smtClean="0"/>
              <a:t> </a:t>
            </a:r>
            <a:r>
              <a:rPr lang="ru-RU" i="1" dirty="0" err="1" smtClean="0"/>
              <a:t>Святої</a:t>
            </a:r>
            <a:r>
              <a:rPr lang="ru-RU" i="1" dirty="0" smtClean="0"/>
              <a:t> Олени , на </a:t>
            </a:r>
            <a:r>
              <a:rPr lang="ru-RU" i="1" dirty="0" err="1" smtClean="0"/>
              <a:t>якому</a:t>
            </a:r>
            <a:r>
              <a:rPr lang="ru-RU" i="1" dirty="0" smtClean="0"/>
              <a:t> </a:t>
            </a:r>
            <a:r>
              <a:rPr lang="ru-RU" i="1" dirty="0" err="1" smtClean="0"/>
              <a:t>закінчив</a:t>
            </a:r>
            <a:r>
              <a:rPr lang="ru-RU" i="1" dirty="0" smtClean="0"/>
              <a:t> </a:t>
            </a:r>
            <a:r>
              <a:rPr lang="ru-RU" i="1" dirty="0" err="1" smtClean="0"/>
              <a:t>життя</a:t>
            </a:r>
            <a:r>
              <a:rPr lang="ru-RU" i="1" dirty="0" smtClean="0"/>
              <a:t> Бонапарт </a:t>
            </a:r>
            <a:r>
              <a:rPr lang="ru-RU" i="1" dirty="0" smtClean="0"/>
              <a:t>Наполеон.</a:t>
            </a:r>
          </a:p>
          <a:p>
            <a:r>
              <a:rPr lang="ru-RU" b="1" i="1" dirty="0" err="1" smtClean="0"/>
              <a:t>Ефіопія</a:t>
            </a:r>
            <a:r>
              <a:rPr lang="ru-RU" b="1" i="1" dirty="0" smtClean="0"/>
              <a:t>;                             </a:t>
            </a:r>
            <a:r>
              <a:rPr lang="ru-RU" b="1" i="1" dirty="0" smtClean="0">
                <a:latin typeface="Arial"/>
                <a:cs typeface="Arial"/>
              </a:rPr>
              <a:t>●</a:t>
            </a:r>
            <a:r>
              <a:rPr lang="ru-RU" b="1" i="1" dirty="0" smtClean="0"/>
              <a:t>Ангола</a:t>
            </a:r>
            <a:r>
              <a:rPr lang="ru-RU" b="1" i="1" dirty="0" smtClean="0"/>
              <a:t>;</a:t>
            </a:r>
          </a:p>
          <a:p>
            <a:r>
              <a:rPr lang="ru-RU" b="1" i="1" dirty="0" smtClean="0"/>
              <a:t>Кот </a:t>
            </a:r>
            <a:r>
              <a:rPr lang="ru-RU" b="1" i="1" dirty="0" err="1" smtClean="0"/>
              <a:t>д'Івуар</a:t>
            </a:r>
            <a:r>
              <a:rPr lang="ru-RU" b="1" i="1" dirty="0" smtClean="0"/>
              <a:t>;                     </a:t>
            </a:r>
            <a:r>
              <a:rPr lang="ru-RU" b="1" i="1" dirty="0" smtClean="0">
                <a:latin typeface="Arial"/>
                <a:cs typeface="Arial"/>
              </a:rPr>
              <a:t>●</a:t>
            </a:r>
            <a:r>
              <a:rPr lang="ru-RU" b="1" i="1" dirty="0" err="1" smtClean="0"/>
              <a:t>Замбія</a:t>
            </a:r>
            <a:r>
              <a:rPr lang="ru-RU" b="1" i="1" dirty="0" smtClean="0"/>
              <a:t>;</a:t>
            </a:r>
            <a:endParaRPr lang="ru-RU" b="1" i="1" dirty="0" smtClean="0"/>
          </a:p>
          <a:p>
            <a:r>
              <a:rPr lang="ru-RU" b="1" i="1" dirty="0" smtClean="0"/>
              <a:t>Камерун;                           </a:t>
            </a:r>
            <a:r>
              <a:rPr lang="ru-RU" b="1" i="1" dirty="0" smtClean="0">
                <a:latin typeface="Arial"/>
                <a:cs typeface="Arial"/>
              </a:rPr>
              <a:t>●</a:t>
            </a:r>
            <a:r>
              <a:rPr lang="ru-RU" b="1" i="1" dirty="0" err="1" smtClean="0"/>
              <a:t>Малі</a:t>
            </a:r>
            <a:r>
              <a:rPr lang="ru-RU" b="1" i="1" dirty="0" smtClean="0"/>
              <a:t>; </a:t>
            </a:r>
            <a:endParaRPr lang="ru-RU" b="1" i="1" dirty="0" smtClean="0"/>
          </a:p>
          <a:p>
            <a:r>
              <a:rPr lang="ru-RU" b="1" i="1" dirty="0" smtClean="0"/>
              <a:t>ДР </a:t>
            </a:r>
            <a:r>
              <a:rPr lang="ru-RU" b="1" i="1" dirty="0" smtClean="0"/>
              <a:t>Конго</a:t>
            </a:r>
            <a:r>
              <a:rPr lang="ru-RU" b="1" i="1" dirty="0" smtClean="0"/>
              <a:t>;</a:t>
            </a:r>
            <a:r>
              <a:rPr lang="ru-RU" b="1" i="1" dirty="0" smtClean="0"/>
              <a:t> </a:t>
            </a:r>
            <a:r>
              <a:rPr lang="ru-RU" b="1" i="1" dirty="0" smtClean="0"/>
              <a:t>                          </a:t>
            </a:r>
            <a:r>
              <a:rPr lang="ru-RU" b="1" i="1" dirty="0" smtClean="0">
                <a:latin typeface="Arial"/>
                <a:cs typeface="Arial"/>
              </a:rPr>
              <a:t>●</a:t>
            </a:r>
            <a:r>
              <a:rPr lang="ru-RU" b="1" i="1" dirty="0" err="1" smtClean="0"/>
              <a:t>Зімбабве</a:t>
            </a:r>
            <a:r>
              <a:rPr lang="ru-RU" b="1" i="1" dirty="0" smtClean="0"/>
              <a:t>;</a:t>
            </a:r>
            <a:endParaRPr lang="ru-RU" b="1" i="1" dirty="0" smtClean="0"/>
          </a:p>
          <a:p>
            <a:r>
              <a:rPr lang="ru-RU" b="1" i="1" dirty="0" smtClean="0"/>
              <a:t>Уганда;                               </a:t>
            </a:r>
            <a:r>
              <a:rPr lang="ru-RU" b="1" i="1" dirty="0" smtClean="0">
                <a:latin typeface="Arial"/>
                <a:cs typeface="Arial"/>
              </a:rPr>
              <a:t>●</a:t>
            </a:r>
            <a:r>
              <a:rPr lang="ru-RU" b="1" i="1" dirty="0" smtClean="0"/>
              <a:t> Ботсвана;</a:t>
            </a:r>
          </a:p>
          <a:p>
            <a:r>
              <a:rPr lang="ru-RU" b="1" i="1" dirty="0" smtClean="0"/>
              <a:t> </a:t>
            </a:r>
            <a:r>
              <a:rPr lang="ru-RU" b="1" i="1" dirty="0" err="1" smtClean="0"/>
              <a:t>Кенія</a:t>
            </a:r>
            <a:r>
              <a:rPr lang="ru-RU" b="1" i="1" dirty="0" smtClean="0"/>
              <a:t>;                                 </a:t>
            </a:r>
            <a:r>
              <a:rPr lang="ru-RU" b="1" i="1" dirty="0" smtClean="0">
                <a:latin typeface="Arial"/>
                <a:cs typeface="Arial"/>
              </a:rPr>
              <a:t>●</a:t>
            </a:r>
            <a:r>
              <a:rPr lang="ru-RU" b="1" i="1" dirty="0" smtClean="0"/>
              <a:t> </a:t>
            </a:r>
            <a:r>
              <a:rPr lang="ru-RU" b="1" i="1" dirty="0" smtClean="0"/>
              <a:t>Мадагаскар;</a:t>
            </a:r>
            <a:endParaRPr lang="ru-RU" b="1" i="1" dirty="0" smtClean="0"/>
          </a:p>
          <a:p>
            <a:r>
              <a:rPr lang="ru-RU" b="1" i="1" dirty="0" err="1" smtClean="0"/>
              <a:t>Танзанія</a:t>
            </a:r>
            <a:r>
              <a:rPr lang="ru-RU" b="1" i="1" dirty="0" smtClean="0"/>
              <a:t>;                            </a:t>
            </a:r>
            <a:r>
              <a:rPr lang="ru-RU" b="1" i="1" dirty="0" smtClean="0">
                <a:latin typeface="Arial"/>
                <a:cs typeface="Arial"/>
              </a:rPr>
              <a:t>●</a:t>
            </a:r>
            <a:r>
              <a:rPr lang="ru-RU" b="1" i="1" dirty="0" smtClean="0"/>
              <a:t> ПАР;</a:t>
            </a:r>
          </a:p>
          <a:p>
            <a:r>
              <a:rPr lang="ru-RU" b="1" i="1" dirty="0" err="1" smtClean="0"/>
              <a:t>Острів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Святої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Єлени</a:t>
            </a:r>
            <a:r>
              <a:rPr lang="ru-RU" b="1" i="1" dirty="0" smtClean="0"/>
              <a:t>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426" y="0"/>
            <a:ext cx="91524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43758" cy="1143000"/>
          </a:xfrm>
        </p:spPr>
        <p:txBody>
          <a:bodyPr/>
          <a:lstStyle/>
          <a:p>
            <a:r>
              <a:rPr lang="ru-RU" i="1" dirty="0" err="1" smtClean="0"/>
              <a:t>Кава</a:t>
            </a:r>
            <a:r>
              <a:rPr lang="ru-RU" i="1" dirty="0" smtClean="0"/>
              <a:t> </a:t>
            </a:r>
            <a:r>
              <a:rPr lang="ru-RU" i="1" dirty="0" err="1" smtClean="0"/>
              <a:t>Азії</a:t>
            </a:r>
            <a:r>
              <a:rPr lang="ru-RU" i="1" dirty="0" smtClean="0"/>
              <a:t> та </a:t>
            </a:r>
            <a:r>
              <a:rPr lang="ru-RU" i="1" dirty="0" err="1" smtClean="0"/>
              <a:t>Австралії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472254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i="1" dirty="0" smtClean="0"/>
              <a:t>                  </a:t>
            </a:r>
            <a:r>
              <a:rPr lang="ru-RU" i="1" dirty="0" err="1" smtClean="0"/>
              <a:t>Азіатські</a:t>
            </a:r>
            <a:r>
              <a:rPr lang="ru-RU" i="1" dirty="0" smtClean="0"/>
              <a:t> </a:t>
            </a:r>
            <a:r>
              <a:rPr lang="ru-RU" i="1" dirty="0" err="1" smtClean="0"/>
              <a:t>країни-виробники</a:t>
            </a:r>
            <a:r>
              <a:rPr lang="ru-RU" i="1" dirty="0" smtClean="0"/>
              <a:t> </a:t>
            </a:r>
            <a:r>
              <a:rPr lang="ru-RU" i="1" dirty="0" err="1" smtClean="0"/>
              <a:t>кави</a:t>
            </a:r>
            <a:r>
              <a:rPr lang="ru-RU" i="1" dirty="0" smtClean="0"/>
              <a:t>:   </a:t>
            </a:r>
            <a:endParaRPr lang="ru-RU" i="1" dirty="0" smtClean="0"/>
          </a:p>
          <a:p>
            <a:r>
              <a:rPr lang="ru-RU" b="1" i="1" dirty="0" err="1" smtClean="0"/>
              <a:t>Ємен</a:t>
            </a:r>
            <a:r>
              <a:rPr lang="ru-RU" b="1" i="1" dirty="0" smtClean="0"/>
              <a:t>;</a:t>
            </a:r>
          </a:p>
          <a:p>
            <a:r>
              <a:rPr lang="ru-RU" b="1" i="1" dirty="0" err="1" smtClean="0"/>
              <a:t>Індія</a:t>
            </a:r>
            <a:r>
              <a:rPr lang="ru-RU" b="1" i="1" dirty="0" smtClean="0"/>
              <a:t>;</a:t>
            </a:r>
          </a:p>
          <a:p>
            <a:r>
              <a:rPr lang="ru-RU" b="1" i="1" dirty="0" smtClean="0"/>
              <a:t>Китай;</a:t>
            </a:r>
          </a:p>
          <a:p>
            <a:r>
              <a:rPr lang="ru-RU" b="1" i="1" dirty="0" err="1" smtClean="0"/>
              <a:t>В'єтнам</a:t>
            </a:r>
            <a:r>
              <a:rPr lang="ru-RU" b="1" i="1" dirty="0" smtClean="0"/>
              <a:t>;</a:t>
            </a:r>
          </a:p>
          <a:p>
            <a:r>
              <a:rPr lang="ru-RU" b="1" i="1" dirty="0" err="1" smtClean="0"/>
              <a:t>М'янма</a:t>
            </a:r>
            <a:r>
              <a:rPr lang="ru-RU" b="1" i="1" dirty="0" smtClean="0"/>
              <a:t>;</a:t>
            </a:r>
          </a:p>
          <a:p>
            <a:r>
              <a:rPr lang="ru-RU" b="1" i="1" dirty="0" err="1" smtClean="0"/>
              <a:t>Таїланд</a:t>
            </a:r>
            <a:r>
              <a:rPr lang="ru-RU" b="1" i="1" dirty="0" smtClean="0"/>
              <a:t>;</a:t>
            </a:r>
          </a:p>
          <a:p>
            <a:r>
              <a:rPr lang="ru-RU" b="1" i="1" dirty="0" smtClean="0"/>
              <a:t>Лаос;</a:t>
            </a:r>
          </a:p>
          <a:p>
            <a:r>
              <a:rPr lang="ru-RU" b="1" i="1" dirty="0" smtClean="0"/>
              <a:t>Камбоджа;</a:t>
            </a:r>
          </a:p>
          <a:p>
            <a:r>
              <a:rPr lang="ru-RU" b="1" i="1" dirty="0" err="1" smtClean="0"/>
              <a:t>Філіппіни</a:t>
            </a:r>
            <a:r>
              <a:rPr lang="ru-RU" b="1" i="1" dirty="0" smtClean="0"/>
              <a:t>;</a:t>
            </a:r>
          </a:p>
          <a:p>
            <a:r>
              <a:rPr lang="ru-RU" b="1" i="1" dirty="0" err="1" smtClean="0"/>
              <a:t>Малайзія</a:t>
            </a:r>
            <a:r>
              <a:rPr lang="ru-RU" b="1" i="1" dirty="0" smtClean="0"/>
              <a:t>; </a:t>
            </a:r>
            <a:endParaRPr lang="ru-RU" b="1" i="1" dirty="0" smtClean="0"/>
          </a:p>
          <a:p>
            <a:r>
              <a:rPr lang="ru-RU" b="1" i="1" dirty="0" err="1" smtClean="0"/>
              <a:t>Індонезія</a:t>
            </a:r>
            <a:r>
              <a:rPr lang="ru-RU" b="1" i="1" dirty="0" smtClean="0"/>
              <a:t>;</a:t>
            </a:r>
          </a:p>
          <a:p>
            <a:r>
              <a:rPr lang="ru-RU" b="1" i="1" dirty="0" err="1" smtClean="0"/>
              <a:t>Східний</a:t>
            </a:r>
            <a:r>
              <a:rPr lang="ru-RU" b="1" i="1" dirty="0" smtClean="0"/>
              <a:t> </a:t>
            </a:r>
            <a:r>
              <a:rPr lang="ru-RU" b="1" i="1" dirty="0" smtClean="0"/>
              <a:t>Тимор</a:t>
            </a:r>
            <a:r>
              <a:rPr lang="ru-RU" b="1" i="1" dirty="0" smtClean="0"/>
              <a:t>;</a:t>
            </a:r>
          </a:p>
          <a:p>
            <a:r>
              <a:rPr lang="ru-RU" b="1" i="1" dirty="0" err="1" smtClean="0"/>
              <a:t>Папуа-Нова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Гвінея</a:t>
            </a:r>
            <a:r>
              <a:rPr lang="ru-RU" b="1" i="1" dirty="0" smtClean="0"/>
              <a:t>;</a:t>
            </a:r>
          </a:p>
          <a:p>
            <a:r>
              <a:rPr lang="ru-RU" b="1" i="1" dirty="0" err="1" smtClean="0"/>
              <a:t>Австралія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r="781" b="7812"/>
          <a:stretch>
            <a:fillRect/>
          </a:stretch>
        </p:blipFill>
        <p:spPr bwMode="auto">
          <a:xfrm>
            <a:off x="2571736" y="2285992"/>
            <a:ext cx="3929090" cy="2737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426" y="0"/>
            <a:ext cx="91524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6786610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/>
              <a:t>Найбільший</a:t>
            </a:r>
            <a:r>
              <a:rPr lang="ru-RU" dirty="0" smtClean="0"/>
              <a:t> </a:t>
            </a:r>
            <a:r>
              <a:rPr lang="ru-RU" dirty="0" err="1" smtClean="0"/>
              <a:t>виробник</a:t>
            </a:r>
            <a:r>
              <a:rPr lang="ru-RU" dirty="0" smtClean="0"/>
              <a:t> </a:t>
            </a:r>
            <a:r>
              <a:rPr lang="ru-RU" dirty="0" err="1" smtClean="0"/>
              <a:t>кави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азіатської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- </a:t>
            </a:r>
            <a:r>
              <a:rPr lang="ru-RU" dirty="0" err="1" smtClean="0"/>
              <a:t>Індонезія</a:t>
            </a:r>
            <a:r>
              <a:rPr lang="ru-RU" dirty="0" smtClean="0"/>
              <a:t> . </a:t>
            </a: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численних</a:t>
            </a:r>
            <a:r>
              <a:rPr lang="ru-RU" dirty="0" smtClean="0"/>
              <a:t> </a:t>
            </a:r>
            <a:r>
              <a:rPr lang="ru-RU" dirty="0" err="1" smtClean="0"/>
              <a:t>островів</a:t>
            </a:r>
            <a:r>
              <a:rPr lang="ru-RU" dirty="0" smtClean="0"/>
              <a:t>. На </a:t>
            </a:r>
            <a:r>
              <a:rPr lang="ru-RU" dirty="0" err="1" smtClean="0"/>
              <a:t>всіх</a:t>
            </a:r>
            <a:r>
              <a:rPr lang="ru-RU" dirty="0" smtClean="0"/>
              <a:t> великих островах </a:t>
            </a:r>
            <a:r>
              <a:rPr lang="ru-RU" dirty="0" err="1" smtClean="0"/>
              <a:t>розкинулися</a:t>
            </a:r>
            <a:r>
              <a:rPr lang="ru-RU" dirty="0" smtClean="0"/>
              <a:t> </a:t>
            </a:r>
            <a:r>
              <a:rPr lang="ru-RU" dirty="0" err="1" smtClean="0"/>
              <a:t>численні</a:t>
            </a:r>
            <a:r>
              <a:rPr lang="ru-RU" dirty="0" smtClean="0"/>
              <a:t> </a:t>
            </a:r>
            <a:r>
              <a:rPr lang="ru-RU" dirty="0" err="1" smtClean="0"/>
              <a:t>плантації</a:t>
            </a:r>
            <a:r>
              <a:rPr lang="ru-RU" dirty="0" smtClean="0"/>
              <a:t> </a:t>
            </a:r>
            <a:r>
              <a:rPr lang="ru-RU" dirty="0" err="1" smtClean="0"/>
              <a:t>арабіки</a:t>
            </a:r>
            <a:r>
              <a:rPr lang="ru-RU" dirty="0" smtClean="0"/>
              <a:t> та </a:t>
            </a:r>
            <a:r>
              <a:rPr lang="ru-RU" dirty="0" err="1" smtClean="0"/>
              <a:t>робусти</a:t>
            </a:r>
            <a:r>
              <a:rPr lang="ru-RU" dirty="0" smtClean="0"/>
              <a:t>. На </a:t>
            </a:r>
            <a:r>
              <a:rPr lang="ru-RU" dirty="0" err="1" smtClean="0"/>
              <a:t>Філіпінах</a:t>
            </a:r>
            <a:r>
              <a:rPr lang="ru-RU" dirty="0" smtClean="0"/>
              <a:t> </a:t>
            </a:r>
            <a:r>
              <a:rPr lang="ru-RU" dirty="0" err="1" smtClean="0"/>
              <a:t>вирощується</a:t>
            </a:r>
            <a:r>
              <a:rPr lang="ru-RU" dirty="0" smtClean="0"/>
              <a:t> </a:t>
            </a:r>
            <a:r>
              <a:rPr lang="ru-RU" dirty="0" err="1" smtClean="0"/>
              <a:t>рідкісний</a:t>
            </a:r>
            <a:r>
              <a:rPr lang="ru-RU" dirty="0" smtClean="0"/>
              <a:t> </a:t>
            </a:r>
            <a:r>
              <a:rPr lang="ru-RU" dirty="0" err="1" smtClean="0"/>
              <a:t>промисловий</a:t>
            </a:r>
            <a:r>
              <a:rPr lang="ru-RU" dirty="0" smtClean="0"/>
              <a:t> вид </a:t>
            </a:r>
            <a:r>
              <a:rPr lang="ru-RU" dirty="0" err="1" smtClean="0"/>
              <a:t>кави</a:t>
            </a:r>
            <a:r>
              <a:rPr lang="ru-RU" dirty="0" smtClean="0"/>
              <a:t> </a:t>
            </a:r>
            <a:r>
              <a:rPr lang="ru-RU" dirty="0" err="1" smtClean="0"/>
              <a:t>Ліберіка</a:t>
            </a:r>
            <a:r>
              <a:rPr lang="ru-RU" dirty="0" smtClean="0"/>
              <a:t> . </a:t>
            </a:r>
            <a:r>
              <a:rPr lang="ru-RU" dirty="0" err="1" smtClean="0"/>
              <a:t>Наймолодший</a:t>
            </a:r>
            <a:r>
              <a:rPr lang="ru-RU" dirty="0" smtClean="0"/>
              <a:t> </a:t>
            </a:r>
            <a:r>
              <a:rPr lang="ru-RU" dirty="0" err="1" smtClean="0"/>
              <a:t>кавовий</a:t>
            </a:r>
            <a:r>
              <a:rPr lang="ru-RU" dirty="0" smtClean="0"/>
              <a:t> </a:t>
            </a:r>
            <a:r>
              <a:rPr lang="ru-RU" dirty="0" err="1" smtClean="0"/>
              <a:t>регіон</a:t>
            </a:r>
            <a:r>
              <a:rPr lang="ru-RU" dirty="0" smtClean="0"/>
              <a:t>- </a:t>
            </a:r>
            <a:r>
              <a:rPr lang="ru-RU" dirty="0" err="1" smtClean="0"/>
              <a:t>Австралія</a:t>
            </a:r>
            <a:r>
              <a:rPr lang="ru-RU" dirty="0" smtClean="0"/>
              <a:t> . </a:t>
            </a:r>
            <a:r>
              <a:rPr lang="ru-RU" dirty="0" err="1" smtClean="0"/>
              <a:t>Це</a:t>
            </a:r>
            <a:r>
              <a:rPr lang="ru-RU" dirty="0" smtClean="0"/>
              <a:t> 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небагатьох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, де </a:t>
            </a:r>
            <a:r>
              <a:rPr lang="ru-RU" dirty="0" err="1" smtClean="0"/>
              <a:t>збір</a:t>
            </a:r>
            <a:r>
              <a:rPr lang="ru-RU" dirty="0" smtClean="0"/>
              <a:t> </a:t>
            </a:r>
            <a:r>
              <a:rPr lang="ru-RU" dirty="0" err="1" smtClean="0"/>
              <a:t>кави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 smtClean="0"/>
              <a:t>механізованим</a:t>
            </a:r>
            <a:r>
              <a:rPr lang="ru-RU" dirty="0" smtClean="0"/>
              <a:t> способом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спеціальних</a:t>
            </a:r>
            <a:r>
              <a:rPr lang="ru-RU" dirty="0" smtClean="0"/>
              <a:t> </a:t>
            </a:r>
            <a:r>
              <a:rPr lang="ru-RU" dirty="0" err="1" smtClean="0"/>
              <a:t>комбайнів</a:t>
            </a:r>
            <a:r>
              <a:rPr lang="ru-RU" dirty="0" smtClean="0"/>
              <a:t>. </a:t>
            </a:r>
            <a:r>
              <a:rPr lang="ru-RU" dirty="0" smtClean="0"/>
              <a:t>У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групу</a:t>
            </a:r>
            <a:r>
              <a:rPr lang="ru-RU" dirty="0" smtClean="0"/>
              <a:t> входить </a:t>
            </a:r>
            <a:r>
              <a:rPr lang="ru-RU" dirty="0" err="1" smtClean="0"/>
              <a:t>найбільший</a:t>
            </a:r>
            <a:r>
              <a:rPr lang="ru-RU" dirty="0" smtClean="0"/>
              <a:t> </a:t>
            </a:r>
            <a:r>
              <a:rPr lang="ru-RU" dirty="0" err="1" smtClean="0"/>
              <a:t>виробник</a:t>
            </a:r>
            <a:r>
              <a:rPr lang="ru-RU" dirty="0" smtClean="0"/>
              <a:t> </a:t>
            </a:r>
            <a:r>
              <a:rPr lang="ru-RU" dirty="0" err="1" smtClean="0"/>
              <a:t>кави</a:t>
            </a:r>
            <a:r>
              <a:rPr lang="ru-RU" dirty="0" smtClean="0"/>
              <a:t> </a:t>
            </a:r>
            <a:r>
              <a:rPr lang="ru-RU" dirty="0" err="1" smtClean="0"/>
              <a:t>робусти</a:t>
            </a:r>
            <a:r>
              <a:rPr lang="ru-RU" dirty="0" smtClean="0"/>
              <a:t> </a:t>
            </a:r>
            <a:r>
              <a:rPr lang="ru-RU" dirty="0" smtClean="0"/>
              <a:t>-</a:t>
            </a:r>
            <a:r>
              <a:rPr lang="ru-RU" dirty="0" err="1" smtClean="0"/>
              <a:t>В'єтнам</a:t>
            </a:r>
            <a:r>
              <a:rPr lang="ru-RU" dirty="0" smtClean="0"/>
              <a:t> </a:t>
            </a:r>
            <a:r>
              <a:rPr lang="ru-RU" dirty="0" smtClean="0"/>
              <a:t>. 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, як Лаос </a:t>
            </a:r>
            <a:r>
              <a:rPr lang="ru-RU" dirty="0" err="1" smtClean="0"/>
              <a:t>і</a:t>
            </a:r>
            <a:r>
              <a:rPr lang="ru-RU" dirty="0" smtClean="0"/>
              <a:t> Камбоджа </a:t>
            </a:r>
            <a:r>
              <a:rPr lang="ru-RU" dirty="0" err="1" smtClean="0"/>
              <a:t>вказані</a:t>
            </a:r>
            <a:r>
              <a:rPr lang="ru-RU" dirty="0" smtClean="0"/>
              <a:t> чисто </a:t>
            </a:r>
            <a:r>
              <a:rPr lang="ru-RU" dirty="0" err="1" smtClean="0"/>
              <a:t>символічно</a:t>
            </a:r>
            <a:r>
              <a:rPr lang="ru-RU" dirty="0" smtClean="0"/>
              <a:t> . Як правило 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не </a:t>
            </a:r>
            <a:r>
              <a:rPr lang="ru-RU" dirty="0" err="1" smtClean="0"/>
              <a:t>розглядають</a:t>
            </a:r>
            <a:r>
              <a:rPr lang="ru-RU" dirty="0" smtClean="0"/>
              <a:t> як </a:t>
            </a:r>
            <a:r>
              <a:rPr lang="ru-RU" dirty="0" err="1" smtClean="0"/>
              <a:t>країни</a:t>
            </a:r>
            <a:r>
              <a:rPr lang="ru-RU" dirty="0" smtClean="0"/>
              <a:t> - </a:t>
            </a:r>
            <a:r>
              <a:rPr lang="ru-RU" dirty="0" err="1" smtClean="0"/>
              <a:t>виробників</a:t>
            </a:r>
            <a:r>
              <a:rPr lang="ru-RU" dirty="0" smtClean="0"/>
              <a:t> </a:t>
            </a:r>
            <a:r>
              <a:rPr lang="ru-RU" dirty="0" err="1" smtClean="0"/>
              <a:t>кави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викреслювати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списку </a:t>
            </a:r>
            <a:r>
              <a:rPr lang="ru-RU" dirty="0" err="1" smtClean="0"/>
              <a:t>можна</a:t>
            </a:r>
            <a:r>
              <a:rPr lang="ru-RU" dirty="0" smtClean="0"/>
              <a:t>, тому </a:t>
            </a:r>
            <a:r>
              <a:rPr lang="ru-RU" dirty="0" err="1" smtClean="0"/>
              <a:t>місцеві</a:t>
            </a:r>
            <a:r>
              <a:rPr lang="ru-RU" dirty="0" smtClean="0"/>
              <a:t> </a:t>
            </a:r>
            <a:r>
              <a:rPr lang="ru-RU" dirty="0" err="1" smtClean="0"/>
              <a:t>хлібороби</a:t>
            </a:r>
            <a:r>
              <a:rPr lang="ru-RU" dirty="0" smtClean="0"/>
              <a:t> все ж </a:t>
            </a:r>
            <a:r>
              <a:rPr lang="ru-RU" dirty="0" err="1" smtClean="0"/>
              <a:t>поставляють</a:t>
            </a:r>
            <a:r>
              <a:rPr lang="ru-RU" dirty="0" smtClean="0"/>
              <a:t> </a:t>
            </a:r>
            <a:r>
              <a:rPr lang="ru-RU" dirty="0" err="1" smtClean="0"/>
              <a:t>деяку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кави</a:t>
            </a:r>
            <a:r>
              <a:rPr lang="ru-RU" dirty="0" smtClean="0"/>
              <a:t> на </a:t>
            </a:r>
            <a:r>
              <a:rPr lang="ru-RU" dirty="0" err="1" smtClean="0"/>
              <a:t>внутрішні</a:t>
            </a:r>
            <a:r>
              <a:rPr lang="ru-RU" dirty="0" smtClean="0"/>
              <a:t> ринки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Азії</a:t>
            </a:r>
            <a:r>
              <a:rPr lang="ru-RU" dirty="0" smtClean="0"/>
              <a:t> не </a:t>
            </a:r>
            <a:r>
              <a:rPr lang="ru-RU" dirty="0" err="1" smtClean="0"/>
              <a:t>ведуть</a:t>
            </a:r>
            <a:r>
              <a:rPr lang="ru-RU" dirty="0" smtClean="0"/>
              <a:t> </a:t>
            </a:r>
            <a:r>
              <a:rPr lang="ru-RU" dirty="0" err="1" smtClean="0"/>
              <a:t>поки</a:t>
            </a:r>
            <a:r>
              <a:rPr lang="ru-RU" dirty="0" smtClean="0"/>
              <a:t> </a:t>
            </a:r>
            <a:r>
              <a:rPr lang="ru-RU" dirty="0" err="1" smtClean="0"/>
              <a:t>промислове</a:t>
            </a:r>
            <a:r>
              <a:rPr lang="ru-RU" dirty="0" smtClean="0"/>
              <a:t> </a:t>
            </a:r>
            <a:r>
              <a:rPr lang="ru-RU" dirty="0" err="1" smtClean="0"/>
              <a:t>велике</a:t>
            </a:r>
            <a:r>
              <a:rPr lang="ru-RU" dirty="0" smtClean="0"/>
              <a:t>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кави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малі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вирощують</a:t>
            </a:r>
            <a:r>
              <a:rPr lang="ru-RU" dirty="0" smtClean="0"/>
              <a:t> </a:t>
            </a:r>
            <a:r>
              <a:rPr lang="ru-RU" dirty="0" err="1" smtClean="0"/>
              <a:t>місцеві</a:t>
            </a:r>
            <a:r>
              <a:rPr lang="ru-RU" dirty="0" smtClean="0"/>
              <a:t> </a:t>
            </a:r>
            <a:r>
              <a:rPr lang="ru-RU" dirty="0" err="1" smtClean="0"/>
              <a:t>фермери</a:t>
            </a:r>
            <a:r>
              <a:rPr lang="ru-RU" dirty="0" smtClean="0"/>
              <a:t> , </a:t>
            </a:r>
            <a:r>
              <a:rPr lang="ru-RU" dirty="0" err="1" smtClean="0"/>
              <a:t>не</a:t>
            </a:r>
            <a:r>
              <a:rPr lang="ru-RU" dirty="0" smtClean="0"/>
              <a:t> </a:t>
            </a:r>
            <a:r>
              <a:rPr lang="ru-RU" dirty="0" err="1" smtClean="0"/>
              <a:t>покривають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потреб </a:t>
            </a:r>
            <a:r>
              <a:rPr lang="ru-RU" dirty="0" err="1" smtClean="0"/>
              <a:t>внутрішнього</a:t>
            </a:r>
            <a:r>
              <a:rPr lang="ru-RU" dirty="0" smtClean="0"/>
              <a:t> ринку. У той же час </a:t>
            </a:r>
            <a:r>
              <a:rPr lang="ru-RU" dirty="0" err="1" smtClean="0"/>
              <a:t>кава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Таїланду</a:t>
            </a:r>
            <a:r>
              <a:rPr lang="ru-RU" dirty="0" smtClean="0"/>
              <a:t> </a:t>
            </a:r>
            <a:r>
              <a:rPr lang="ru-RU" dirty="0" err="1" smtClean="0"/>
              <a:t>час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часу </a:t>
            </a:r>
            <a:r>
              <a:rPr lang="ru-RU" dirty="0" err="1" smtClean="0"/>
              <a:t>просочується</a:t>
            </a:r>
            <a:r>
              <a:rPr lang="ru-RU" dirty="0" smtClean="0"/>
              <a:t> на </a:t>
            </a:r>
            <a:r>
              <a:rPr lang="ru-RU" dirty="0" err="1" smtClean="0"/>
              <a:t>міжнародний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4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6543692" cy="1143000"/>
          </a:xfrm>
        </p:spPr>
        <p:txBody>
          <a:bodyPr/>
          <a:lstStyle/>
          <a:p>
            <a:r>
              <a:rPr lang="ru-RU" i="1" dirty="0" err="1" smtClean="0"/>
              <a:t>Країни</a:t>
            </a:r>
            <a:r>
              <a:rPr lang="ru-RU" i="1" dirty="0" smtClean="0"/>
              <a:t> </a:t>
            </a:r>
            <a:r>
              <a:rPr lang="ru-RU" i="1" dirty="0" err="1" smtClean="0"/>
              <a:t>виробники</a:t>
            </a:r>
            <a:r>
              <a:rPr lang="ru-RU" i="1" dirty="0" smtClean="0"/>
              <a:t> </a:t>
            </a:r>
            <a:r>
              <a:rPr lang="ru-RU" i="1" dirty="0" err="1" smtClean="0"/>
              <a:t>кави</a:t>
            </a:r>
            <a:r>
              <a:rPr lang="ru-RU" i="1" dirty="0" smtClean="0"/>
              <a:t>: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3614734" cy="4972072"/>
          </a:xfrm>
        </p:spPr>
        <p:txBody>
          <a:bodyPr>
            <a:noAutofit/>
          </a:bodyPr>
          <a:lstStyle/>
          <a:p>
            <a:r>
              <a:rPr lang="en-US" sz="1400" b="1" i="1" dirty="0" smtClean="0"/>
              <a:t>Angola </a:t>
            </a:r>
            <a:r>
              <a:rPr lang="en-US" sz="1400" b="1" i="1" dirty="0" smtClean="0"/>
              <a:t>( </a:t>
            </a:r>
            <a:r>
              <a:rPr lang="ru-RU" sz="1400" b="1" i="1" dirty="0" smtClean="0"/>
              <a:t>Ангола </a:t>
            </a:r>
            <a:r>
              <a:rPr lang="ru-RU" sz="1400" b="1" i="1" dirty="0" smtClean="0"/>
              <a:t>)                                           </a:t>
            </a:r>
          </a:p>
          <a:p>
            <a:r>
              <a:rPr lang="en-US" sz="1400" b="1" i="1" dirty="0" smtClean="0"/>
              <a:t>Australia </a:t>
            </a:r>
            <a:r>
              <a:rPr lang="en-US" sz="1400" b="1" i="1" dirty="0" smtClean="0"/>
              <a:t>( </a:t>
            </a:r>
            <a:r>
              <a:rPr lang="ru-RU" sz="1400" b="1" i="1" dirty="0" err="1" smtClean="0"/>
              <a:t>Австралія</a:t>
            </a:r>
            <a:r>
              <a:rPr lang="ru-RU" sz="1400" b="1" i="1" dirty="0" smtClean="0"/>
              <a:t> </a:t>
            </a:r>
            <a:r>
              <a:rPr lang="ru-RU" sz="1400" b="1" i="1" dirty="0" smtClean="0"/>
              <a:t>)</a:t>
            </a:r>
          </a:p>
          <a:p>
            <a:r>
              <a:rPr lang="en-US" sz="1400" b="1" i="1" dirty="0" err="1" smtClean="0"/>
              <a:t>Beliz</a:t>
            </a:r>
            <a:r>
              <a:rPr lang="en-US" sz="1400" b="1" i="1" dirty="0" smtClean="0"/>
              <a:t> </a:t>
            </a:r>
            <a:r>
              <a:rPr lang="en-US" sz="1400" b="1" i="1" dirty="0" smtClean="0"/>
              <a:t>( </a:t>
            </a:r>
            <a:r>
              <a:rPr lang="ru-RU" sz="1400" b="1" i="1" dirty="0" err="1" smtClean="0"/>
              <a:t>Беліз</a:t>
            </a:r>
            <a:r>
              <a:rPr lang="ru-RU" sz="1400" b="1" i="1" dirty="0" smtClean="0"/>
              <a:t> </a:t>
            </a:r>
            <a:r>
              <a:rPr lang="ru-RU" sz="1400" b="1" i="1" dirty="0" smtClean="0"/>
              <a:t>)</a:t>
            </a:r>
          </a:p>
          <a:p>
            <a:r>
              <a:rPr lang="en-US" sz="1400" b="1" i="1" dirty="0" smtClean="0"/>
              <a:t>Bolivia </a:t>
            </a:r>
            <a:r>
              <a:rPr lang="en-US" sz="1400" b="1" i="1" dirty="0" smtClean="0"/>
              <a:t>( </a:t>
            </a:r>
            <a:r>
              <a:rPr lang="ru-RU" sz="1400" b="1" i="1" dirty="0" err="1" smtClean="0"/>
              <a:t>Болівія</a:t>
            </a:r>
            <a:r>
              <a:rPr lang="ru-RU" sz="1400" b="1" i="1" dirty="0" smtClean="0"/>
              <a:t> </a:t>
            </a:r>
            <a:r>
              <a:rPr lang="ru-RU" sz="1400" b="1" i="1" dirty="0" smtClean="0"/>
              <a:t>)</a:t>
            </a:r>
          </a:p>
          <a:p>
            <a:r>
              <a:rPr lang="en-US" sz="1400" b="1" i="1" dirty="0" smtClean="0"/>
              <a:t>Brazil </a:t>
            </a:r>
            <a:r>
              <a:rPr lang="en-US" sz="1400" b="1" i="1" dirty="0" smtClean="0"/>
              <a:t>( </a:t>
            </a:r>
            <a:r>
              <a:rPr lang="ru-RU" sz="1400" b="1" i="1" dirty="0" err="1" smtClean="0"/>
              <a:t>Бразилія</a:t>
            </a:r>
            <a:r>
              <a:rPr lang="ru-RU" sz="1400" b="1" i="1" dirty="0" smtClean="0"/>
              <a:t> </a:t>
            </a:r>
            <a:r>
              <a:rPr lang="ru-RU" sz="1400" b="1" i="1" dirty="0" smtClean="0"/>
              <a:t>)</a:t>
            </a:r>
          </a:p>
          <a:p>
            <a:r>
              <a:rPr lang="en-US" sz="1400" b="1" i="1" dirty="0" smtClean="0"/>
              <a:t>Burundi </a:t>
            </a:r>
            <a:r>
              <a:rPr lang="en-US" sz="1400" b="1" i="1" dirty="0" smtClean="0"/>
              <a:t>( </a:t>
            </a:r>
            <a:r>
              <a:rPr lang="ru-RU" sz="1400" b="1" i="1" dirty="0" err="1" smtClean="0"/>
              <a:t>Бурунді</a:t>
            </a:r>
            <a:r>
              <a:rPr lang="ru-RU" sz="1400" b="1" i="1" dirty="0" smtClean="0"/>
              <a:t> </a:t>
            </a:r>
            <a:r>
              <a:rPr lang="ru-RU" sz="1400" b="1" i="1" dirty="0" smtClean="0"/>
              <a:t>)</a:t>
            </a:r>
          </a:p>
          <a:p>
            <a:r>
              <a:rPr lang="en-US" sz="1400" b="1" i="1" dirty="0" smtClean="0"/>
              <a:t>Cameroon </a:t>
            </a:r>
            <a:r>
              <a:rPr lang="en-US" sz="1400" b="1" i="1" dirty="0" smtClean="0"/>
              <a:t>( </a:t>
            </a:r>
            <a:r>
              <a:rPr lang="ru-RU" sz="1400" b="1" i="1" dirty="0" smtClean="0"/>
              <a:t>Камерун </a:t>
            </a:r>
            <a:r>
              <a:rPr lang="ru-RU" sz="1400" b="1" i="1" dirty="0" smtClean="0"/>
              <a:t>)</a:t>
            </a:r>
          </a:p>
          <a:p>
            <a:r>
              <a:rPr lang="en-US" sz="1400" b="1" i="1" dirty="0" smtClean="0"/>
              <a:t>China </a:t>
            </a:r>
            <a:r>
              <a:rPr lang="en-US" sz="1400" b="1" i="1" dirty="0" smtClean="0"/>
              <a:t>( </a:t>
            </a:r>
            <a:r>
              <a:rPr lang="ru-RU" sz="1400" b="1" i="1" dirty="0" smtClean="0"/>
              <a:t>Китай </a:t>
            </a:r>
            <a:r>
              <a:rPr lang="ru-RU" sz="1400" b="1" i="1" dirty="0" smtClean="0"/>
              <a:t>)</a:t>
            </a:r>
          </a:p>
          <a:p>
            <a:r>
              <a:rPr lang="en-US" sz="1400" b="1" i="1" dirty="0" smtClean="0"/>
              <a:t>Colombia </a:t>
            </a:r>
            <a:r>
              <a:rPr lang="en-US" sz="1400" b="1" i="1" dirty="0" smtClean="0"/>
              <a:t>( </a:t>
            </a:r>
            <a:r>
              <a:rPr lang="ru-RU" sz="1400" b="1" i="1" dirty="0" err="1" smtClean="0"/>
              <a:t>Колумбія</a:t>
            </a:r>
            <a:r>
              <a:rPr lang="ru-RU" sz="1400" b="1" i="1" dirty="0" smtClean="0"/>
              <a:t> </a:t>
            </a:r>
            <a:r>
              <a:rPr lang="ru-RU" sz="1400" b="1" i="1" dirty="0" smtClean="0"/>
              <a:t>)</a:t>
            </a:r>
          </a:p>
          <a:p>
            <a:r>
              <a:rPr lang="en-US" sz="1400" b="1" i="1" dirty="0" smtClean="0"/>
              <a:t>Congo </a:t>
            </a:r>
            <a:r>
              <a:rPr lang="en-US" sz="1400" b="1" i="1" dirty="0" smtClean="0"/>
              <a:t>( </a:t>
            </a:r>
            <a:r>
              <a:rPr lang="ru-RU" sz="1400" b="1" i="1" dirty="0" smtClean="0"/>
              <a:t>Конго </a:t>
            </a:r>
            <a:r>
              <a:rPr lang="ru-RU" sz="1400" b="1" i="1" dirty="0" smtClean="0"/>
              <a:t>)</a:t>
            </a:r>
          </a:p>
          <a:p>
            <a:r>
              <a:rPr lang="en-US" sz="1400" b="1" i="1" dirty="0" smtClean="0"/>
              <a:t>Costa </a:t>
            </a:r>
            <a:r>
              <a:rPr lang="en-US" sz="1400" b="1" i="1" dirty="0" smtClean="0"/>
              <a:t>- </a:t>
            </a:r>
            <a:r>
              <a:rPr lang="en-US" sz="1400" b="1" i="1" dirty="0" err="1" smtClean="0"/>
              <a:t>rica</a:t>
            </a:r>
            <a:r>
              <a:rPr lang="en-US" sz="1400" b="1" i="1" dirty="0" smtClean="0"/>
              <a:t> ( </a:t>
            </a:r>
            <a:r>
              <a:rPr lang="ru-RU" sz="1400" b="1" i="1" dirty="0" err="1" smtClean="0"/>
              <a:t>Коста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Ріка</a:t>
            </a:r>
            <a:r>
              <a:rPr lang="ru-RU" sz="1400" b="1" i="1" dirty="0" smtClean="0"/>
              <a:t> </a:t>
            </a:r>
            <a:r>
              <a:rPr lang="ru-RU" sz="1400" b="1" i="1" dirty="0" smtClean="0"/>
              <a:t>)</a:t>
            </a:r>
          </a:p>
          <a:p>
            <a:r>
              <a:rPr lang="en-US" sz="1400" b="1" i="1" dirty="0" smtClean="0"/>
              <a:t>Cote </a:t>
            </a:r>
            <a:r>
              <a:rPr lang="en-US" sz="1400" b="1" i="1" dirty="0" err="1" smtClean="0"/>
              <a:t>Divoire</a:t>
            </a:r>
            <a:r>
              <a:rPr lang="en-US" sz="1400" b="1" i="1" dirty="0" smtClean="0"/>
              <a:t> (</a:t>
            </a:r>
            <a:r>
              <a:rPr lang="ru-RU" sz="1400" b="1" i="1" dirty="0" smtClean="0"/>
              <a:t>Берег </a:t>
            </a:r>
            <a:r>
              <a:rPr lang="ru-RU" sz="1400" b="1" i="1" dirty="0" err="1" smtClean="0"/>
              <a:t>Слонової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Кістки</a:t>
            </a:r>
            <a:r>
              <a:rPr lang="ru-RU" sz="1400" b="1" i="1" dirty="0" smtClean="0"/>
              <a:t>)</a:t>
            </a:r>
          </a:p>
          <a:p>
            <a:r>
              <a:rPr lang="en-US" sz="1400" b="1" i="1" dirty="0" smtClean="0"/>
              <a:t>Cuba </a:t>
            </a:r>
            <a:r>
              <a:rPr lang="en-US" sz="1400" b="1" i="1" dirty="0" smtClean="0"/>
              <a:t>( </a:t>
            </a:r>
            <a:r>
              <a:rPr lang="ru-RU" sz="1400" b="1" i="1" dirty="0" smtClean="0"/>
              <a:t>Куба </a:t>
            </a:r>
            <a:r>
              <a:rPr lang="ru-RU" sz="1400" b="1" i="1" dirty="0" smtClean="0"/>
              <a:t>)</a:t>
            </a:r>
          </a:p>
          <a:p>
            <a:r>
              <a:rPr lang="en-US" sz="1400" b="1" i="1" dirty="0" smtClean="0"/>
              <a:t>Dominican </a:t>
            </a:r>
            <a:r>
              <a:rPr lang="en-US" sz="1400" b="1" i="1" dirty="0" smtClean="0"/>
              <a:t>( </a:t>
            </a:r>
            <a:r>
              <a:rPr lang="ru-RU" sz="1400" b="1" i="1" dirty="0" err="1" smtClean="0"/>
              <a:t>Домініканська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республіка</a:t>
            </a:r>
            <a:r>
              <a:rPr lang="ru-RU" sz="1400" b="1" i="1" dirty="0" smtClean="0"/>
              <a:t>)</a:t>
            </a:r>
          </a:p>
          <a:p>
            <a:r>
              <a:rPr lang="en-US" sz="1400" b="1" i="1" dirty="0" smtClean="0"/>
              <a:t>East- </a:t>
            </a:r>
            <a:r>
              <a:rPr lang="en-US" sz="1400" b="1" i="1" dirty="0" err="1" smtClean="0"/>
              <a:t>timor</a:t>
            </a:r>
            <a:r>
              <a:rPr lang="en-US" sz="1400" b="1" i="1" dirty="0" smtClean="0"/>
              <a:t> (</a:t>
            </a:r>
            <a:r>
              <a:rPr lang="ru-RU" sz="1400" b="1" i="1" dirty="0" err="1" smtClean="0"/>
              <a:t>Східний</a:t>
            </a:r>
            <a:r>
              <a:rPr lang="ru-RU" sz="1400" b="1" i="1" dirty="0" smtClean="0"/>
              <a:t> Тимор </a:t>
            </a:r>
            <a:r>
              <a:rPr lang="ru-RU" sz="1400" b="1" i="1" dirty="0" smtClean="0"/>
              <a:t>)</a:t>
            </a:r>
          </a:p>
          <a:p>
            <a:r>
              <a:rPr lang="en-US" sz="1400" b="1" i="1" dirty="0" smtClean="0"/>
              <a:t>Ecuador </a:t>
            </a:r>
            <a:r>
              <a:rPr lang="en-US" sz="1400" b="1" i="1" dirty="0" smtClean="0"/>
              <a:t>( </a:t>
            </a:r>
            <a:r>
              <a:rPr lang="ru-RU" sz="1400" b="1" i="1" dirty="0" err="1" smtClean="0"/>
              <a:t>Еквадор</a:t>
            </a:r>
            <a:r>
              <a:rPr lang="ru-RU" sz="1400" b="1" i="1" dirty="0" smtClean="0"/>
              <a:t> </a:t>
            </a:r>
            <a:r>
              <a:rPr lang="ru-RU" sz="1400" b="1" i="1" dirty="0" smtClean="0"/>
              <a:t>)</a:t>
            </a:r>
          </a:p>
          <a:p>
            <a:r>
              <a:rPr lang="en-US" sz="1400" b="1" i="1" dirty="0" smtClean="0"/>
              <a:t>El- </a:t>
            </a:r>
            <a:r>
              <a:rPr lang="en-US" sz="1400" b="1" i="1" dirty="0" err="1" smtClean="0"/>
              <a:t>salvador</a:t>
            </a:r>
            <a:r>
              <a:rPr lang="en-US" sz="1400" b="1" i="1" dirty="0" smtClean="0"/>
              <a:t> ( </a:t>
            </a:r>
            <a:r>
              <a:rPr lang="ru-RU" sz="1400" b="1" i="1" dirty="0" smtClean="0"/>
              <a:t>Сальвадор </a:t>
            </a:r>
            <a:r>
              <a:rPr lang="ru-RU" sz="1400" b="1" i="1" dirty="0" smtClean="0"/>
              <a:t>)</a:t>
            </a:r>
          </a:p>
          <a:p>
            <a:r>
              <a:rPr lang="en-US" sz="1400" b="1" i="1" dirty="0" smtClean="0"/>
              <a:t>Ethiopia </a:t>
            </a:r>
            <a:r>
              <a:rPr lang="en-US" sz="1400" b="1" i="1" dirty="0" smtClean="0"/>
              <a:t>( </a:t>
            </a:r>
            <a:r>
              <a:rPr lang="ru-RU" sz="1400" b="1" i="1" dirty="0" err="1" smtClean="0"/>
              <a:t>Ефіопія</a:t>
            </a:r>
            <a:r>
              <a:rPr lang="ru-RU" sz="1400" b="1" i="1" dirty="0" smtClean="0"/>
              <a:t> </a:t>
            </a:r>
            <a:r>
              <a:rPr lang="ru-RU" sz="1400" b="1" i="1" dirty="0" smtClean="0"/>
              <a:t>)</a:t>
            </a:r>
            <a:r>
              <a:rPr lang="en-US" sz="1400" b="1" i="1" dirty="0" smtClean="0"/>
              <a:t> </a:t>
            </a:r>
            <a:endParaRPr lang="uk-UA" sz="1400" b="1" i="1" dirty="0" smtClean="0"/>
          </a:p>
          <a:p>
            <a:r>
              <a:rPr lang="en-US" sz="1400" b="1" i="1" dirty="0" smtClean="0"/>
              <a:t>Vietnam </a:t>
            </a:r>
            <a:r>
              <a:rPr lang="en-US" sz="1400" b="1" i="1" dirty="0" smtClean="0"/>
              <a:t>(</a:t>
            </a:r>
            <a:r>
              <a:rPr lang="ru-RU" sz="1400" b="1" i="1" dirty="0" err="1" smtClean="0"/>
              <a:t>В'єтнам</a:t>
            </a:r>
            <a:r>
              <a:rPr lang="ru-RU" sz="1400" b="1" i="1" dirty="0" smtClean="0"/>
              <a:t> </a:t>
            </a:r>
            <a:r>
              <a:rPr lang="ru-RU" sz="1400" b="1" i="1" dirty="0" smtClean="0"/>
              <a:t>)</a:t>
            </a:r>
          </a:p>
          <a:p>
            <a:r>
              <a:rPr lang="en-US" sz="1400" b="1" i="1" dirty="0" smtClean="0"/>
              <a:t>Yemen </a:t>
            </a:r>
            <a:r>
              <a:rPr lang="en-US" sz="1400" b="1" i="1" dirty="0" smtClean="0"/>
              <a:t>( </a:t>
            </a:r>
            <a:r>
              <a:rPr lang="ru-RU" sz="1400" b="1" i="1" dirty="0" err="1" smtClean="0"/>
              <a:t>Ємен</a:t>
            </a:r>
            <a:r>
              <a:rPr lang="ru-RU" sz="1400" b="1" i="1" dirty="0" smtClean="0"/>
              <a:t> </a:t>
            </a:r>
            <a:r>
              <a:rPr lang="ru-RU" sz="1400" b="1" i="1" dirty="0" smtClean="0"/>
              <a:t>)</a:t>
            </a:r>
          </a:p>
          <a:p>
            <a:r>
              <a:rPr lang="en-US" sz="1400" b="1" i="1" dirty="0" smtClean="0"/>
              <a:t>Zambia </a:t>
            </a:r>
            <a:r>
              <a:rPr lang="en-US" sz="1400" b="1" i="1" dirty="0" smtClean="0"/>
              <a:t>( </a:t>
            </a:r>
            <a:r>
              <a:rPr lang="ru-RU" sz="1400" b="1" i="1" dirty="0" err="1" smtClean="0"/>
              <a:t>Замбія</a:t>
            </a:r>
            <a:r>
              <a:rPr lang="ru-RU" sz="1400" b="1" i="1" dirty="0" smtClean="0"/>
              <a:t> </a:t>
            </a:r>
            <a:r>
              <a:rPr lang="ru-RU" sz="1400" b="1" i="1" dirty="0" smtClean="0"/>
              <a:t>)</a:t>
            </a:r>
          </a:p>
          <a:p>
            <a:r>
              <a:rPr lang="en-US" sz="1400" b="1" i="1" dirty="0" smtClean="0"/>
              <a:t>Zimbabwe </a:t>
            </a:r>
            <a:r>
              <a:rPr lang="en-US" sz="1400" b="1" i="1" dirty="0" smtClean="0"/>
              <a:t>( </a:t>
            </a:r>
            <a:r>
              <a:rPr lang="ru-RU" sz="1400" b="1" i="1" dirty="0" err="1" smtClean="0"/>
              <a:t>Зімбабве</a:t>
            </a:r>
            <a:r>
              <a:rPr lang="ru-RU" sz="1400" b="1" i="1" dirty="0" smtClean="0"/>
              <a:t> )</a:t>
            </a:r>
            <a:endParaRPr lang="ru-RU" sz="14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1142984"/>
            <a:ext cx="321471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●</a:t>
            </a:r>
            <a:r>
              <a:rPr lang="en-US" sz="1400" b="1" i="1" dirty="0" smtClean="0"/>
              <a:t>Guatemala </a:t>
            </a:r>
            <a:r>
              <a:rPr lang="en-US" sz="1400" b="1" i="1" dirty="0" smtClean="0"/>
              <a:t>( </a:t>
            </a:r>
            <a:r>
              <a:rPr lang="ru-RU" sz="1400" b="1" i="1" dirty="0" smtClean="0"/>
              <a:t>Гватемала</a:t>
            </a:r>
            <a:r>
              <a:rPr lang="ru-RU" sz="1400" b="1" i="1" dirty="0" smtClean="0"/>
              <a:t>)</a:t>
            </a:r>
          </a:p>
          <a:p>
            <a:r>
              <a:rPr lang="en-US" sz="1400" b="1" i="1" dirty="0" smtClean="0">
                <a:latin typeface="Arial"/>
                <a:cs typeface="Arial"/>
              </a:rPr>
              <a:t>●</a:t>
            </a:r>
            <a:r>
              <a:rPr lang="en-US" sz="1400" b="1" i="1" dirty="0" smtClean="0"/>
              <a:t>Haiti </a:t>
            </a:r>
            <a:r>
              <a:rPr lang="en-US" sz="1400" b="1" i="1" dirty="0" smtClean="0"/>
              <a:t>( </a:t>
            </a:r>
            <a:r>
              <a:rPr lang="ru-RU" sz="1400" b="1" i="1" dirty="0" err="1" smtClean="0"/>
              <a:t>Гаїті</a:t>
            </a:r>
            <a:r>
              <a:rPr lang="ru-RU" sz="1400" b="1" i="1" dirty="0" smtClean="0"/>
              <a:t> </a:t>
            </a:r>
            <a:r>
              <a:rPr lang="ru-RU" sz="1400" b="1" i="1" dirty="0" smtClean="0"/>
              <a:t>)</a:t>
            </a:r>
          </a:p>
          <a:p>
            <a:r>
              <a:rPr lang="en-US" sz="1400" b="1" i="1" dirty="0" smtClean="0">
                <a:latin typeface="Arial"/>
                <a:cs typeface="Arial"/>
              </a:rPr>
              <a:t>●</a:t>
            </a:r>
            <a:r>
              <a:rPr lang="en-US" sz="1400" b="1" i="1" dirty="0" smtClean="0"/>
              <a:t>Hawaii </a:t>
            </a:r>
            <a:r>
              <a:rPr lang="en-US" sz="1400" b="1" i="1" dirty="0" smtClean="0"/>
              <a:t>( </a:t>
            </a:r>
            <a:r>
              <a:rPr lang="ru-RU" sz="1400" b="1" i="1" dirty="0" err="1" smtClean="0"/>
              <a:t>Гаваї</a:t>
            </a:r>
            <a:r>
              <a:rPr lang="ru-RU" sz="1400" b="1" i="1" dirty="0" smtClean="0"/>
              <a:t> </a:t>
            </a:r>
            <a:r>
              <a:rPr lang="ru-RU" sz="1400" b="1" i="1" dirty="0" smtClean="0"/>
              <a:t>)</a:t>
            </a:r>
          </a:p>
          <a:p>
            <a:r>
              <a:rPr lang="en-US" sz="1400" b="1" i="1" dirty="0" smtClean="0">
                <a:latin typeface="Arial"/>
                <a:cs typeface="Arial"/>
              </a:rPr>
              <a:t>●</a:t>
            </a:r>
            <a:r>
              <a:rPr lang="en-US" sz="1400" b="1" i="1" dirty="0" smtClean="0"/>
              <a:t>Honduras </a:t>
            </a:r>
            <a:r>
              <a:rPr lang="en-US" sz="1400" b="1" i="1" dirty="0" smtClean="0"/>
              <a:t>( </a:t>
            </a:r>
            <a:r>
              <a:rPr lang="ru-RU" sz="1400" b="1" i="1" dirty="0" smtClean="0"/>
              <a:t>Гондурас </a:t>
            </a:r>
            <a:r>
              <a:rPr lang="ru-RU" sz="1400" b="1" i="1" dirty="0" smtClean="0"/>
              <a:t>)</a:t>
            </a:r>
          </a:p>
          <a:p>
            <a:r>
              <a:rPr lang="en-US" sz="1400" b="1" i="1" dirty="0" smtClean="0">
                <a:latin typeface="Arial"/>
                <a:cs typeface="Arial"/>
              </a:rPr>
              <a:t>●</a:t>
            </a:r>
            <a:r>
              <a:rPr lang="en-US" sz="1400" b="1" i="1" dirty="0" smtClean="0"/>
              <a:t>Indian </a:t>
            </a:r>
            <a:r>
              <a:rPr lang="en-US" sz="1400" b="1" i="1" dirty="0" smtClean="0"/>
              <a:t>( </a:t>
            </a:r>
            <a:r>
              <a:rPr lang="ru-RU" sz="1400" b="1" i="1" dirty="0" err="1" smtClean="0"/>
              <a:t>Індія</a:t>
            </a:r>
            <a:r>
              <a:rPr lang="ru-RU" sz="1400" b="1" i="1" dirty="0" smtClean="0"/>
              <a:t> </a:t>
            </a:r>
            <a:r>
              <a:rPr lang="ru-RU" sz="1400" b="1" i="1" dirty="0" smtClean="0"/>
              <a:t>)</a:t>
            </a:r>
          </a:p>
          <a:p>
            <a:r>
              <a:rPr lang="en-US" sz="1400" b="1" i="1" dirty="0" smtClean="0">
                <a:latin typeface="Arial"/>
                <a:cs typeface="Arial"/>
              </a:rPr>
              <a:t>●</a:t>
            </a:r>
            <a:r>
              <a:rPr lang="en-US" sz="1400" b="1" i="1" dirty="0" smtClean="0"/>
              <a:t>Indonesia </a:t>
            </a:r>
            <a:r>
              <a:rPr lang="en-US" sz="1400" b="1" i="1" dirty="0" smtClean="0"/>
              <a:t>( </a:t>
            </a:r>
            <a:r>
              <a:rPr lang="ru-RU" sz="1400" b="1" i="1" dirty="0" err="1" smtClean="0"/>
              <a:t>Індонезія</a:t>
            </a:r>
            <a:r>
              <a:rPr lang="ru-RU" sz="1400" b="1" i="1" dirty="0" smtClean="0"/>
              <a:t> </a:t>
            </a:r>
            <a:r>
              <a:rPr lang="ru-RU" sz="1400" b="1" i="1" dirty="0" smtClean="0"/>
              <a:t>)</a:t>
            </a:r>
          </a:p>
          <a:p>
            <a:r>
              <a:rPr lang="en-US" sz="1400" b="1" i="1" dirty="0" smtClean="0">
                <a:latin typeface="Arial"/>
                <a:cs typeface="Arial"/>
              </a:rPr>
              <a:t>●</a:t>
            </a:r>
            <a:r>
              <a:rPr lang="en-US" sz="1400" b="1" i="1" dirty="0" smtClean="0"/>
              <a:t>Jamaica </a:t>
            </a:r>
            <a:r>
              <a:rPr lang="en-US" sz="1400" b="1" i="1" dirty="0" smtClean="0"/>
              <a:t>( </a:t>
            </a:r>
            <a:r>
              <a:rPr lang="ru-RU" sz="1400" b="1" i="1" dirty="0" smtClean="0"/>
              <a:t>Ямайка </a:t>
            </a:r>
            <a:r>
              <a:rPr lang="ru-RU" sz="1400" b="1" i="1" dirty="0" smtClean="0"/>
              <a:t>)</a:t>
            </a:r>
          </a:p>
          <a:p>
            <a:r>
              <a:rPr lang="en-US" sz="1400" b="1" i="1" dirty="0" smtClean="0">
                <a:latin typeface="Arial"/>
                <a:cs typeface="Arial"/>
              </a:rPr>
              <a:t>●</a:t>
            </a:r>
            <a:r>
              <a:rPr lang="en-US" sz="1400" b="1" i="1" dirty="0" smtClean="0"/>
              <a:t>Kenya </a:t>
            </a:r>
            <a:r>
              <a:rPr lang="en-US" sz="1400" b="1" i="1" dirty="0" smtClean="0"/>
              <a:t>( </a:t>
            </a:r>
            <a:r>
              <a:rPr lang="ru-RU" sz="1400" b="1" i="1" dirty="0" err="1" smtClean="0"/>
              <a:t>Кенія</a:t>
            </a:r>
            <a:r>
              <a:rPr lang="ru-RU" sz="1400" b="1" i="1" dirty="0" smtClean="0"/>
              <a:t> </a:t>
            </a:r>
            <a:r>
              <a:rPr lang="ru-RU" sz="1400" b="1" i="1" dirty="0" smtClean="0"/>
              <a:t>)</a:t>
            </a:r>
          </a:p>
          <a:p>
            <a:r>
              <a:rPr lang="en-US" sz="1400" b="1" i="1" dirty="0" smtClean="0">
                <a:latin typeface="Arial"/>
                <a:cs typeface="Arial"/>
              </a:rPr>
              <a:t>●</a:t>
            </a:r>
            <a:r>
              <a:rPr lang="en-US" sz="1400" b="1" i="1" dirty="0" smtClean="0"/>
              <a:t>Madagascar </a:t>
            </a:r>
            <a:r>
              <a:rPr lang="en-US" sz="1400" b="1" i="1" dirty="0" smtClean="0"/>
              <a:t>( </a:t>
            </a:r>
            <a:r>
              <a:rPr lang="ru-RU" sz="1400" b="1" i="1" dirty="0" smtClean="0"/>
              <a:t>Мадагаскар </a:t>
            </a:r>
            <a:r>
              <a:rPr lang="ru-RU" sz="1400" b="1" i="1" dirty="0" smtClean="0"/>
              <a:t>)</a:t>
            </a:r>
          </a:p>
          <a:p>
            <a:r>
              <a:rPr lang="en-US" sz="1400" b="1" i="1" dirty="0" smtClean="0">
                <a:latin typeface="Arial"/>
                <a:cs typeface="Arial"/>
              </a:rPr>
              <a:t>●</a:t>
            </a:r>
            <a:r>
              <a:rPr lang="en-US" sz="1400" b="1" i="1" dirty="0" smtClean="0"/>
              <a:t>Malawi </a:t>
            </a:r>
            <a:r>
              <a:rPr lang="en-US" sz="1400" b="1" i="1" dirty="0" smtClean="0"/>
              <a:t>( </a:t>
            </a:r>
            <a:r>
              <a:rPr lang="ru-RU" sz="1400" b="1" i="1" dirty="0" err="1" smtClean="0"/>
              <a:t>Малаві</a:t>
            </a:r>
            <a:r>
              <a:rPr lang="ru-RU" sz="1400" b="1" i="1" dirty="0" smtClean="0"/>
              <a:t> </a:t>
            </a:r>
            <a:r>
              <a:rPr lang="ru-RU" sz="1400" b="1" i="1" dirty="0" smtClean="0"/>
              <a:t>)</a:t>
            </a:r>
          </a:p>
          <a:p>
            <a:r>
              <a:rPr lang="en-US" sz="1400" b="1" i="1" dirty="0" smtClean="0">
                <a:latin typeface="Arial"/>
                <a:cs typeface="Arial"/>
              </a:rPr>
              <a:t>●</a:t>
            </a:r>
            <a:r>
              <a:rPr lang="en-US" sz="1400" b="1" i="1" dirty="0" smtClean="0"/>
              <a:t>Malaysia </a:t>
            </a:r>
            <a:r>
              <a:rPr lang="en-US" sz="1400" b="1" i="1" dirty="0" smtClean="0"/>
              <a:t>(</a:t>
            </a:r>
            <a:r>
              <a:rPr lang="ru-RU" sz="1400" b="1" i="1" dirty="0" err="1" smtClean="0"/>
              <a:t>Малайзія</a:t>
            </a:r>
            <a:r>
              <a:rPr lang="ru-RU" sz="1400" b="1" i="1" dirty="0" smtClean="0"/>
              <a:t>)</a:t>
            </a:r>
          </a:p>
          <a:p>
            <a:r>
              <a:rPr lang="en-US" sz="1400" b="1" i="1" dirty="0" smtClean="0">
                <a:latin typeface="Arial"/>
                <a:cs typeface="Arial"/>
              </a:rPr>
              <a:t>●</a:t>
            </a:r>
            <a:r>
              <a:rPr lang="en-US" sz="1400" b="1" i="1" dirty="0" smtClean="0"/>
              <a:t>Mexico </a:t>
            </a:r>
            <a:r>
              <a:rPr lang="en-US" sz="1400" b="1" i="1" dirty="0" smtClean="0"/>
              <a:t>( </a:t>
            </a:r>
            <a:r>
              <a:rPr lang="ru-RU" sz="1400" b="1" i="1" dirty="0" smtClean="0"/>
              <a:t>Мексика </a:t>
            </a:r>
            <a:r>
              <a:rPr lang="ru-RU" sz="1400" b="1" i="1" dirty="0" smtClean="0"/>
              <a:t>)</a:t>
            </a:r>
          </a:p>
          <a:p>
            <a:r>
              <a:rPr lang="en-US" sz="1400" b="1" i="1" dirty="0" smtClean="0">
                <a:latin typeface="Arial"/>
                <a:cs typeface="Arial"/>
              </a:rPr>
              <a:t>●</a:t>
            </a:r>
            <a:r>
              <a:rPr lang="en-US" sz="1400" b="1" i="1" dirty="0" smtClean="0"/>
              <a:t>Papua </a:t>
            </a:r>
            <a:r>
              <a:rPr lang="en-US" sz="1400" b="1" i="1" dirty="0" smtClean="0"/>
              <a:t>- new - guinea ( </a:t>
            </a:r>
            <a:r>
              <a:rPr lang="ru-RU" sz="1400" b="1" i="1" dirty="0" smtClean="0"/>
              <a:t>Папуа - Нова </a:t>
            </a:r>
            <a:r>
              <a:rPr lang="ru-RU" sz="1400" b="1" i="1" dirty="0" err="1" smtClean="0"/>
              <a:t>Гвінея</a:t>
            </a:r>
            <a:r>
              <a:rPr lang="ru-RU" sz="1400" b="1" i="1" dirty="0" smtClean="0"/>
              <a:t> </a:t>
            </a:r>
            <a:r>
              <a:rPr lang="ru-RU" sz="1400" b="1" i="1" dirty="0" smtClean="0"/>
              <a:t>)</a:t>
            </a:r>
          </a:p>
          <a:p>
            <a:r>
              <a:rPr lang="en-US" sz="1400" b="1" i="1" dirty="0" smtClean="0">
                <a:latin typeface="Arial"/>
                <a:cs typeface="Arial"/>
              </a:rPr>
              <a:t>●</a:t>
            </a:r>
            <a:r>
              <a:rPr lang="en-US" sz="1400" b="1" i="1" dirty="0" smtClean="0"/>
              <a:t>Peru </a:t>
            </a:r>
            <a:r>
              <a:rPr lang="en-US" sz="1400" b="1" i="1" dirty="0" smtClean="0"/>
              <a:t>( </a:t>
            </a:r>
            <a:r>
              <a:rPr lang="ru-RU" sz="1400" b="1" i="1" dirty="0" smtClean="0"/>
              <a:t>Перу </a:t>
            </a:r>
            <a:r>
              <a:rPr lang="ru-RU" sz="1400" b="1" i="1" dirty="0" smtClean="0"/>
              <a:t>)</a:t>
            </a:r>
          </a:p>
          <a:p>
            <a:r>
              <a:rPr lang="en-US" sz="1400" b="1" i="1" dirty="0" smtClean="0">
                <a:latin typeface="Arial"/>
                <a:cs typeface="Arial"/>
              </a:rPr>
              <a:t>●</a:t>
            </a:r>
            <a:r>
              <a:rPr lang="en-US" sz="1400" b="1" i="1" dirty="0" smtClean="0"/>
              <a:t>Philippines </a:t>
            </a:r>
            <a:r>
              <a:rPr lang="en-US" sz="1400" b="1" i="1" dirty="0" smtClean="0"/>
              <a:t>( </a:t>
            </a:r>
            <a:r>
              <a:rPr lang="ru-RU" sz="1400" b="1" i="1" dirty="0" err="1" smtClean="0"/>
              <a:t>Філіппіни</a:t>
            </a:r>
            <a:r>
              <a:rPr lang="ru-RU" sz="1400" b="1" i="1" dirty="0" smtClean="0"/>
              <a:t> </a:t>
            </a:r>
            <a:r>
              <a:rPr lang="ru-RU" sz="1400" b="1" i="1" dirty="0" smtClean="0"/>
              <a:t>)</a:t>
            </a:r>
          </a:p>
          <a:p>
            <a:r>
              <a:rPr lang="en-US" sz="1400" b="1" i="1" dirty="0" smtClean="0">
                <a:latin typeface="Arial"/>
                <a:cs typeface="Arial"/>
              </a:rPr>
              <a:t>●</a:t>
            </a:r>
            <a:r>
              <a:rPr lang="en-US" sz="1400" b="1" i="1" dirty="0" smtClean="0"/>
              <a:t>Puerto </a:t>
            </a:r>
            <a:r>
              <a:rPr lang="en-US" sz="1400" b="1" i="1" dirty="0" smtClean="0"/>
              <a:t>- </a:t>
            </a:r>
            <a:r>
              <a:rPr lang="en-US" sz="1400" b="1" i="1" dirty="0" err="1" smtClean="0"/>
              <a:t>rico</a:t>
            </a:r>
            <a:r>
              <a:rPr lang="en-US" sz="1400" b="1" i="1" dirty="0" smtClean="0"/>
              <a:t> (</a:t>
            </a:r>
            <a:r>
              <a:rPr lang="ru-RU" sz="1400" b="1" i="1" dirty="0" err="1" smtClean="0"/>
              <a:t>Пуерто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Ріко</a:t>
            </a:r>
            <a:r>
              <a:rPr lang="ru-RU" sz="1400" b="1" i="1" dirty="0" smtClean="0"/>
              <a:t> </a:t>
            </a:r>
            <a:r>
              <a:rPr lang="ru-RU" sz="1400" b="1" i="1" dirty="0" smtClean="0"/>
              <a:t>)</a:t>
            </a:r>
          </a:p>
          <a:p>
            <a:r>
              <a:rPr lang="en-US" sz="1400" b="1" i="1" dirty="0" smtClean="0">
                <a:latin typeface="Arial"/>
                <a:cs typeface="Arial"/>
              </a:rPr>
              <a:t>●</a:t>
            </a:r>
            <a:r>
              <a:rPr lang="en-US" sz="1400" b="1" i="1" dirty="0" smtClean="0"/>
              <a:t>Rwanda </a:t>
            </a:r>
            <a:r>
              <a:rPr lang="en-US" sz="1400" b="1" i="1" dirty="0" smtClean="0"/>
              <a:t>( </a:t>
            </a:r>
            <a:r>
              <a:rPr lang="ru-RU" sz="1400" b="1" i="1" dirty="0" smtClean="0"/>
              <a:t>Руанда </a:t>
            </a:r>
            <a:r>
              <a:rPr lang="ru-RU" sz="1400" b="1" i="1" dirty="0" smtClean="0"/>
              <a:t>)</a:t>
            </a:r>
          </a:p>
          <a:p>
            <a:r>
              <a:rPr lang="en-US" sz="1400" b="1" i="1" dirty="0" smtClean="0">
                <a:latin typeface="Arial"/>
                <a:cs typeface="Arial"/>
              </a:rPr>
              <a:t>●</a:t>
            </a:r>
            <a:r>
              <a:rPr lang="en-US" sz="1400" b="1" i="1" dirty="0" err="1" smtClean="0"/>
              <a:t>Sant</a:t>
            </a:r>
            <a:r>
              <a:rPr lang="en-US" sz="1400" b="1" i="1" dirty="0" smtClean="0"/>
              <a:t> </a:t>
            </a:r>
            <a:r>
              <a:rPr lang="en-US" sz="1400" b="1" i="1" dirty="0" smtClean="0"/>
              <a:t>- </a:t>
            </a:r>
            <a:r>
              <a:rPr lang="en-US" sz="1400" b="1" i="1" dirty="0" err="1" smtClean="0"/>
              <a:t>helen</a:t>
            </a:r>
            <a:r>
              <a:rPr lang="en-US" sz="1400" b="1" i="1" dirty="0" smtClean="0"/>
              <a:t> ( </a:t>
            </a:r>
            <a:r>
              <a:rPr lang="ru-RU" sz="1400" b="1" i="1" dirty="0" err="1" smtClean="0"/>
              <a:t>Острів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Святої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Єлени</a:t>
            </a:r>
            <a:r>
              <a:rPr lang="ru-RU" sz="1400" b="1" i="1" dirty="0" smtClean="0"/>
              <a:t> </a:t>
            </a:r>
            <a:r>
              <a:rPr lang="ru-RU" sz="1400" b="1" i="1" dirty="0" smtClean="0"/>
              <a:t>)</a:t>
            </a:r>
          </a:p>
          <a:p>
            <a:r>
              <a:rPr lang="en-US" sz="1400" b="1" i="1" dirty="0" smtClean="0">
                <a:latin typeface="Arial"/>
                <a:cs typeface="Arial"/>
              </a:rPr>
              <a:t>●</a:t>
            </a:r>
            <a:r>
              <a:rPr lang="en-US" sz="1400" b="1" i="1" dirty="0" smtClean="0"/>
              <a:t>South- </a:t>
            </a:r>
            <a:r>
              <a:rPr lang="en-US" sz="1400" b="1" i="1" dirty="0" err="1" smtClean="0"/>
              <a:t>africa</a:t>
            </a:r>
            <a:r>
              <a:rPr lang="en-US" sz="1400" b="1" i="1" dirty="0" smtClean="0"/>
              <a:t> ( </a:t>
            </a:r>
            <a:r>
              <a:rPr lang="ru-RU" sz="1400" b="1" i="1" dirty="0" smtClean="0"/>
              <a:t>ПАР </a:t>
            </a:r>
            <a:r>
              <a:rPr lang="ru-RU" sz="1400" b="1" i="1" dirty="0" smtClean="0"/>
              <a:t>)</a:t>
            </a:r>
          </a:p>
          <a:p>
            <a:r>
              <a:rPr lang="en-US" sz="1400" b="1" i="1" dirty="0" smtClean="0">
                <a:latin typeface="Arial"/>
                <a:cs typeface="Arial"/>
              </a:rPr>
              <a:t>●</a:t>
            </a:r>
            <a:r>
              <a:rPr lang="en-US" sz="1400" b="1" i="1" dirty="0" smtClean="0"/>
              <a:t>Tanzania </a:t>
            </a:r>
            <a:r>
              <a:rPr lang="en-US" sz="1400" b="1" i="1" dirty="0" smtClean="0"/>
              <a:t>( </a:t>
            </a:r>
            <a:r>
              <a:rPr lang="ru-RU" sz="1400" b="1" i="1" dirty="0" err="1" smtClean="0"/>
              <a:t>Танзанія</a:t>
            </a:r>
            <a:r>
              <a:rPr lang="ru-RU" sz="1400" b="1" i="1" dirty="0" smtClean="0"/>
              <a:t> </a:t>
            </a:r>
            <a:r>
              <a:rPr lang="ru-RU" sz="1400" b="1" i="1" dirty="0" smtClean="0"/>
              <a:t>)</a:t>
            </a:r>
          </a:p>
          <a:p>
            <a:r>
              <a:rPr lang="en-US" sz="1400" b="1" i="1" dirty="0" smtClean="0">
                <a:latin typeface="Arial"/>
                <a:cs typeface="Arial"/>
              </a:rPr>
              <a:t>●</a:t>
            </a:r>
            <a:r>
              <a:rPr lang="en-US" sz="1400" b="1" i="1" dirty="0" smtClean="0"/>
              <a:t>Uganda </a:t>
            </a:r>
            <a:r>
              <a:rPr lang="en-US" sz="1400" b="1" i="1" dirty="0" smtClean="0"/>
              <a:t>( </a:t>
            </a:r>
            <a:r>
              <a:rPr lang="ru-RU" sz="1400" b="1" i="1" dirty="0" smtClean="0"/>
              <a:t>Уганда </a:t>
            </a:r>
            <a:r>
              <a:rPr lang="ru-RU" sz="1400" b="1" i="1" dirty="0" smtClean="0"/>
              <a:t>)</a:t>
            </a:r>
          </a:p>
          <a:p>
            <a:r>
              <a:rPr lang="en-US" sz="1400" b="1" i="1" dirty="0" smtClean="0">
                <a:latin typeface="Arial"/>
                <a:cs typeface="Arial"/>
              </a:rPr>
              <a:t>●</a:t>
            </a:r>
            <a:r>
              <a:rPr lang="en-US" sz="1400" b="1" i="1" dirty="0" smtClean="0"/>
              <a:t>Venezuela </a:t>
            </a:r>
            <a:r>
              <a:rPr lang="en-US" sz="1400" b="1" i="1" dirty="0" smtClean="0"/>
              <a:t>( </a:t>
            </a:r>
            <a:r>
              <a:rPr lang="ru-RU" sz="1400" b="1" i="1" dirty="0" err="1" smtClean="0"/>
              <a:t>Венесуела</a:t>
            </a:r>
            <a:r>
              <a:rPr lang="ru-RU" sz="1400" b="1" i="1" dirty="0" smtClean="0"/>
              <a:t> </a:t>
            </a:r>
            <a:r>
              <a:rPr lang="ru-RU" sz="1400" b="1" i="1" dirty="0" smtClean="0"/>
              <a:t>)</a:t>
            </a:r>
            <a:endParaRPr lang="ru-RU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629</Words>
  <PresentationFormat>Экран (4:3)</PresentationFormat>
  <Paragraphs>107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Кавові країни</vt:lpstr>
      <vt:lpstr>Слайд 2</vt:lpstr>
      <vt:lpstr>Кава країн Центральної Америки (Карибського басейну)</vt:lpstr>
      <vt:lpstr>Слайд 4</vt:lpstr>
      <vt:lpstr>Кава країн Південної Америки</vt:lpstr>
      <vt:lpstr>Африканська кава</vt:lpstr>
      <vt:lpstr>Кава Азії та Австралії</vt:lpstr>
      <vt:lpstr>Слайд 8</vt:lpstr>
      <vt:lpstr>Країни виробники кави: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Me}{@nik</cp:lastModifiedBy>
  <cp:revision>9</cp:revision>
  <dcterms:modified xsi:type="dcterms:W3CDTF">2013-11-24T21:02:59Z</dcterms:modified>
</cp:coreProperties>
</file>