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AD2C82-8FBF-4C45-A772-D924FAC3EB41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09EF92-9B40-4960-B2E4-D55F116828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nepropetrovsk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6" y="285728"/>
            <a:ext cx="8650373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134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00372"/>
            <a:ext cx="5572132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9122611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0"/>
            <a:ext cx="5269994" cy="395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58204" cy="271464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Segoe Print" pitchFamily="2" charset="0"/>
              </a:rPr>
              <a:t>В Днепропетровске самая длинная набережная в Европе, которая тянется вдоль правого берега Днепра более чем на 23 км. 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4" name="Рисунок 3" descr="naba241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857496"/>
            <a:ext cx="621510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86808" cy="2928959"/>
          </a:xfrm>
        </p:spPr>
        <p:txBody>
          <a:bodyPr>
            <a:normAutofit fontScale="77500" lnSpcReduction="20000"/>
          </a:bodyPr>
          <a:lstStyle/>
          <a:p>
            <a:r>
              <a:rPr lang="ru-RU" sz="4400" dirty="0" smtClean="0">
                <a:latin typeface="Segoe Print" pitchFamily="2" charset="0"/>
              </a:rPr>
              <a:t>В 2005 году недалеко от берега был установлен Фонтан - Лебедь. Он может вращаться и "махать крыльями". Высота его центральной струи достигает 50 метров.</a:t>
            </a:r>
            <a:endParaRPr lang="ru-RU" sz="4400" dirty="0">
              <a:latin typeface="Segoe Print" pitchFamily="2" charset="0"/>
            </a:endParaRPr>
          </a:p>
        </p:txBody>
      </p:sp>
      <p:pic>
        <p:nvPicPr>
          <p:cNvPr id="4" name="Рисунок 3" descr="belyi-le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95240"/>
            <a:ext cx="6286544" cy="396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7715336" cy="505461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Print" pitchFamily="2" charset="0"/>
              </a:rPr>
              <a:t>В Днепропетровске живет более одного миллиона человек. До 1987 года он был закрытым городом, так как на его заводах выпускали ракеты.</a:t>
            </a:r>
            <a:endParaRPr lang="ru-RU" sz="40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072494" cy="5715040"/>
          </a:xfrm>
        </p:spPr>
        <p:txBody>
          <a:bodyPr/>
          <a:lstStyle/>
          <a:p>
            <a:r>
              <a:rPr lang="ru-RU" sz="4000" dirty="0" smtClean="0">
                <a:latin typeface="Segoe Print" pitchFamily="2" charset="0"/>
              </a:rPr>
              <a:t>В декабре 1995 года был открыт метрополитен он состоит из 6 станций, его длина составляет 7,8 км. Днепропетровск крупный узел железных и шоссейных дорог, имеется международный аэропорт.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-dnepropetrovskom-metro-podorozhal-proezd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35824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2976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Segoe Print" pitchFamily="2" charset="0"/>
              </a:rPr>
              <a:t>В городе построены дома - небоскребы. В 1983 году на жилом </a:t>
            </a:r>
            <a:r>
              <a:rPr lang="ru-RU" sz="3600" dirty="0" smtClean="0">
                <a:latin typeface="Segoe Print" pitchFamily="2" charset="0"/>
              </a:rPr>
              <a:t>массиве </a:t>
            </a:r>
            <a:r>
              <a:rPr lang="ru-RU" sz="3600" dirty="0" smtClean="0">
                <a:latin typeface="Segoe Print" pitchFamily="2" charset="0"/>
              </a:rPr>
              <a:t>Победа построен жилой 28 - этажный дом. В 2005 году на улице Дзержинского построен жилой комплекс "Башни", который состоит из двух башен похожих друг на друга. </a:t>
            </a:r>
            <a:endParaRPr lang="ru-RU" sz="36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nepropetrov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429684" cy="614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15370" cy="5357850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latin typeface="Segoe Print" pitchFamily="2" charset="0"/>
              </a:rPr>
              <a:t>В городе построены современные центры развлечения : "Материк", "Дафи", "Апполо", "Караван", "Мост-Сити центр", "Вавилон", в которых можно не только отдохнуть с комфортом, но и сделать всевозможные покупки.</a:t>
            </a:r>
            <a:endParaRPr lang="ru-RU" sz="36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69_cont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857256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tx2">
                    <a:lumMod val="9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Герб Днепропетровска</a:t>
            </a:r>
            <a:endParaRPr lang="ru-RU" sz="6000" dirty="0">
              <a:solidFill>
                <a:schemeClr val="tx2">
                  <a:lumMod val="9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Гарб Днепропетровс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78634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3"/>
            <a:ext cx="8572560" cy="25717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Print" pitchFamily="2" charset="0"/>
              </a:rPr>
              <a:t>Хотя город и является промышленным гигантом, но он также интересен и своей историей. Город богат на исторические места, памятники, музеи, театры, храмы, парки.</a:t>
            </a:r>
          </a:p>
          <a:p>
            <a:endParaRPr lang="ru-RU" dirty="0"/>
          </a:p>
        </p:txBody>
      </p:sp>
      <p:pic>
        <p:nvPicPr>
          <p:cNvPr id="6" name="Рисунок 5" descr="130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4966935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72309_b36e3e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500306"/>
            <a:ext cx="3929058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2786082"/>
          </a:xfrm>
        </p:spPr>
        <p:txBody>
          <a:bodyPr>
            <a:normAutofit fontScale="90000"/>
          </a:bodyPr>
          <a:lstStyle/>
          <a:p>
            <a:r>
              <a:rPr lang="ru-RU" sz="3600" cap="all" dirty="0" smtClean="0">
                <a:latin typeface="Segoe Print" pitchFamily="2" charset="0"/>
              </a:rPr>
              <a:t>ПАРК ЛАЗАРЯ ГЛОБЫ - ЦЕНТРАЛЬНЫЙ ПАРК ДНЕПРОПЕТРОВСКА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806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5"/>
            <a:ext cx="8429684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115328" cy="178594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Парк Лазаря Глобы - второй старейший парк Днепропетровска и практически ровесник города.</a:t>
            </a:r>
          </a:p>
          <a:p>
            <a:endParaRPr lang="ru-RU" dirty="0"/>
          </a:p>
        </p:txBody>
      </p:sp>
      <p:pic>
        <p:nvPicPr>
          <p:cNvPr id="4" name="Рисунок 3" descr="http://i1008.photobucket.com/albums/af204/lopata_user/Dnepr_places/globy_vi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35811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829576" cy="5929354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dirty="0" smtClean="0">
                <a:latin typeface="Segoe Print" pitchFamily="2" charset="0"/>
              </a:rPr>
              <a:t>    Отважный </a:t>
            </a:r>
            <a:r>
              <a:rPr lang="ru-RU" dirty="0" smtClean="0">
                <a:latin typeface="Segoe Print" pitchFamily="2" charset="0"/>
              </a:rPr>
              <a:t>военный и увлеченный садовник,  есаул  Лазарь Остапович  Глоба ушел в отставку и  поселился на берегах Днепра в 1743 г. в слободе Половица.</a:t>
            </a:r>
          </a:p>
          <a:p>
            <a:pPr fontAlgn="t">
              <a:buNone/>
            </a:pPr>
            <a:r>
              <a:rPr lang="ru-RU" dirty="0" smtClean="0">
                <a:latin typeface="Segoe Print" pitchFamily="2" charset="0"/>
              </a:rPr>
              <a:t>  </a:t>
            </a:r>
            <a:r>
              <a:rPr lang="ru-RU" dirty="0" smtClean="0">
                <a:latin typeface="Segoe Print" pitchFamily="2" charset="0"/>
              </a:rPr>
              <a:t>  А </a:t>
            </a:r>
            <a:r>
              <a:rPr lang="ru-RU" dirty="0" smtClean="0">
                <a:latin typeface="Segoe Print" pitchFamily="2" charset="0"/>
              </a:rPr>
              <a:t>напротив  Монастырского острова построил  четыре мельницы и посадил сад. Вскоре этот сад перешел во владения Потемкина, и сегодня называется парком Шевченко.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3000396" cy="571503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Print" pitchFamily="2" charset="0"/>
              </a:rPr>
              <a:t>А Лазарь Глоба посадил новый сад. Который сейчас называется его именем - Лазаря Глобы.</a:t>
            </a:r>
          </a:p>
          <a:p>
            <a:endParaRPr lang="ru-RU" dirty="0"/>
          </a:p>
        </p:txBody>
      </p:sp>
      <p:pic>
        <p:nvPicPr>
          <p:cNvPr id="4" name="Рисунок 3" descr="http://i1008.photobucket.com/albums/af204/lopata_user/Dnepr_places/288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4800"/>
            <a:ext cx="4286280" cy="612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972452" cy="635795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Print" pitchFamily="2" charset="0"/>
              </a:rPr>
              <a:t>В  1858  году  </a:t>
            </a:r>
            <a:r>
              <a:rPr lang="ru-RU" dirty="0" smtClean="0">
                <a:latin typeface="Segoe Print" pitchFamily="2" charset="0"/>
              </a:rPr>
              <a:t>сад </a:t>
            </a:r>
            <a:r>
              <a:rPr lang="ru-RU" dirty="0" smtClean="0">
                <a:latin typeface="Segoe Print" pitchFamily="2" charset="0"/>
              </a:rPr>
              <a:t>разделили на две части. Городская - открытая для публики. В технической размещались опытные участки, оранжереи, а также возникла школа садоводства и огородничества. После Октябрьской революции Городской и Технический сады соединили в один парк и до 1930 года  полностью реконструировали и перепланировали территорию.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7467600" cy="178594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Segoe Print" pitchFamily="2" charset="0"/>
              </a:rPr>
              <a:t>Во времена правления Сталина вход в парк со стороны проспекта был выполнен в стиле "сталинский ампир" (1949 год</a:t>
            </a:r>
            <a:r>
              <a:rPr lang="ru-RU" dirty="0" smtClean="0">
                <a:latin typeface="Segoe Print" pitchFamily="2" charset="0"/>
              </a:rPr>
              <a:t>).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7"/>
            <a:ext cx="6858048" cy="449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35983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467600" cy="5626121"/>
          </a:xfrm>
        </p:spPr>
        <p:txBody>
          <a:bodyPr>
            <a:normAutofit lnSpcReduction="10000"/>
          </a:bodyPr>
          <a:lstStyle/>
          <a:p>
            <a:pPr fontAlgn="t">
              <a:buNone/>
            </a:pPr>
            <a:r>
              <a:rPr lang="ru-RU" dirty="0" smtClean="0">
                <a:latin typeface="Segoe Print" pitchFamily="2" charset="0"/>
              </a:rPr>
              <a:t>   В </a:t>
            </a:r>
            <a:r>
              <a:rPr lang="ru-RU" dirty="0" smtClean="0">
                <a:latin typeface="Segoe Print" pitchFamily="2" charset="0"/>
              </a:rPr>
              <a:t>тридцатые годы парк сменил несколько названий,  но в 1939 г. парк  долго назывался   именем погибшего великого летчика Валерия Чкалова</a:t>
            </a:r>
            <a:r>
              <a:rPr lang="ru-RU" dirty="0" smtClean="0">
                <a:latin typeface="Segoe Print" pitchFamily="2" charset="0"/>
              </a:rPr>
              <a:t>.</a:t>
            </a:r>
            <a:r>
              <a:rPr lang="ru-RU" dirty="0" smtClean="0">
                <a:latin typeface="Segoe Print" pitchFamily="2" charset="0"/>
              </a:rPr>
              <a:t> </a:t>
            </a:r>
          </a:p>
          <a:p>
            <a:pPr fontAlgn="t">
              <a:buNone/>
            </a:pPr>
            <a:r>
              <a:rPr lang="ru-RU" dirty="0" smtClean="0">
                <a:latin typeface="Segoe Print" pitchFamily="2" charset="0"/>
              </a:rPr>
              <a:t>    В </a:t>
            </a:r>
            <a:r>
              <a:rPr lang="ru-RU" dirty="0" smtClean="0">
                <a:latin typeface="Segoe Print" pitchFamily="2" charset="0"/>
              </a:rPr>
              <a:t>1992 г. парку присвоили имя запорожского казака Лазаря Глобы. В 1998 году парк стал "Центральным  детским", но остался любимым и для молодежи, и для старших поколений.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В Городском парке в середине ХХ века появилась  статуя Самсона.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Рисунок 3" descr="http://i1008.photobucket.com/albums/af204/lopata_user/Dnepr_places/s_samson1950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85992"/>
            <a:ext cx="521497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043890" cy="5643602"/>
          </a:xfrm>
        </p:spPr>
        <p:txBody>
          <a:bodyPr/>
          <a:lstStyle/>
          <a:p>
            <a:r>
              <a:rPr lang="ru-RU" sz="4400" dirty="0" smtClean="0">
                <a:latin typeface="Segoe Print" pitchFamily="2" charset="0"/>
              </a:rPr>
              <a:t>Третий по численности населения город </a:t>
            </a:r>
            <a:r>
              <a:rPr lang="ru-RU" sz="4400" dirty="0" smtClean="0">
                <a:latin typeface="Segoe Print" pitchFamily="2" charset="0"/>
              </a:rPr>
              <a:t>Украины, </a:t>
            </a:r>
            <a:r>
              <a:rPr lang="ru-RU" sz="4400" dirty="0" smtClean="0">
                <a:latin typeface="Segoe Print" pitchFamily="2" charset="0"/>
              </a:rPr>
              <a:t>областной центр, расположен на крутых берегах Днепра в месте впадения в него крупного левого притока - р. Самары.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401080" cy="1857388"/>
          </a:xfrm>
        </p:spPr>
        <p:txBody>
          <a:bodyPr>
            <a:normAutofit fontScale="85000" lnSpcReduction="10000"/>
          </a:bodyPr>
          <a:lstStyle/>
          <a:p>
            <a:pPr fontAlgn="t">
              <a:buNone/>
            </a:pPr>
            <a:endParaRPr lang="ru-RU" dirty="0" smtClean="0">
              <a:latin typeface="Segoe Print" pitchFamily="2" charset="0"/>
            </a:endParaRPr>
          </a:p>
          <a:p>
            <a:pPr fontAlgn="t">
              <a:buNone/>
            </a:pPr>
            <a:r>
              <a:rPr lang="ru-RU" dirty="0" smtClean="0">
                <a:latin typeface="Segoe Print" pitchFamily="2" charset="0"/>
              </a:rPr>
              <a:t>    Но </a:t>
            </a:r>
            <a:r>
              <a:rPr lang="ru-RU" dirty="0" smtClean="0">
                <a:latin typeface="Segoe Print" pitchFamily="2" charset="0"/>
              </a:rPr>
              <a:t>спустя несколько лет назад на месте "Самсона" в центре озера появились фонтан и скульптура "Маленький принц".</a:t>
            </a:r>
          </a:p>
          <a:p>
            <a:endParaRPr lang="ru-RU" dirty="0"/>
          </a:p>
        </p:txBody>
      </p:sp>
      <p:pic>
        <p:nvPicPr>
          <p:cNvPr id="4" name="Рисунок 3" descr="http://i1008.photobucket.com/albums/af204/lopata_user/Dnepr_places/glob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715304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186766" cy="5929354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dirty="0" smtClean="0">
                <a:latin typeface="Segoe Print" pitchFamily="2" charset="0"/>
              </a:rPr>
              <a:t>     Наш </a:t>
            </a:r>
            <a:r>
              <a:rPr lang="ru-RU" dirty="0" smtClean="0">
                <a:latin typeface="Segoe Print" pitchFamily="2" charset="0"/>
              </a:rPr>
              <a:t>Центральный парк  очень напоминает уменьшенную копию Центрального парка в Нью-Йорке.</a:t>
            </a:r>
          </a:p>
          <a:p>
            <a:pPr fontAlgn="t">
              <a:buNone/>
            </a:pPr>
            <a:r>
              <a:rPr lang="ru-RU" dirty="0" smtClean="0">
                <a:latin typeface="Segoe Print" pitchFamily="2" charset="0"/>
              </a:rPr>
              <a:t> </a:t>
            </a:r>
            <a:r>
              <a:rPr lang="ru-RU" dirty="0" smtClean="0">
                <a:latin typeface="Segoe Print" pitchFamily="2" charset="0"/>
              </a:rPr>
              <a:t>   Сегодня </a:t>
            </a:r>
            <a:r>
              <a:rPr lang="ru-RU" dirty="0" smtClean="0">
                <a:latin typeface="Segoe Print" pitchFamily="2" charset="0"/>
              </a:rPr>
              <a:t>парк Лазаря Глобы - центральное место городских гуляний и праздничных мероприятий. Большая территория, разнообразные ландшафты, </a:t>
            </a:r>
            <a:r>
              <a:rPr lang="ru-RU" dirty="0" smtClean="0">
                <a:latin typeface="Segoe Print" pitchFamily="2" charset="0"/>
              </a:rPr>
              <a:t>аттракционы </a:t>
            </a:r>
            <a:r>
              <a:rPr lang="ru-RU" dirty="0" smtClean="0">
                <a:latin typeface="Segoe Print" pitchFamily="2" charset="0"/>
              </a:rPr>
              <a:t>для детей и красивые виды для романтиков - что еще нужно для отдыха...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1008.photobucket.com/albums/af204/lopata_user/Dnepr_places/night_par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0112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858280" cy="628654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Segoe Print" pitchFamily="2" charset="0"/>
              </a:rPr>
              <a:t>Екатеринослав  </a:t>
            </a:r>
            <a:r>
              <a:rPr lang="ru-RU" sz="3600" dirty="0" smtClean="0">
                <a:latin typeface="Segoe Print" pitchFamily="2" charset="0"/>
              </a:rPr>
              <a:t>(название Днепропетровска до 1929г. в честь Екатерины II) относится к городам, возникшим во время колонизации Российской империей южно-украинских земель. Для управления уже освоенными землями необходим был административный центр, которым и должен был стать </a:t>
            </a:r>
            <a:r>
              <a:rPr lang="ru-RU" sz="3600" dirty="0" smtClean="0">
                <a:latin typeface="Segoe Print" pitchFamily="2" charset="0"/>
              </a:rPr>
              <a:t>Екатеринослав. </a:t>
            </a:r>
            <a:endParaRPr lang="ru-RU" sz="36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467600" cy="5411807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Segoe Print" pitchFamily="2" charset="0"/>
              </a:rPr>
              <a:t>Город был заложен Г. Потемкиным в 1777г. в месте слияния рек Самары и Кильчени (в районе нынешнего Новомосковска) как губернский </a:t>
            </a:r>
            <a:r>
              <a:rPr lang="ru-RU" sz="4400" dirty="0" smtClean="0">
                <a:latin typeface="Segoe Print" pitchFamily="2" charset="0"/>
              </a:rPr>
              <a:t>город.</a:t>
            </a:r>
            <a:endParaRPr lang="ru-RU" sz="44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043890" cy="5715040"/>
          </a:xfrm>
        </p:spPr>
        <p:txBody>
          <a:bodyPr>
            <a:normAutofit fontScale="85000" lnSpcReduction="20000"/>
          </a:bodyPr>
          <a:lstStyle/>
          <a:p>
            <a:r>
              <a:rPr lang="ru-RU" sz="5200" dirty="0" smtClean="0">
                <a:latin typeface="Segoe Print" pitchFamily="2" charset="0"/>
              </a:rPr>
              <a:t>Официальной датой основания является 1787г., когда Екатерина II </a:t>
            </a:r>
            <a:r>
              <a:rPr lang="ru-RU" sz="5200" dirty="0" smtClean="0">
                <a:latin typeface="Segoe Print" pitchFamily="2" charset="0"/>
              </a:rPr>
              <a:t> во время </a:t>
            </a:r>
            <a:r>
              <a:rPr lang="ru-RU" sz="5200" dirty="0" smtClean="0">
                <a:latin typeface="Segoe Print" pitchFamily="2" charset="0"/>
              </a:rPr>
              <a:t>путешествия по вновь приобретенным южным землям </a:t>
            </a:r>
            <a:r>
              <a:rPr lang="ru-RU" sz="5200" dirty="0" smtClean="0">
                <a:latin typeface="Segoe Print" pitchFamily="2" charset="0"/>
              </a:rPr>
              <a:t>заложила </a:t>
            </a:r>
            <a:r>
              <a:rPr lang="ru-RU" sz="5200" dirty="0" smtClean="0">
                <a:latin typeface="Segoe Print" pitchFamily="2" charset="0"/>
              </a:rPr>
              <a:t>первый камень в строительство Преображенского собора.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972452" cy="5572164"/>
          </a:xfrm>
        </p:spPr>
        <p:txBody>
          <a:bodyPr/>
          <a:lstStyle/>
          <a:p>
            <a:r>
              <a:rPr lang="ru-RU" sz="3600" dirty="0" smtClean="0">
                <a:latin typeface="Segoe Print" pitchFamily="2" charset="0"/>
              </a:rPr>
              <a:t>Павел I после смерти Екатерины II переименовал в 1797 г. Екатеринослав в Новороссийск. Однако в 1802 году городу возвращается первоначальное название и он становится центром крупнейшей Екатеринославской губернии..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92935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Segoe Print" pitchFamily="2" charset="0"/>
              </a:rPr>
              <a:t>В 1926 г. и нашему городу придумали новое «сложное» имя – из названия реки Днепр и фамилии видного большевика, Григория Петровского, начинавшего трудовую деятельность в Екатеринославе, токарем на Брянском заводе (всем известная Петровка).</a:t>
            </a:r>
            <a:br>
              <a:rPr lang="ru-RU" sz="3600" dirty="0" smtClean="0">
                <a:latin typeface="Segoe Print" pitchFamily="2" charset="0"/>
              </a:rPr>
            </a:br>
            <a:endParaRPr lang="ru-RU" sz="36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dirty="0" smtClean="0">
                <a:latin typeface="Segoe Print" pitchFamily="2" charset="0"/>
              </a:rPr>
              <a:t>  Город </a:t>
            </a:r>
            <a:r>
              <a:rPr lang="ru-RU" sz="3500" dirty="0" smtClean="0">
                <a:latin typeface="Segoe Print" pitchFamily="2" charset="0"/>
              </a:rPr>
              <a:t>расположен на берегах реки Днепр. Левый и правый берега соединяют мосты </a:t>
            </a:r>
            <a:r>
              <a:rPr lang="ru-RU" sz="3500" dirty="0" smtClean="0">
                <a:latin typeface="Segoe Print" pitchFamily="2" charset="0"/>
              </a:rPr>
              <a:t>:</a:t>
            </a:r>
          </a:p>
          <a:p>
            <a:pPr>
              <a:buNone/>
            </a:pPr>
            <a:endParaRPr lang="ru-RU" sz="3500" dirty="0" smtClean="0">
              <a:latin typeface="Segoe Print" pitchFamily="2" charset="0"/>
            </a:endParaRPr>
          </a:p>
          <a:p>
            <a:pPr lvl="0"/>
            <a:r>
              <a:rPr lang="ru-RU" sz="3500" dirty="0" smtClean="0">
                <a:latin typeface="Segoe Print" pitchFamily="2" charset="0"/>
              </a:rPr>
              <a:t>Самый первый мост Амурский, он был построен в 1884 году,</a:t>
            </a:r>
          </a:p>
          <a:p>
            <a:pPr lvl="0"/>
            <a:r>
              <a:rPr lang="ru-RU" sz="3500" dirty="0" smtClean="0">
                <a:latin typeface="Segoe Print" pitchFamily="2" charset="0"/>
              </a:rPr>
              <a:t>Самый молодой - Южный мост, он открыт в конце 2000 года,</a:t>
            </a:r>
          </a:p>
          <a:p>
            <a:pPr lvl="0"/>
            <a:r>
              <a:rPr lang="ru-RU" sz="3500" dirty="0" smtClean="0">
                <a:latin typeface="Segoe Print" pitchFamily="2" charset="0"/>
              </a:rPr>
              <a:t>Кайдакский мост был открыт в ноябре 1982 года, его длина 1732 метра,</a:t>
            </a:r>
          </a:p>
          <a:p>
            <a:pPr lvl="0"/>
            <a:r>
              <a:rPr lang="ru-RU" sz="3500" dirty="0" smtClean="0">
                <a:latin typeface="Segoe Print" pitchFamily="2" charset="0"/>
              </a:rPr>
              <a:t>Центральный мост- самый длинный в Украине,</a:t>
            </a:r>
          </a:p>
          <a:p>
            <a:pPr lvl="0"/>
            <a:r>
              <a:rPr lang="ru-RU" sz="3500" dirty="0" smtClean="0">
                <a:latin typeface="Segoe Print" pitchFamily="2" charset="0"/>
              </a:rPr>
              <a:t>Самый красивый мост - Мерефо - Херсонский железнодорожный.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</TotalTime>
  <Words>565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Слайд 1</vt:lpstr>
      <vt:lpstr>Герб Днепропетровска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 Днепропетровске самая длинная набережная в Европе, которая тянется вдоль правого берега Днепра более чем на 23 км. </vt:lpstr>
      <vt:lpstr>Слайд 12</vt:lpstr>
      <vt:lpstr>Слайд 13</vt:lpstr>
      <vt:lpstr>Слайд 14</vt:lpstr>
      <vt:lpstr>Слайд 15</vt:lpstr>
      <vt:lpstr>В городе построены дома - небоскребы. В 1983 году на жилом массиве Победа построен жилой 28 - этажный дом. В 2005 году на улице Дзержинского построен жилой комплекс "Башни", который состоит из двух башен похожих друг на друга. </vt:lpstr>
      <vt:lpstr>Слайд 17</vt:lpstr>
      <vt:lpstr>Слайд 18</vt:lpstr>
      <vt:lpstr>Слайд 19</vt:lpstr>
      <vt:lpstr>Слайд 20</vt:lpstr>
      <vt:lpstr>ПАРК ЛАЗАРЯ ГЛОБЫ - ЦЕНТРАЛЬНЫЙ ПАРК ДНЕПРОПЕТРОВСКА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 Городском парке в середине ХХ века появилась  статуя Самсона.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2012-09-06T17:05:08Z</dcterms:created>
  <dcterms:modified xsi:type="dcterms:W3CDTF">2012-09-06T18:47:44Z</dcterms:modified>
</cp:coreProperties>
</file>