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8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4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7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6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9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2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9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6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1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27B0D-FCD4-4CA3-8BE4-70B22AA0BBEE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06BB-1DAB-40D0-9765-BF114AEE5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5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err="1" smtClean="0">
                <a:solidFill>
                  <a:srgbClr val="FF0000"/>
                </a:solidFill>
              </a:rPr>
              <a:t>Глобальн</a:t>
            </a:r>
            <a:r>
              <a:rPr lang="uk-UA" sz="8800" b="1" dirty="0" smtClean="0">
                <a:solidFill>
                  <a:srgbClr val="FF0000"/>
                </a:solidFill>
              </a:rPr>
              <a:t>і проблеми людства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085184"/>
            <a:ext cx="2552328" cy="1559024"/>
          </a:xfrm>
        </p:spPr>
        <p:txBody>
          <a:bodyPr/>
          <a:lstStyle/>
          <a:p>
            <a:r>
              <a:rPr lang="uk-UA" dirty="0" err="1" smtClean="0">
                <a:solidFill>
                  <a:srgbClr val="FFFF00"/>
                </a:solidFill>
              </a:rPr>
              <a:t>Бартош</a:t>
            </a:r>
            <a:r>
              <a:rPr lang="uk-UA" dirty="0" smtClean="0">
                <a:solidFill>
                  <a:srgbClr val="FFFF00"/>
                </a:solidFill>
              </a:rPr>
              <a:t> Наталії 11-А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5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АТАША\Безымянный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14350"/>
            <a:ext cx="7534275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9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АТАША\Безымянный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293"/>
            <a:ext cx="5760640" cy="68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0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</a:rPr>
              <a:t>Дякую за увагу!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5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ТАША\Безымянный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624"/>
            <a:ext cx="7488833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8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ТАША\Безымянны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80963"/>
            <a:ext cx="7105650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2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ША\Безымянный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1" y="86008"/>
            <a:ext cx="6747967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2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ТАША\Безымянный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181"/>
            <a:ext cx="6644977" cy="67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6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ТАША\Безымянный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69" y="17240"/>
            <a:ext cx="6697917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ТАША\Безымянный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52413"/>
            <a:ext cx="719137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7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НАТАША\Безымянный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9" y="0"/>
            <a:ext cx="6390281" cy="68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7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АТАША\Безымянный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447675"/>
            <a:ext cx="71342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1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Глобальні проблеми людства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2014-05-05T13:39:42Z</dcterms:created>
  <dcterms:modified xsi:type="dcterms:W3CDTF">2014-05-05T14:46:01Z</dcterms:modified>
</cp:coreProperties>
</file>