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3" r:id="rId3"/>
    <p:sldId id="257" r:id="rId4"/>
    <p:sldId id="258" r:id="rId5"/>
    <p:sldId id="264" r:id="rId6"/>
    <p:sldId id="259" r:id="rId7"/>
    <p:sldId id="260" r:id="rId8"/>
    <p:sldId id="265" r:id="rId9"/>
    <p:sldId id="261" r:id="rId10"/>
    <p:sldId id="262"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65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E788C24A-2F0B-4614-9251-0BE25FD12053}" type="datetimeFigureOut">
              <a:rPr lang="ru-RU" smtClean="0"/>
              <a:t>04.05.2014</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F6F79E6C-CEDE-400E-8F0C-4A0079247604}"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E788C24A-2F0B-4614-9251-0BE25FD12053}" type="datetimeFigureOut">
              <a:rPr lang="ru-RU" smtClean="0"/>
              <a:t>04.05.2014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6F79E6C-CEDE-400E-8F0C-4A0079247604}"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E788C24A-2F0B-4614-9251-0BE25FD12053}" type="datetimeFigureOut">
              <a:rPr lang="ru-RU" smtClean="0"/>
              <a:t>04.05.2014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6F79E6C-CEDE-400E-8F0C-4A0079247604}"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E788C24A-2F0B-4614-9251-0BE25FD12053}" type="datetimeFigureOut">
              <a:rPr lang="ru-RU" smtClean="0"/>
              <a:t>04.05.2014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6F79E6C-CEDE-400E-8F0C-4A0079247604}" type="slidenum">
              <a:rPr lang="ru-RU" smtClean="0"/>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E788C24A-2F0B-4614-9251-0BE25FD12053}" type="datetimeFigureOut">
              <a:rPr lang="ru-RU" smtClean="0"/>
              <a:t>04.05.2014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6F79E6C-CEDE-400E-8F0C-4A0079247604}"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E788C24A-2F0B-4614-9251-0BE25FD12053}" type="datetimeFigureOut">
              <a:rPr lang="ru-RU" smtClean="0"/>
              <a:t>04.05.2014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F6F79E6C-CEDE-400E-8F0C-4A0079247604}" type="slidenum">
              <a:rPr lang="ru-RU" smtClean="0"/>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E788C24A-2F0B-4614-9251-0BE25FD12053}" type="datetimeFigureOut">
              <a:rPr lang="ru-RU" smtClean="0"/>
              <a:t>04.05.2014</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F6F79E6C-CEDE-400E-8F0C-4A0079247604}"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E788C24A-2F0B-4614-9251-0BE25FD12053}" type="datetimeFigureOut">
              <a:rPr lang="ru-RU" smtClean="0"/>
              <a:t>04.05.2014</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F6F79E6C-CEDE-400E-8F0C-4A0079247604}" type="slidenum">
              <a:rPr lang="ru-RU" smtClean="0"/>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E788C24A-2F0B-4614-9251-0BE25FD12053}" type="datetimeFigureOut">
              <a:rPr lang="ru-RU" smtClean="0"/>
              <a:t>04.05.2014</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F6F79E6C-CEDE-400E-8F0C-4A0079247604}"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E788C24A-2F0B-4614-9251-0BE25FD12053}" type="datetimeFigureOut">
              <a:rPr lang="ru-RU" smtClean="0"/>
              <a:t>04.05.2014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F6F79E6C-CEDE-400E-8F0C-4A0079247604}"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E788C24A-2F0B-4614-9251-0BE25FD12053}" type="datetimeFigureOut">
              <a:rPr lang="ru-RU" smtClean="0"/>
              <a:t>04.05.2014</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F6F79E6C-CEDE-400E-8F0C-4A0079247604}"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788C24A-2F0B-4614-9251-0BE25FD12053}" type="datetimeFigureOut">
              <a:rPr lang="ru-RU" smtClean="0"/>
              <a:t>04.05.2014</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6F79E6C-CEDE-400E-8F0C-4A0079247604}"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en-US" sz="5400" dirty="0"/>
              <a:t>Louis Pasteur</a:t>
            </a:r>
            <a:endParaRPr lang="ru-RU" sz="5400" dirty="0"/>
          </a:p>
        </p:txBody>
      </p:sp>
      <p:sp>
        <p:nvSpPr>
          <p:cNvPr id="3" name="Подзаголовок 2"/>
          <p:cNvSpPr>
            <a:spLocks noGrp="1"/>
          </p:cNvSpPr>
          <p:nvPr>
            <p:ph type="subTitle" idx="1"/>
          </p:nvPr>
        </p:nvSpPr>
        <p:spPr/>
        <p:txBody>
          <a:bodyPr>
            <a:normAutofit/>
          </a:bodyPr>
          <a:lstStyle/>
          <a:p>
            <a:r>
              <a:rPr lang="ru-RU" sz="4000" dirty="0" smtClean="0"/>
              <a:t>1822-1894</a:t>
            </a:r>
            <a:endParaRPr lang="ru-RU" sz="4000" dirty="0"/>
          </a:p>
        </p:txBody>
      </p:sp>
    </p:spTree>
    <p:extLst>
      <p:ext uri="{BB962C8B-B14F-4D97-AF65-F5344CB8AC3E}">
        <p14:creationId xmlns:p14="http://schemas.microsoft.com/office/powerpoint/2010/main" val="8685164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Autofit/>
          </a:bodyPr>
          <a:lstStyle/>
          <a:p>
            <a:pPr>
              <a:buFont typeface="Arial" panose="020B0604020202020204" pitchFamily="34" charset="0"/>
              <a:buChar char="•"/>
            </a:pPr>
            <a:r>
              <a:rPr lang="en-US" sz="1800" dirty="0"/>
              <a:t>Pasteur spent his life biology and treated people without getting any medical or biological education .</a:t>
            </a:r>
          </a:p>
          <a:p>
            <a:pPr>
              <a:buFont typeface="Arial" panose="020B0604020202020204" pitchFamily="34" charset="0"/>
              <a:buChar char="•"/>
            </a:pPr>
            <a:r>
              <a:rPr lang="en-US" sz="1800" dirty="0"/>
              <a:t>In addition, as a child he was fond of drawing .</a:t>
            </a:r>
          </a:p>
          <a:p>
            <a:pPr>
              <a:buFont typeface="Arial" panose="020B0604020202020204" pitchFamily="34" charset="0"/>
              <a:buChar char="•"/>
            </a:pPr>
            <a:r>
              <a:rPr lang="en-US" sz="1800" dirty="0"/>
              <a:t>At the age of 45 years at the Pasteur was a brain hemorrhage . He became disabled : the left hand idle , left foot dragging on the ground. He almost died , but eventually recovered. Moreover , he made then the most significant discoveries : to create a vaccine against anthrax and rabies vaccinations . When the scientist died , it was found that the brain has been a huge part of it is destroyed . Pasteur died from uremia .</a:t>
            </a:r>
          </a:p>
          <a:p>
            <a:pPr>
              <a:buFont typeface="Arial" panose="020B0604020202020204" pitchFamily="34" charset="0"/>
              <a:buChar char="•"/>
            </a:pPr>
            <a:r>
              <a:rPr lang="en-US" sz="1800" dirty="0"/>
              <a:t>Later it was named after the genus of bacteria - </a:t>
            </a:r>
            <a:r>
              <a:rPr lang="en-US" sz="1800" dirty="0" err="1"/>
              <a:t>Pasteurella</a:t>
            </a:r>
            <a:r>
              <a:rPr lang="en-US" sz="1800" dirty="0"/>
              <a:t> (</a:t>
            </a:r>
            <a:r>
              <a:rPr lang="en-US" sz="1800" dirty="0" err="1" smtClean="0"/>
              <a:t>Pasteurella</a:t>
            </a:r>
            <a:r>
              <a:rPr lang="en-US" sz="1800" dirty="0" smtClean="0"/>
              <a:t>), </a:t>
            </a:r>
            <a:r>
              <a:rPr lang="en-US" sz="1800" dirty="0"/>
              <a:t>causing septic diseases , the discovery of which he apparently did not have a relationship.</a:t>
            </a:r>
          </a:p>
          <a:p>
            <a:pPr>
              <a:buFont typeface="Arial" panose="020B0604020202020204" pitchFamily="34" charset="0"/>
              <a:buChar char="•"/>
            </a:pPr>
            <a:r>
              <a:rPr lang="en-US" sz="1800" dirty="0"/>
              <a:t>Pasteur was awarded the Order of almost all countries of the world . Altogether he had about 200 awards .</a:t>
            </a:r>
            <a:endParaRPr lang="ru-RU" sz="1800" dirty="0"/>
          </a:p>
        </p:txBody>
      </p:sp>
      <p:sp>
        <p:nvSpPr>
          <p:cNvPr id="2" name="Заголовок 1"/>
          <p:cNvSpPr>
            <a:spLocks noGrp="1"/>
          </p:cNvSpPr>
          <p:nvPr>
            <p:ph type="title"/>
          </p:nvPr>
        </p:nvSpPr>
        <p:spPr/>
        <p:txBody>
          <a:bodyPr/>
          <a:lstStyle/>
          <a:p>
            <a:pPr algn="ctr"/>
            <a:r>
              <a:rPr lang="en-US" dirty="0"/>
              <a:t>interesting facts</a:t>
            </a:r>
            <a:endParaRPr lang="ru-RU" dirty="0"/>
          </a:p>
        </p:txBody>
      </p:sp>
    </p:spTree>
    <p:extLst>
      <p:ext uri="{BB962C8B-B14F-4D97-AF65-F5344CB8AC3E}">
        <p14:creationId xmlns:p14="http://schemas.microsoft.com/office/powerpoint/2010/main" val="39245821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Grp="1" noChangeAspect="1"/>
          </p:cNvPicPr>
          <p:nvPr>
            <p:ph type="pic" idx="1"/>
          </p:nvPr>
        </p:nvPicPr>
        <p:blipFill>
          <a:blip r:embed="rId2">
            <a:extLst>
              <a:ext uri="{28A0092B-C50C-407E-A947-70E740481C1C}">
                <a14:useLocalDpi xmlns:a14="http://schemas.microsoft.com/office/drawing/2010/main" val="0"/>
              </a:ext>
            </a:extLst>
          </a:blip>
          <a:stretch>
            <a:fillRect/>
          </a:stretch>
        </p:blipFill>
        <p:spPr>
          <a:xfrm>
            <a:off x="2267744" y="620688"/>
            <a:ext cx="4638862" cy="5524212"/>
          </a:xfrm>
        </p:spPr>
      </p:pic>
    </p:spTree>
    <p:extLst>
      <p:ext uri="{BB962C8B-B14F-4D97-AF65-F5344CB8AC3E}">
        <p14:creationId xmlns:p14="http://schemas.microsoft.com/office/powerpoint/2010/main" val="27474707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99592" y="1196752"/>
            <a:ext cx="7408333" cy="4425355"/>
          </a:xfrm>
        </p:spPr>
        <p:txBody>
          <a:bodyPr>
            <a:normAutofit/>
          </a:bodyPr>
          <a:lstStyle/>
          <a:p>
            <a:pPr>
              <a:buFont typeface="Arial" panose="020B0604020202020204" pitchFamily="34" charset="0"/>
              <a:buChar char="•"/>
            </a:pPr>
            <a:r>
              <a:rPr lang="en-US" sz="2000" dirty="0"/>
              <a:t>Louis Pasteur was born in the French Jura in 1822. </a:t>
            </a:r>
            <a:endParaRPr lang="ru-RU" sz="2000" dirty="0" smtClean="0"/>
          </a:p>
          <a:p>
            <a:pPr>
              <a:buFont typeface="Arial" panose="020B0604020202020204" pitchFamily="34" charset="0"/>
              <a:buChar char="•"/>
            </a:pPr>
            <a:r>
              <a:rPr lang="en-US" sz="2000" dirty="0" smtClean="0"/>
              <a:t>He </a:t>
            </a:r>
            <a:r>
              <a:rPr lang="en-US" sz="2000" dirty="0"/>
              <a:t>studied at the college in </a:t>
            </a:r>
            <a:r>
              <a:rPr lang="en-US" sz="2000" dirty="0" err="1"/>
              <a:t>Arbois</a:t>
            </a:r>
            <a:r>
              <a:rPr lang="en-US" sz="2000" dirty="0"/>
              <a:t> , where he was the youngest student. </a:t>
            </a:r>
            <a:endParaRPr lang="ru-RU" sz="2000" dirty="0" smtClean="0"/>
          </a:p>
          <a:p>
            <a:pPr>
              <a:buFont typeface="Arial" panose="020B0604020202020204" pitchFamily="34" charset="0"/>
              <a:buChar char="•"/>
            </a:pPr>
            <a:r>
              <a:rPr lang="en-US" sz="2000" dirty="0" smtClean="0"/>
              <a:t>Here </a:t>
            </a:r>
            <a:r>
              <a:rPr lang="en-US" sz="2000" dirty="0"/>
              <a:t>he was interested in reading books and was able to become a teacher's aide . </a:t>
            </a:r>
            <a:endParaRPr lang="ru-RU" sz="2000" dirty="0" smtClean="0"/>
          </a:p>
          <a:p>
            <a:pPr>
              <a:buFont typeface="Arial" panose="020B0604020202020204" pitchFamily="34" charset="0"/>
              <a:buChar char="•"/>
            </a:pPr>
            <a:r>
              <a:rPr lang="en-US" sz="2000" dirty="0" smtClean="0"/>
              <a:t>Then </a:t>
            </a:r>
            <a:r>
              <a:rPr lang="en-US" sz="2000" dirty="0"/>
              <a:t>he got a job as a junior lecturer in Besancon. Pasteur proved himself a talented artist, his name was listed in the directories of the XIX century portraitists . </a:t>
            </a:r>
            <a:endParaRPr lang="ru-RU" sz="2000" dirty="0" smtClean="0"/>
          </a:p>
          <a:p>
            <a:pPr>
              <a:buFont typeface="Arial" panose="020B0604020202020204" pitchFamily="34" charset="0"/>
              <a:buChar char="•"/>
            </a:pPr>
            <a:r>
              <a:rPr lang="en-US" sz="2000" dirty="0"/>
              <a:t>He left the portraits of his sisters and mother, but , due to the enthusiasm chemistry, paint thrown.</a:t>
            </a:r>
            <a:endParaRPr lang="ru-RU" sz="2000" dirty="0"/>
          </a:p>
        </p:txBody>
      </p:sp>
      <p:sp>
        <p:nvSpPr>
          <p:cNvPr id="3" name="Заголовок 2"/>
          <p:cNvSpPr>
            <a:spLocks noGrp="1"/>
          </p:cNvSpPr>
          <p:nvPr>
            <p:ph type="title"/>
          </p:nvPr>
        </p:nvSpPr>
        <p:spPr/>
        <p:txBody>
          <a:bodyPr/>
          <a:lstStyle/>
          <a:p>
            <a:pPr algn="ctr"/>
            <a:r>
              <a:rPr lang="en-US" dirty="0"/>
              <a:t>Early Years</a:t>
            </a:r>
            <a:endParaRPr lang="ru-RU" dirty="0"/>
          </a:p>
        </p:txBody>
      </p:sp>
    </p:spTree>
    <p:extLst>
      <p:ext uri="{BB962C8B-B14F-4D97-AF65-F5344CB8AC3E}">
        <p14:creationId xmlns:p14="http://schemas.microsoft.com/office/powerpoint/2010/main" val="9345973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a:buFont typeface="Arial" panose="020B0604020202020204" pitchFamily="34" charset="0"/>
              <a:buChar char="•"/>
            </a:pPr>
            <a:r>
              <a:rPr lang="en-US" sz="1800" dirty="0"/>
              <a:t>His work has been highly appreciated - Louis received a Bachelor of Arts ( 1840 ) and a Bachelor of Science ( 1842 ) at the </a:t>
            </a:r>
            <a:r>
              <a:rPr lang="en-US" sz="1800" dirty="0" err="1"/>
              <a:t>Ecole</a:t>
            </a:r>
            <a:r>
              <a:rPr lang="en-US" sz="1800" dirty="0"/>
              <a:t> </a:t>
            </a:r>
            <a:r>
              <a:rPr lang="en-US" sz="1800" dirty="0" err="1"/>
              <a:t>Normale</a:t>
            </a:r>
            <a:r>
              <a:rPr lang="en-US" sz="1800" dirty="0"/>
              <a:t> </a:t>
            </a:r>
            <a:r>
              <a:rPr lang="en-US" sz="1800" dirty="0" err="1"/>
              <a:t>shkole</a:t>
            </a:r>
            <a:r>
              <a:rPr lang="en-US" sz="1800" dirty="0" smtClean="0"/>
              <a:t>.</a:t>
            </a:r>
            <a:endParaRPr lang="ru-RU" sz="1800" dirty="0" smtClean="0"/>
          </a:p>
          <a:p>
            <a:pPr>
              <a:buFont typeface="Arial" panose="020B0604020202020204" pitchFamily="34" charset="0"/>
              <a:buChar char="•"/>
            </a:pPr>
            <a:r>
              <a:rPr lang="en-US" sz="1800" dirty="0" err="1" smtClean="0"/>
              <a:t>Paster</a:t>
            </a:r>
            <a:r>
              <a:rPr lang="en-US" sz="1800" dirty="0" smtClean="0"/>
              <a:t> </a:t>
            </a:r>
            <a:r>
              <a:rPr lang="en-US" sz="1800" dirty="0"/>
              <a:t>became a professor of chemistry at the University of Strasbourg </a:t>
            </a:r>
            <a:r>
              <a:rPr lang="en-US" sz="1800" dirty="0" smtClean="0"/>
              <a:t>, </a:t>
            </a:r>
            <a:r>
              <a:rPr lang="en-US" sz="1800" dirty="0"/>
              <a:t>where he met in 1849 and began courting Marie Laurent , daughter of the rector of the university. </a:t>
            </a:r>
            <a:endParaRPr lang="ru-RU" sz="1800" dirty="0" smtClean="0"/>
          </a:p>
          <a:p>
            <a:pPr>
              <a:buFont typeface="Arial" panose="020B0604020202020204" pitchFamily="34" charset="0"/>
              <a:buChar char="•"/>
            </a:pPr>
            <a:r>
              <a:rPr lang="en-US" sz="1800" dirty="0" smtClean="0"/>
              <a:t>May </a:t>
            </a:r>
            <a:r>
              <a:rPr lang="en-US" sz="1800" dirty="0"/>
              <a:t>29, 1849 they were married , married with five children were born , but only two of them survived to adulthood (the other three died of typhoid fever ) </a:t>
            </a:r>
            <a:r>
              <a:rPr lang="en-US" sz="1800" dirty="0" smtClean="0"/>
              <a:t>.</a:t>
            </a:r>
            <a:endParaRPr lang="ru-RU" sz="1800" dirty="0" smtClean="0"/>
          </a:p>
          <a:p>
            <a:pPr>
              <a:buFont typeface="Arial" panose="020B0604020202020204" pitchFamily="34" charset="0"/>
              <a:buChar char="•"/>
            </a:pPr>
            <a:r>
              <a:rPr lang="en-US" sz="1800" dirty="0" smtClean="0"/>
              <a:t> </a:t>
            </a:r>
            <a:r>
              <a:rPr lang="en-US" sz="1800" dirty="0"/>
              <a:t>Transferred personal tragedies inspired Pasteur to find reasons and forced to try to find cures for infectious diseases such as typhoid .</a:t>
            </a:r>
            <a:endParaRPr lang="ru-RU" sz="1800" dirty="0"/>
          </a:p>
        </p:txBody>
      </p:sp>
    </p:spTree>
    <p:extLst>
      <p:ext uri="{BB962C8B-B14F-4D97-AF65-F5344CB8AC3E}">
        <p14:creationId xmlns:p14="http://schemas.microsoft.com/office/powerpoint/2010/main" val="35910507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99792" y="548680"/>
            <a:ext cx="3748115" cy="5458420"/>
          </a:xfrm>
        </p:spPr>
      </p:pic>
    </p:spTree>
    <p:extLst>
      <p:ext uri="{BB962C8B-B14F-4D97-AF65-F5344CB8AC3E}">
        <p14:creationId xmlns:p14="http://schemas.microsoft.com/office/powerpoint/2010/main" val="33198921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a:buFont typeface="Arial" panose="020B0604020202020204" pitchFamily="34" charset="0"/>
              <a:buChar char="•"/>
            </a:pPr>
            <a:r>
              <a:rPr lang="en-US" sz="1800" dirty="0"/>
              <a:t>First scientific paper published Pasteur in 1848. </a:t>
            </a:r>
          </a:p>
          <a:p>
            <a:pPr>
              <a:buFont typeface="Arial" panose="020B0604020202020204" pitchFamily="34" charset="0"/>
              <a:buChar char="•"/>
            </a:pPr>
            <a:r>
              <a:rPr lang="en-US" sz="1800" dirty="0"/>
              <a:t>He studied the properties of tartaric acid. </a:t>
            </a:r>
            <a:endParaRPr lang="ru-RU" sz="1800" dirty="0" smtClean="0"/>
          </a:p>
          <a:p>
            <a:pPr>
              <a:buFont typeface="Arial" panose="020B0604020202020204" pitchFamily="34" charset="0"/>
              <a:buChar char="•"/>
            </a:pPr>
            <a:r>
              <a:rPr lang="en-US" sz="1800" dirty="0" smtClean="0"/>
              <a:t>After </a:t>
            </a:r>
            <a:r>
              <a:rPr lang="en-US" sz="1800" dirty="0"/>
              <a:t>this work Pasteur was appointed associate professor of physics at Dijon Lyceum, but three months later, in May 1849, at the invitation went associate professor of chemistry at the University of Strasbourg.</a:t>
            </a:r>
            <a:endParaRPr lang="ru-RU" sz="1800" dirty="0"/>
          </a:p>
        </p:txBody>
      </p:sp>
      <p:sp>
        <p:nvSpPr>
          <p:cNvPr id="2" name="Заголовок 1"/>
          <p:cNvSpPr>
            <a:spLocks noGrp="1"/>
          </p:cNvSpPr>
          <p:nvPr>
            <p:ph type="title"/>
          </p:nvPr>
        </p:nvSpPr>
        <p:spPr/>
        <p:txBody>
          <a:bodyPr/>
          <a:lstStyle/>
          <a:p>
            <a:pPr algn="ctr"/>
            <a:r>
              <a:rPr lang="en-US" dirty="0"/>
              <a:t>Work in the field of chemistry</a:t>
            </a:r>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7704" y="3234930"/>
            <a:ext cx="5543550" cy="3409950"/>
          </a:xfrm>
          <a:prstGeom prst="rect">
            <a:avLst/>
          </a:prstGeom>
          <a:ln>
            <a:noFill/>
          </a:ln>
          <a:effectLst>
            <a:softEdge rad="112500"/>
          </a:effectLst>
        </p:spPr>
      </p:pic>
    </p:spTree>
    <p:extLst>
      <p:ext uri="{BB962C8B-B14F-4D97-AF65-F5344CB8AC3E}">
        <p14:creationId xmlns:p14="http://schemas.microsoft.com/office/powerpoint/2010/main" val="17669334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a:buFont typeface="Arial" panose="020B0604020202020204" pitchFamily="34" charset="0"/>
              <a:buChar char="•"/>
            </a:pPr>
            <a:r>
              <a:rPr lang="en-US" dirty="0"/>
              <a:t>Study of fermentation, Pasteur engaged since 1857. </a:t>
            </a:r>
            <a:endParaRPr lang="ru-RU" dirty="0" smtClean="0"/>
          </a:p>
          <a:p>
            <a:pPr>
              <a:buFont typeface="Arial" panose="020B0604020202020204" pitchFamily="34" charset="0"/>
              <a:buChar char="•"/>
            </a:pPr>
            <a:r>
              <a:rPr lang="en-US" dirty="0" smtClean="0"/>
              <a:t>Louis </a:t>
            </a:r>
            <a:r>
              <a:rPr lang="en-US" dirty="0"/>
              <a:t>Pasteur proved that fermentation is a process closely related to the activity of the yeast that feed and reproduce by fermenting liquid. </a:t>
            </a:r>
            <a:endParaRPr lang="ru-RU" dirty="0" smtClean="0"/>
          </a:p>
          <a:p>
            <a:pPr>
              <a:buFont typeface="Arial" panose="020B0604020202020204" pitchFamily="34" charset="0"/>
              <a:buChar char="•"/>
            </a:pPr>
            <a:r>
              <a:rPr lang="en-US" dirty="0" smtClean="0"/>
              <a:t>At </a:t>
            </a:r>
            <a:r>
              <a:rPr lang="en-US" dirty="0"/>
              <a:t>the same time, Louis Pasteur made ​​another important discovery. </a:t>
            </a:r>
            <a:endParaRPr lang="ru-RU" dirty="0" smtClean="0"/>
          </a:p>
          <a:p>
            <a:pPr>
              <a:buFont typeface="Arial" panose="020B0604020202020204" pitchFamily="34" charset="0"/>
              <a:buChar char="•"/>
            </a:pPr>
            <a:r>
              <a:rPr lang="en-US" dirty="0" smtClean="0"/>
              <a:t>He </a:t>
            </a:r>
            <a:r>
              <a:rPr lang="en-US" dirty="0"/>
              <a:t>found that there are organisms that can live without oxygen. </a:t>
            </a:r>
          </a:p>
        </p:txBody>
      </p:sp>
      <p:sp>
        <p:nvSpPr>
          <p:cNvPr id="2" name="Заголовок 1"/>
          <p:cNvSpPr>
            <a:spLocks noGrp="1"/>
          </p:cNvSpPr>
          <p:nvPr>
            <p:ph type="title"/>
          </p:nvPr>
        </p:nvSpPr>
        <p:spPr/>
        <p:txBody>
          <a:bodyPr/>
          <a:lstStyle/>
          <a:p>
            <a:pPr algn="ctr"/>
            <a:r>
              <a:rPr lang="en-US" dirty="0"/>
              <a:t>The study of fermentation</a:t>
            </a:r>
            <a:endParaRPr lang="ru-RU" dirty="0"/>
          </a:p>
        </p:txBody>
      </p:sp>
    </p:spTree>
    <p:extLst>
      <p:ext uri="{BB962C8B-B14F-4D97-AF65-F5344CB8AC3E}">
        <p14:creationId xmlns:p14="http://schemas.microsoft.com/office/powerpoint/2010/main" val="22706264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Grp="1" noChangeAspect="1"/>
          </p:cNvPicPr>
          <p:nvPr>
            <p:ph type="pic" idx="1"/>
          </p:nvPr>
        </p:nvPicPr>
        <p:blipFill>
          <a:blip r:embed="rId2">
            <a:extLst>
              <a:ext uri="{28A0092B-C50C-407E-A947-70E740481C1C}">
                <a14:useLocalDpi xmlns:a14="http://schemas.microsoft.com/office/drawing/2010/main" val="0"/>
              </a:ext>
            </a:extLst>
          </a:blip>
          <a:stretch>
            <a:fillRect/>
          </a:stretch>
        </p:blipFill>
        <p:spPr>
          <a:xfrm>
            <a:off x="2339752" y="548680"/>
            <a:ext cx="4166496" cy="5661001"/>
          </a:xfrm>
        </p:spPr>
      </p:pic>
    </p:spTree>
    <p:extLst>
      <p:ext uri="{BB962C8B-B14F-4D97-AF65-F5344CB8AC3E}">
        <p14:creationId xmlns:p14="http://schemas.microsoft.com/office/powerpoint/2010/main" val="5498391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lnSpcReduction="10000"/>
          </a:bodyPr>
          <a:lstStyle/>
          <a:p>
            <a:pPr>
              <a:buFont typeface="Arial" panose="020B0604020202020204" pitchFamily="34" charset="0"/>
              <a:buChar char="•"/>
            </a:pPr>
            <a:r>
              <a:rPr lang="en-US" dirty="0"/>
              <a:t>In the years 1860-1862, Pasteur studied the possibility of spontaneous generation of microorganisms. </a:t>
            </a:r>
            <a:endParaRPr lang="ru-RU" dirty="0" smtClean="0"/>
          </a:p>
          <a:p>
            <a:pPr>
              <a:buFont typeface="Arial" panose="020B0604020202020204" pitchFamily="34" charset="0"/>
              <a:buChar char="•"/>
            </a:pPr>
            <a:r>
              <a:rPr lang="en-US" dirty="0" smtClean="0"/>
              <a:t>He </a:t>
            </a:r>
            <a:r>
              <a:rPr lang="en-US" dirty="0"/>
              <a:t>spent a fantastic experience, proving the impossibility of spontaneous generation of microbes taking thermally sterilized medium and placing it in an open vessel with a long curved neck. </a:t>
            </a:r>
            <a:endParaRPr lang="ru-RU" dirty="0" smtClean="0"/>
          </a:p>
          <a:p>
            <a:pPr>
              <a:buFont typeface="Arial" panose="020B0604020202020204" pitchFamily="34" charset="0"/>
              <a:buChar char="•"/>
            </a:pPr>
            <a:r>
              <a:rPr lang="en-US" dirty="0" smtClean="0"/>
              <a:t>In </a:t>
            </a:r>
            <a:r>
              <a:rPr lang="en-US" dirty="0"/>
              <a:t>1862 the French Academy of Sciences awarded Pasteur Prize for resolution of the issue of spontaneous generation of life.</a:t>
            </a:r>
            <a:endParaRPr lang="ru-RU" dirty="0"/>
          </a:p>
        </p:txBody>
      </p:sp>
      <p:sp>
        <p:nvSpPr>
          <p:cNvPr id="2" name="Заголовок 1"/>
          <p:cNvSpPr>
            <a:spLocks noGrp="1"/>
          </p:cNvSpPr>
          <p:nvPr>
            <p:ph type="title"/>
          </p:nvPr>
        </p:nvSpPr>
        <p:spPr/>
        <p:txBody>
          <a:bodyPr>
            <a:normAutofit fontScale="90000"/>
          </a:bodyPr>
          <a:lstStyle/>
          <a:p>
            <a:pPr algn="ctr"/>
            <a:r>
              <a:rPr lang="en-US" dirty="0"/>
              <a:t>The study of spontaneous microbes</a:t>
            </a:r>
            <a:endParaRPr lang="ru-RU" dirty="0"/>
          </a:p>
        </p:txBody>
      </p:sp>
    </p:spTree>
    <p:extLst>
      <p:ext uri="{BB962C8B-B14F-4D97-AF65-F5344CB8AC3E}">
        <p14:creationId xmlns:p14="http://schemas.microsoft.com/office/powerpoint/2010/main" val="170693098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46</TotalTime>
  <Words>574</Words>
  <Application>Microsoft Office PowerPoint</Application>
  <PresentationFormat>Экран (4:3)</PresentationFormat>
  <Paragraphs>31</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Открытая</vt:lpstr>
      <vt:lpstr>Louis Pasteur</vt:lpstr>
      <vt:lpstr>Презентация PowerPoint</vt:lpstr>
      <vt:lpstr>Early Years</vt:lpstr>
      <vt:lpstr>Презентация PowerPoint</vt:lpstr>
      <vt:lpstr>Презентация PowerPoint</vt:lpstr>
      <vt:lpstr>Work in the field of chemistry</vt:lpstr>
      <vt:lpstr>The study of fermentation</vt:lpstr>
      <vt:lpstr>Презентация PowerPoint</vt:lpstr>
      <vt:lpstr>The study of spontaneous microbes</vt:lpstr>
      <vt:lpstr>interesting facts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Louis Pasteur</dc:title>
  <dc:creator>Анастасия</dc:creator>
  <cp:lastModifiedBy>Анастасия</cp:lastModifiedBy>
  <cp:revision>5</cp:revision>
  <dcterms:created xsi:type="dcterms:W3CDTF">2014-05-04T18:47:25Z</dcterms:created>
  <dcterms:modified xsi:type="dcterms:W3CDTF">2014-05-04T19:34:16Z</dcterms:modified>
</cp:coreProperties>
</file>