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Германия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56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16388" cy="27927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0"/>
            <a:ext cx="4109421" cy="68580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Германия – страна, в которой сочетаются объекты  средневековья и модерн дизайна.</a:t>
            </a:r>
            <a:r>
              <a:rPr lang="ru-RU" sz="2000" dirty="0"/>
              <a:t> Эта страна внесла большой вклад в развитие человечества. Германия — это красивая и величественная страна. Ее насыщенная история до сих пор поражает многих историков. Германия -это родина многих самых выдающихся и гениальных людей. Достаточно вспомнить такие известные всем имена, как Гёте, Бетховен, Бах и многие другие знаменитые на весь мир имена. Германию можно по праву назвать великим местом на земле, где рождаются великие люди. </a:t>
            </a:r>
            <a:br>
              <a:rPr lang="ru-RU" sz="2000" dirty="0"/>
            </a:br>
            <a:r>
              <a:rPr lang="ru-RU" sz="2000" dirty="0"/>
              <a:t>Города и земли Германии очень привлекательны для туристов многих стран. Одной из самых привлекательных земель является Бавария, которую также называют «пивной землей» . «</a:t>
            </a:r>
            <a:r>
              <a:rPr lang="ru-RU" sz="2000" dirty="0" err="1"/>
              <a:t>Октоберфест</a:t>
            </a:r>
            <a:r>
              <a:rPr lang="ru-RU" sz="2000" dirty="0"/>
              <a:t>» , замок </a:t>
            </a:r>
            <a:r>
              <a:rPr lang="ru-RU" sz="2000" dirty="0" err="1"/>
              <a:t>Нойшванштайн</a:t>
            </a:r>
            <a:r>
              <a:rPr lang="ru-RU" sz="2000" dirty="0"/>
              <a:t> и пышное убранство Альп привлекают сюда больше иностранных туристов, чем в любую другую землю. </a:t>
            </a:r>
            <a:br>
              <a:rPr lang="ru-RU" sz="2000" dirty="0"/>
            </a:br>
            <a:r>
              <a:rPr lang="ru-RU" sz="2000" dirty="0"/>
              <a:t>Особо стоит отметить тот факт, что Германия является крупнейшим производителем автомобилей. Именно в Германии находится крупнейший рынок автомобилей в Европе.</a:t>
            </a:r>
            <a:endParaRPr lang="uk-UA" sz="2000" dirty="0"/>
          </a:p>
        </p:txBody>
      </p:sp>
      <p:pic>
        <p:nvPicPr>
          <p:cNvPr id="1026" name="Picture 2" descr="C:\Users\Олег\Desktop\Файлы для     =--\Frankfurt_Germ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76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1"/>
            <a:ext cx="3422483" cy="648072"/>
          </a:xfrm>
        </p:spPr>
        <p:txBody>
          <a:bodyPr/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Немецкий язык</a:t>
            </a:r>
            <a:endParaRPr lang="uk-UA" dirty="0"/>
          </a:p>
        </p:txBody>
      </p:sp>
      <p:pic>
        <p:nvPicPr>
          <p:cNvPr id="5" name="Вся мелодичность немецкого языка в одном видео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556792"/>
            <a:ext cx="4629026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908720"/>
            <a:ext cx="3785893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Немецкий язык относится к германской ветви (западная группа) индоевропейской семьи. Приблизительно за 3000-2500 лет до н.э. индоевропейские племена заселили север Европы. От их смешения с местными племенами иной этнической группы произошли племена, давшие начало германцам. Их язык, обособившийся от других индоевропейских языков, явился германским языком-основой, из которого в процессе последующего дробления возникли новые племенные языки германцев. Впоследствии немецкий язык, не имевший единой праосновы, сложился в процессе конвергенции нескольких западногерманских диалектов. Древние германцы рано вступили в военные столкновения с Римом, велись и торгово-экономические отношения. Контакты неизбежно отражались на лексике германских диалектов в виде латинских заимствований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uk-UA" dirty="0" smtClean="0"/>
              <a:t>Правда</a:t>
            </a:r>
            <a:r>
              <a:rPr lang="ru-RU" dirty="0" smtClean="0"/>
              <a:t>, </a:t>
            </a:r>
            <a:r>
              <a:rPr lang="ru-RU" dirty="0" smtClean="0"/>
              <a:t>по сравнению  с другими языками он звучит </a:t>
            </a:r>
            <a:r>
              <a:rPr lang="ru-RU" dirty="0" smtClean="0"/>
              <a:t>несколько </a:t>
            </a:r>
            <a:r>
              <a:rPr lang="ru-RU" dirty="0" smtClean="0"/>
              <a:t>грубовато, </a:t>
            </a:r>
            <a:r>
              <a:rPr lang="ru-RU" dirty="0" smtClean="0"/>
              <a:t>но из нужных уст может </a:t>
            </a:r>
            <a:r>
              <a:rPr lang="ru-RU" dirty="0" smtClean="0"/>
              <a:t>звучать интересно и </a:t>
            </a:r>
            <a:r>
              <a:rPr lang="ru-RU" dirty="0" smtClean="0"/>
              <a:t>не менее красиво, нежели французский.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7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ДОСТОПРИМЕЧАТЕЛЬНОСТИ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62246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752528" cy="4896544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033963" y="549275"/>
            <a:ext cx="3413125" cy="5572125"/>
          </a:xfrm>
        </p:spPr>
        <p:txBody>
          <a:bodyPr>
            <a:noAutofit/>
          </a:bodyPr>
          <a:lstStyle/>
          <a:p>
            <a:r>
              <a:rPr lang="ru-RU" sz="1800" dirty="0"/>
              <a:t>Как Эйфелева башня в Париже, Колизей в Риме или Тауэр в Лондоне, так Бранденбургские ворота являются символом и визитной карточкой Берлина. Это самая </a:t>
            </a:r>
            <a:r>
              <a:rPr lang="ru-RU" sz="1800" dirty="0" smtClean="0"/>
              <a:t>узнаваемая берлинская достопримечательность</a:t>
            </a:r>
            <a:r>
              <a:rPr lang="ru-RU" sz="1800" dirty="0"/>
              <a:t>, с которой началось строительство в так называемом берлинском классицистическом стиле. Они находятся в сердце столицы Германии и примыкают к легендарной Липовой аллее, которая соединяет ворота с бывшей королевской резиденцией, а также являются одним из самых высоких строений на Парижской площади, их высота составляет более двадцати пяти метров</a:t>
            </a:r>
            <a:r>
              <a:rPr lang="ru-RU" sz="1800" dirty="0" smtClean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106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557018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548680"/>
            <a:ext cx="3411725" cy="5572421"/>
          </a:xfrm>
        </p:spPr>
        <p:txBody>
          <a:bodyPr>
            <a:noAutofit/>
          </a:bodyPr>
          <a:lstStyle/>
          <a:p>
            <a:r>
              <a:rPr lang="ru-RU" sz="1800" dirty="0"/>
              <a:t>Вблизи городка </a:t>
            </a:r>
            <a:r>
              <a:rPr lang="ru-RU" sz="1800" u="sng" dirty="0" err="1" smtClean="0"/>
              <a:t>Фюссен</a:t>
            </a:r>
            <a:r>
              <a:rPr lang="ru-RU" sz="1800" dirty="0"/>
              <a:t> в юго-западной </a:t>
            </a:r>
            <a:r>
              <a:rPr lang="ru-RU" sz="1800" u="sng" dirty="0" smtClean="0"/>
              <a:t>Баварии</a:t>
            </a:r>
            <a:r>
              <a:rPr lang="ru-RU" sz="1800" dirty="0" smtClean="0"/>
              <a:t>, </a:t>
            </a:r>
            <a:r>
              <a:rPr lang="ru-RU" sz="1800" dirty="0"/>
              <a:t>невдалеке от австрийской границы располагается величественный замок </a:t>
            </a:r>
            <a:r>
              <a:rPr lang="ru-RU" sz="1800" dirty="0" err="1"/>
              <a:t>Нойшванштайн</a:t>
            </a:r>
            <a:r>
              <a:rPr lang="ru-RU" sz="1800" dirty="0"/>
              <a:t>. Практически каждый из нас, просматривая красивые клипарты в интернете, наверняка не раз натыкался на фотографии с этим замком. Действительно, замок в реальности не уступает своим грациозным графическим изображениям. Будто парящий над неприступными горами, замок </a:t>
            </a:r>
            <a:r>
              <a:rPr lang="ru-RU" sz="1800" dirty="0" err="1"/>
              <a:t>Нойшванштайн</a:t>
            </a:r>
            <a:r>
              <a:rPr lang="ru-RU" sz="1800" dirty="0"/>
              <a:t> просто зачаровывает с первой секунды знакомства. Отреставрированный в 2009 году, замок теперь выглядит ещё более величественно и изящно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0214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598223"/>
            <a:ext cx="4116388" cy="5488517"/>
          </a:xfr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5033963" y="549275"/>
            <a:ext cx="3413125" cy="6048077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/>
              <a:t>Будучи в Западной Германии, не откажите себе в удовольствии посетить Кафедральный Собор Святых Петра и Марии в Кёльне — шедевр мирового зодчества, который никого не оставляет равнодушным. В нем впечатляет все — масштабы, величественная готическая архитектура, ценнейшие христианские реликвии и сама история его возведения.</a:t>
            </a:r>
          </a:p>
          <a:p>
            <a:r>
              <a:rPr lang="ru-RU" sz="1700" dirty="0"/>
              <a:t>Характерный строгий силуэт этого собора давно стал символом города. Широкий фасад, башни, уходящие к облакам, отблески солнца на темном камне, великолепные витражи — всё это надолго останется в памяти человека, который хоть раз увидел это величественное сооружение. Кроме того, преодолев 509 ступенек, можно подняться в одну из его 157-метровых башен и увидеть незабываемую панораму города и в подробностях рассмотреть крышу собора</a:t>
            </a:r>
            <a:br>
              <a:rPr lang="ru-RU" sz="17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02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875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106</TotalTime>
  <Words>332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Германия</vt:lpstr>
      <vt:lpstr>Презентация PowerPoint</vt:lpstr>
      <vt:lpstr>        Немецкий язык</vt:lpstr>
      <vt:lpstr>ДОСТОПРИМЕЧАТЕЛЬНОСТИ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Илья</dc:creator>
  <cp:lastModifiedBy>Олег</cp:lastModifiedBy>
  <cp:revision>9</cp:revision>
  <dcterms:created xsi:type="dcterms:W3CDTF">2014-04-20T11:05:42Z</dcterms:created>
  <dcterms:modified xsi:type="dcterms:W3CDTF">2014-04-21T17:45:20Z</dcterms:modified>
</cp:coreProperties>
</file>