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0" i="1" dirty="0" smtClean="0">
                <a:solidFill>
                  <a:srgbClr val="FF0000"/>
                </a:solidFill>
                <a:latin typeface="+mn-lt"/>
              </a:rPr>
              <a:t>Красиві та дивовижні місця природи</a:t>
            </a:r>
            <a:endParaRPr lang="ru-RU" b="0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072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1988840"/>
          </a:xfrm>
        </p:spPr>
        <p:txBody>
          <a:bodyPr/>
          <a:lstStyle/>
          <a:p>
            <a:r>
              <a:rPr lang="ru-RU" dirty="0" err="1" smtClean="0"/>
              <a:t>Національний</a:t>
            </a:r>
            <a:r>
              <a:rPr lang="ru-RU" dirty="0" smtClean="0"/>
              <a:t> парк </a:t>
            </a:r>
            <a:r>
              <a:rPr lang="ru-RU" dirty="0" err="1" smtClean="0"/>
              <a:t>Єллоустоун</a:t>
            </a:r>
            <a:r>
              <a:rPr lang="ru-RU" dirty="0"/>
              <a:t> </a:t>
            </a:r>
            <a:r>
              <a:rPr lang="ru-RU" dirty="0" err="1"/>
              <a:t>знаменитий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Сполучених</a:t>
            </a:r>
            <a:r>
              <a:rPr lang="ru-RU" dirty="0"/>
              <a:t> Штатах Америки. </a:t>
            </a:r>
            <a:r>
              <a:rPr lang="ru-RU" dirty="0" err="1"/>
              <a:t>Це</a:t>
            </a:r>
            <a:r>
              <a:rPr lang="ru-RU" dirty="0"/>
              <a:t> один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парків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, де </a:t>
            </a:r>
            <a:r>
              <a:rPr lang="ru-RU" dirty="0" err="1"/>
              <a:t>розташовано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 </a:t>
            </a:r>
            <a:r>
              <a:rPr lang="ru-RU" dirty="0" err="1"/>
              <a:t>красивих</a:t>
            </a:r>
            <a:r>
              <a:rPr lang="ru-RU" dirty="0"/>
              <a:t> </a:t>
            </a:r>
            <a:r>
              <a:rPr lang="ru-RU" dirty="0" err="1"/>
              <a:t>гейзерів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100" name="Picture 4" descr="C:\Users\White\Downloads\misto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3999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1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 </a:t>
            </a:r>
            <a:r>
              <a:rPr lang="ru-RU" sz="3100" i="1" dirty="0" err="1">
                <a:solidFill>
                  <a:schemeClr val="bg1"/>
                </a:solidFill>
                <a:effectLst/>
                <a:latin typeface="+mn-lt"/>
              </a:rPr>
              <a:t>Водоспад</a:t>
            </a:r>
            <a:r>
              <a:rPr lang="ru-RU" sz="3100" i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100" i="1" dirty="0" err="1">
                <a:solidFill>
                  <a:schemeClr val="bg1"/>
                </a:solidFill>
                <a:effectLst/>
                <a:latin typeface="+mn-lt"/>
              </a:rPr>
              <a:t>Вікторія</a:t>
            </a:r>
            <a:r>
              <a:rPr lang="ru-RU" sz="3100" i="1" dirty="0">
                <a:solidFill>
                  <a:schemeClr val="bg1"/>
                </a:solidFill>
                <a:effectLst/>
                <a:latin typeface="+mn-lt"/>
              </a:rPr>
              <a:t> (</a:t>
            </a:r>
            <a:r>
              <a:rPr lang="en-US" sz="3100" i="1" dirty="0">
                <a:solidFill>
                  <a:schemeClr val="bg1"/>
                </a:solidFill>
                <a:effectLst/>
                <a:latin typeface="+mn-lt"/>
              </a:rPr>
              <a:t>Victoria Falls), </a:t>
            </a:r>
            <a:r>
              <a:rPr lang="ru-RU" sz="3100" i="1" dirty="0" err="1">
                <a:solidFill>
                  <a:schemeClr val="bg1"/>
                </a:solidFill>
                <a:effectLst/>
                <a:latin typeface="+mn-lt"/>
              </a:rPr>
              <a:t>Замбія</a:t>
            </a:r>
            <a:r>
              <a:rPr lang="ru-RU" sz="3100" i="1" dirty="0">
                <a:solidFill>
                  <a:schemeClr val="bg1"/>
                </a:solidFill>
                <a:effectLst/>
                <a:latin typeface="+mn-lt"/>
              </a:rPr>
              <a:t> і </a:t>
            </a:r>
            <a:r>
              <a:rPr lang="ru-RU" sz="3100" i="1" dirty="0" err="1">
                <a:solidFill>
                  <a:schemeClr val="bg1"/>
                </a:solidFill>
                <a:effectLst/>
                <a:latin typeface="+mn-lt"/>
              </a:rPr>
              <a:t>Зімбабве</a:t>
            </a:r>
            <a:r>
              <a:rPr lang="ru-RU" sz="3100" i="1" dirty="0">
                <a:solidFill>
                  <a:schemeClr val="bg1"/>
                </a:solidFill>
                <a:effectLst/>
                <a:latin typeface="+mn-lt"/>
              </a:rPr>
              <a:t>.</a:t>
            </a:r>
            <a:r>
              <a:rPr lang="ru-RU" dirty="0">
                <a:solidFill>
                  <a:schemeClr val="bg1"/>
                </a:solidFill>
                <a:effectLst/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1800200"/>
          </a:xfrm>
        </p:spPr>
        <p:txBody>
          <a:bodyPr/>
          <a:lstStyle/>
          <a:p>
            <a:r>
              <a:rPr lang="ru-RU" dirty="0" err="1"/>
              <a:t>Неймовірна</a:t>
            </a:r>
            <a:r>
              <a:rPr lang="ru-RU" dirty="0"/>
              <a:t> сила і </a:t>
            </a:r>
            <a:r>
              <a:rPr lang="ru-RU" dirty="0" err="1"/>
              <a:t>сліпуча</a:t>
            </a:r>
            <a:r>
              <a:rPr lang="ru-RU" dirty="0"/>
              <a:t> краса! Напевно, </a:t>
            </a:r>
            <a:r>
              <a:rPr lang="ru-RU" dirty="0" err="1"/>
              <a:t>нікого</a:t>
            </a:r>
            <a:r>
              <a:rPr lang="ru-RU" dirty="0"/>
              <a:t> не </a:t>
            </a:r>
            <a:r>
              <a:rPr lang="ru-RU" dirty="0" err="1"/>
              <a:t>здивує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«</a:t>
            </a:r>
            <a:r>
              <a:rPr lang="ru-RU" dirty="0" err="1"/>
              <a:t>гримлячий</a:t>
            </a:r>
            <a:r>
              <a:rPr lang="ru-RU" dirty="0"/>
              <a:t> </a:t>
            </a:r>
            <a:r>
              <a:rPr lang="ru-RU" dirty="0" err="1"/>
              <a:t>дим</a:t>
            </a:r>
            <a:r>
              <a:rPr lang="ru-RU" dirty="0"/>
              <a:t>» </a:t>
            </a:r>
            <a:r>
              <a:rPr lang="ru-RU" dirty="0" err="1"/>
              <a:t>вважається</a:t>
            </a:r>
            <a:r>
              <a:rPr lang="ru-RU" dirty="0"/>
              <a:t> одним з </a:t>
            </a:r>
            <a:r>
              <a:rPr lang="ru-RU" dirty="0" err="1"/>
              <a:t>природних</a:t>
            </a:r>
            <a:r>
              <a:rPr lang="ru-RU" dirty="0"/>
              <a:t> чудес </a:t>
            </a:r>
            <a:r>
              <a:rPr lang="ru-RU" dirty="0" err="1"/>
              <a:t>світу</a:t>
            </a:r>
            <a:r>
              <a:rPr lang="ru-RU" dirty="0"/>
              <a:t> і є </a:t>
            </a:r>
            <a:r>
              <a:rPr lang="ru-RU" dirty="0" err="1"/>
              <a:t>об’єктом</a:t>
            </a:r>
            <a:r>
              <a:rPr lang="ru-RU" dirty="0"/>
              <a:t> </a:t>
            </a:r>
            <a:r>
              <a:rPr lang="ru-RU" dirty="0" err="1"/>
              <a:t>Всесвітньої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 ЮНЕСКО .</a:t>
            </a:r>
            <a:endParaRPr lang="ru-RU" dirty="0"/>
          </a:p>
        </p:txBody>
      </p:sp>
      <p:pic>
        <p:nvPicPr>
          <p:cNvPr id="6146" name="Picture 2" descr="C:\Users\White\Downloads\misto\Victoria-Fall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2886"/>
            <a:ext cx="9144000" cy="445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2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0" i="1" dirty="0" smtClean="0">
                <a:solidFill>
                  <a:schemeClr val="bg1"/>
                </a:solidFill>
                <a:latin typeface="+mn-lt"/>
              </a:rPr>
              <a:t>Дякую за увагу.</a:t>
            </a:r>
            <a:endParaRPr lang="ru-RU" sz="6000" b="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125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170" y="-15434"/>
            <a:ext cx="9150235" cy="186025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Почнемо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знаменитого </a:t>
            </a:r>
            <a:r>
              <a:rPr lang="ru-RU" dirty="0" smtClean="0"/>
              <a:t>озера </a:t>
            </a:r>
            <a:r>
              <a:rPr lang="ru-RU" dirty="0" err="1" smtClean="0"/>
              <a:t>Уюні</a:t>
            </a:r>
            <a:r>
              <a:rPr lang="ru-RU" dirty="0"/>
              <a:t> (</a:t>
            </a:r>
            <a:r>
              <a:rPr lang="ru-RU" dirty="0" err="1"/>
              <a:t>Салар</a:t>
            </a:r>
            <a:r>
              <a:rPr lang="ru-RU" dirty="0"/>
              <a:t> де </a:t>
            </a:r>
            <a:r>
              <a:rPr lang="ru-RU" dirty="0" err="1"/>
              <a:t>Уюні</a:t>
            </a:r>
            <a:r>
              <a:rPr lang="ru-RU" dirty="0"/>
              <a:t>), </a:t>
            </a:r>
            <a:r>
              <a:rPr lang="ru-RU" dirty="0" err="1"/>
              <a:t>найбільшого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солончака, де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дощу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цікавий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дзеркала</a:t>
            </a:r>
            <a:r>
              <a:rPr lang="ru-RU" dirty="0"/>
              <a:t>. </a:t>
            </a:r>
            <a:r>
              <a:rPr lang="ru-RU" dirty="0" err="1"/>
              <a:t>Уюні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популярний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і </a:t>
            </a:r>
            <a:r>
              <a:rPr lang="ru-RU" dirty="0" err="1"/>
              <a:t>мандрівників</a:t>
            </a:r>
            <a:r>
              <a:rPr lang="ru-RU" dirty="0"/>
              <a:t>, тут є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готель</a:t>
            </a:r>
            <a:r>
              <a:rPr lang="ru-RU" dirty="0"/>
              <a:t>,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122" name="Picture 2" descr="C:\Users\White\Downloads\misto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9" y="1844825"/>
            <a:ext cx="9177749" cy="50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83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0000"/>
            <a:ext cx="8208912" cy="258492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Скляний</a:t>
            </a:r>
            <a:r>
              <a:rPr lang="ru-RU" dirty="0"/>
              <a:t> пляж </a:t>
            </a:r>
            <a:r>
              <a:rPr lang="ru-RU" dirty="0" err="1"/>
              <a:t>Каліфорнії</a:t>
            </a:r>
            <a:r>
              <a:rPr lang="ru-RU" dirty="0"/>
              <a:t> в США </a:t>
            </a:r>
            <a:r>
              <a:rPr lang="ru-RU" dirty="0" err="1"/>
              <a:t>унікальний</a:t>
            </a:r>
            <a:r>
              <a:rPr lang="ru-RU" dirty="0"/>
              <a:t> за </a:t>
            </a:r>
            <a:r>
              <a:rPr lang="ru-RU" dirty="0" err="1"/>
              <a:t>своєю</a:t>
            </a:r>
            <a:r>
              <a:rPr lang="ru-RU" dirty="0"/>
              <a:t> природою. 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скелець</a:t>
            </a:r>
            <a:r>
              <a:rPr lang="ru-RU" dirty="0"/>
              <a:t>, </a:t>
            </a:r>
            <a:r>
              <a:rPr lang="ru-RU" dirty="0" err="1"/>
              <a:t>відточених</a:t>
            </a:r>
            <a:r>
              <a:rPr lang="ru-RU" dirty="0"/>
              <a:t> </a:t>
            </a:r>
            <a:r>
              <a:rPr lang="ru-RU" dirty="0" err="1"/>
              <a:t>хвилями</a:t>
            </a:r>
            <a:r>
              <a:rPr lang="ru-RU" dirty="0"/>
              <a:t> до абсолютно гладкого стану. Причиною тому стала </a:t>
            </a:r>
            <a:r>
              <a:rPr lang="ru-RU" dirty="0" err="1"/>
              <a:t>звалище</a:t>
            </a:r>
            <a:r>
              <a:rPr lang="ru-RU" dirty="0"/>
              <a:t> </a:t>
            </a:r>
            <a:r>
              <a:rPr lang="ru-RU" dirty="0" err="1"/>
              <a:t>побутових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колись </a:t>
            </a:r>
            <a:r>
              <a:rPr lang="ru-RU" dirty="0" err="1"/>
              <a:t>існувало</a:t>
            </a:r>
            <a:r>
              <a:rPr lang="ru-RU" dirty="0"/>
              <a:t> тут. У </a:t>
            </a:r>
            <a:r>
              <a:rPr lang="ru-RU" dirty="0" err="1"/>
              <a:t>підсумку</a:t>
            </a:r>
            <a:r>
              <a:rPr lang="ru-RU" dirty="0"/>
              <a:t>, природа взяла </a:t>
            </a:r>
            <a:r>
              <a:rPr lang="ru-RU" dirty="0" err="1"/>
              <a:t>своє</a:t>
            </a:r>
            <a:r>
              <a:rPr lang="ru-RU" dirty="0"/>
              <a:t> і </a:t>
            </a:r>
            <a:r>
              <a:rPr lang="ru-RU" dirty="0" err="1"/>
              <a:t>витіснила</a:t>
            </a:r>
            <a:r>
              <a:rPr lang="ru-RU" dirty="0"/>
              <a:t> гори </a:t>
            </a:r>
            <a:r>
              <a:rPr lang="ru-RU" dirty="0" err="1"/>
              <a:t>сміття</a:t>
            </a:r>
            <a:r>
              <a:rPr lang="ru-RU" dirty="0"/>
              <a:t>, </a:t>
            </a:r>
            <a:r>
              <a:rPr lang="ru-RU" dirty="0" err="1"/>
              <a:t>залишивши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красу. Зараз пляж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охороною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</a:t>
            </a:r>
          </a:p>
        </p:txBody>
      </p:sp>
      <p:pic>
        <p:nvPicPr>
          <p:cNvPr id="1026" name="Picture 2" descr="C:\Users\White\Downloads\misto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17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947"/>
            <a:ext cx="9144000" cy="1553845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dirty="0" err="1" smtClean="0"/>
              <a:t>Сент</a:t>
            </a:r>
            <a:r>
              <a:rPr lang="ru-RU" dirty="0" smtClean="0"/>
              <a:t> </a:t>
            </a:r>
            <a:r>
              <a:rPr lang="ru-RU" dirty="0" err="1" smtClean="0"/>
              <a:t>Люсія</a:t>
            </a:r>
            <a:r>
              <a:rPr lang="ru-RU" dirty="0" smtClean="0"/>
              <a:t>, </a:t>
            </a:r>
            <a:r>
              <a:rPr lang="ru-RU" dirty="0" err="1"/>
              <a:t>розкішний</a:t>
            </a:r>
            <a:r>
              <a:rPr lang="ru-RU" dirty="0"/>
              <a:t> </a:t>
            </a:r>
            <a:r>
              <a:rPr lang="ru-RU" dirty="0" err="1"/>
              <a:t>тропічний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і </a:t>
            </a:r>
            <a:r>
              <a:rPr lang="ru-RU" dirty="0" err="1"/>
              <a:t>однойменна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входить до складу </a:t>
            </a:r>
            <a:r>
              <a:rPr lang="ru-RU" dirty="0" err="1"/>
              <a:t>Карибського</a:t>
            </a:r>
            <a:r>
              <a:rPr lang="ru-RU" dirty="0"/>
              <a:t> </a:t>
            </a:r>
            <a:r>
              <a:rPr lang="ru-RU" dirty="0" err="1"/>
              <a:t>Архіпелагу</a:t>
            </a:r>
            <a:r>
              <a:rPr lang="ru-RU" dirty="0"/>
              <a:t>.</a:t>
            </a:r>
          </a:p>
        </p:txBody>
      </p:sp>
      <p:pic>
        <p:nvPicPr>
          <p:cNvPr id="2050" name="Picture 2" descr="C:\Users\White\Downloads\misto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69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2060848"/>
          </a:xfrm>
        </p:spPr>
        <p:txBody>
          <a:bodyPr/>
          <a:lstStyle/>
          <a:p>
            <a:r>
              <a:rPr lang="ru-RU" dirty="0" err="1"/>
              <a:t>Місце</a:t>
            </a:r>
            <a:r>
              <a:rPr lang="ru-RU" dirty="0"/>
              <a:t> де лава </a:t>
            </a:r>
            <a:r>
              <a:rPr lang="ru-RU" dirty="0" err="1"/>
              <a:t>зустрічається</a:t>
            </a:r>
            <a:r>
              <a:rPr lang="ru-RU" dirty="0"/>
              <a:t> з океаном, </a:t>
            </a:r>
            <a:r>
              <a:rPr lang="ru-RU" dirty="0" err="1"/>
              <a:t>Біг</a:t>
            </a:r>
            <a:r>
              <a:rPr lang="ru-RU" dirty="0"/>
              <a:t> </a:t>
            </a:r>
            <a:r>
              <a:rPr lang="ru-RU" dirty="0" err="1"/>
              <a:t>Айленд</a:t>
            </a:r>
            <a:r>
              <a:rPr lang="ru-RU" dirty="0"/>
              <a:t> на </a:t>
            </a:r>
            <a:r>
              <a:rPr lang="ru-RU" dirty="0" err="1"/>
              <a:t>Гаваях</a:t>
            </a:r>
            <a:r>
              <a:rPr lang="ru-RU" dirty="0"/>
              <a:t>. </a:t>
            </a:r>
            <a:r>
              <a:rPr lang="ru-RU" dirty="0" err="1"/>
              <a:t>Унікальне</a:t>
            </a:r>
            <a:r>
              <a:rPr lang="ru-RU" dirty="0"/>
              <a:t> </a:t>
            </a:r>
            <a:r>
              <a:rPr lang="ru-RU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, яке </a:t>
            </a:r>
            <a:r>
              <a:rPr lang="ru-RU" dirty="0" err="1"/>
              <a:t>рідко</a:t>
            </a:r>
            <a:r>
              <a:rPr lang="ru-RU" dirty="0"/>
              <a:t> де </a:t>
            </a:r>
            <a:r>
              <a:rPr lang="ru-RU" dirty="0" err="1"/>
              <a:t>побачиш</a:t>
            </a:r>
            <a:r>
              <a:rPr lang="ru-RU" dirty="0"/>
              <a:t>, </a:t>
            </a:r>
            <a:r>
              <a:rPr lang="ru-RU" dirty="0" err="1"/>
              <a:t>розпечена</a:t>
            </a:r>
            <a:r>
              <a:rPr lang="ru-RU" dirty="0"/>
              <a:t> лава </a:t>
            </a:r>
            <a:r>
              <a:rPr lang="ru-RU" dirty="0" err="1"/>
              <a:t>потрапляє</a:t>
            </a:r>
            <a:r>
              <a:rPr lang="ru-RU" dirty="0"/>
              <a:t> в </a:t>
            </a:r>
            <a:r>
              <a:rPr lang="ru-RU" dirty="0" err="1"/>
              <a:t>прохолодні</a:t>
            </a:r>
            <a:r>
              <a:rPr lang="ru-RU" dirty="0"/>
              <a:t> </a:t>
            </a:r>
            <a:r>
              <a:rPr lang="ru-RU" dirty="0" err="1"/>
              <a:t>океанічні</a:t>
            </a:r>
            <a:r>
              <a:rPr lang="ru-RU" dirty="0"/>
              <a:t> води і </a:t>
            </a:r>
            <a:r>
              <a:rPr lang="ru-RU" dirty="0" err="1"/>
              <a:t>остигає</a:t>
            </a:r>
            <a:r>
              <a:rPr lang="ru-RU" dirty="0"/>
              <a:t> </a:t>
            </a:r>
            <a:r>
              <a:rPr lang="ru-RU" dirty="0" err="1"/>
              <a:t>назавжди</a:t>
            </a:r>
            <a:r>
              <a:rPr lang="ru-RU" dirty="0"/>
              <a:t>.</a:t>
            </a:r>
          </a:p>
        </p:txBody>
      </p:sp>
      <p:pic>
        <p:nvPicPr>
          <p:cNvPr id="3074" name="Picture 2" descr="C:\Users\White\Downloads\misto\5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990"/>
            <a:ext cx="9144000" cy="482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6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1844824"/>
          </a:xfrm>
        </p:spPr>
        <p:txBody>
          <a:bodyPr/>
          <a:lstStyle/>
          <a:p>
            <a:r>
              <a:rPr lang="ru-RU" dirty="0" err="1"/>
              <a:t>Печери</a:t>
            </a:r>
            <a:r>
              <a:rPr lang="ru-RU" dirty="0"/>
              <a:t> </a:t>
            </a:r>
            <a:r>
              <a:rPr lang="ru-RU" dirty="0" err="1"/>
              <a:t>Марбл</a:t>
            </a:r>
            <a:r>
              <a:rPr lang="ru-RU" dirty="0"/>
              <a:t> в </a:t>
            </a:r>
            <a:r>
              <a:rPr lang="ru-RU" dirty="0" err="1"/>
              <a:t>Чилі</a:t>
            </a:r>
            <a:r>
              <a:rPr lang="ru-RU" dirty="0"/>
              <a:t> ( </a:t>
            </a:r>
            <a:r>
              <a:rPr lang="ru-RU" dirty="0" err="1"/>
              <a:t>Мармурові</a:t>
            </a:r>
            <a:r>
              <a:rPr lang="ru-RU" dirty="0"/>
              <a:t> </a:t>
            </a:r>
            <a:r>
              <a:rPr lang="ru-RU" dirty="0" err="1"/>
              <a:t>печери</a:t>
            </a:r>
            <a:r>
              <a:rPr lang="ru-RU" dirty="0"/>
              <a:t> </a:t>
            </a:r>
            <a:r>
              <a:rPr lang="ru-RU" dirty="0" err="1"/>
              <a:t>Чилі</a:t>
            </a:r>
            <a:r>
              <a:rPr lang="ru-RU" dirty="0"/>
              <a:t> ). 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мармуру</a:t>
            </a:r>
            <a:r>
              <a:rPr lang="ru-RU" dirty="0"/>
              <a:t> вода тут </a:t>
            </a:r>
            <a:r>
              <a:rPr lang="ru-RU" dirty="0" err="1"/>
              <a:t>здається</a:t>
            </a:r>
            <a:r>
              <a:rPr lang="ru-RU" dirty="0"/>
              <a:t> </a:t>
            </a:r>
            <a:r>
              <a:rPr lang="ru-RU" dirty="0" err="1"/>
              <a:t>ідеально</a:t>
            </a:r>
            <a:r>
              <a:rPr lang="ru-RU" dirty="0"/>
              <a:t> </a:t>
            </a:r>
            <a:r>
              <a:rPr lang="ru-RU" dirty="0" err="1"/>
              <a:t>блакитною</a:t>
            </a:r>
            <a:r>
              <a:rPr lang="ru-RU" dirty="0"/>
              <a:t>. 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досягається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відбиттю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і </a:t>
            </a:r>
            <a:r>
              <a:rPr lang="ru-RU" dirty="0" err="1"/>
              <a:t>мармуру</a:t>
            </a:r>
            <a:r>
              <a:rPr lang="ru-RU" dirty="0"/>
              <a:t>.</a:t>
            </a:r>
          </a:p>
        </p:txBody>
      </p:sp>
      <p:pic>
        <p:nvPicPr>
          <p:cNvPr id="4098" name="Picture 2" descr="C:\Users\White\Downloads\misto\0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72816"/>
            <a:ext cx="9175099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10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ru-RU" dirty="0" err="1"/>
              <a:t>Ельбрус</a:t>
            </a:r>
            <a:r>
              <a:rPr lang="ru-RU" dirty="0"/>
              <a:t>, Кабардино-</a:t>
            </a:r>
            <a:r>
              <a:rPr lang="ru-RU" dirty="0" err="1"/>
              <a:t>Балкарія</a:t>
            </a:r>
            <a:r>
              <a:rPr lang="ru-RU" dirty="0"/>
              <a:t>, </a:t>
            </a:r>
            <a:r>
              <a:rPr lang="ru-RU" dirty="0" err="1"/>
              <a:t>Росія</a:t>
            </a:r>
            <a:endParaRPr lang="ru-RU" dirty="0"/>
          </a:p>
        </p:txBody>
      </p:sp>
      <p:pic>
        <p:nvPicPr>
          <p:cNvPr id="1026" name="Picture 2" descr="C:\Users\White\Downloads\misto\0_c4bcb_7dda01ae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19"/>
            <a:ext cx="9144000" cy="597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54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3847" y="21931"/>
            <a:ext cx="9150044" cy="1946469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dirty="0" err="1" smtClean="0"/>
              <a:t>Гаряч</a:t>
            </a:r>
            <a:r>
              <a:rPr lang="uk-UA" dirty="0" smtClean="0"/>
              <a:t>і джерела </a:t>
            </a:r>
            <a:r>
              <a:rPr lang="uk-UA" dirty="0" err="1" smtClean="0"/>
              <a:t>Памуккале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розташувалися</a:t>
            </a:r>
            <a:r>
              <a:rPr lang="ru-RU" dirty="0"/>
              <a:t> на </a:t>
            </a:r>
            <a:r>
              <a:rPr lang="ru-RU" dirty="0" err="1"/>
              <a:t>скельних</a:t>
            </a:r>
            <a:r>
              <a:rPr lang="ru-RU" dirty="0"/>
              <a:t> </a:t>
            </a:r>
            <a:r>
              <a:rPr lang="ru-RU" dirty="0" err="1"/>
              <a:t>терасах</a:t>
            </a:r>
            <a:r>
              <a:rPr lang="ru-RU" dirty="0"/>
              <a:t> </a:t>
            </a:r>
            <a:r>
              <a:rPr lang="ru-RU" dirty="0" err="1"/>
              <a:t>загадкової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. 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, як і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в </a:t>
            </a:r>
            <a:r>
              <a:rPr lang="ru-RU" dirty="0" err="1"/>
              <a:t>нашому</a:t>
            </a:r>
            <a:r>
              <a:rPr lang="ru-RU" dirty="0"/>
              <a:t> списку, входить до списку </a:t>
            </a:r>
            <a:r>
              <a:rPr lang="ru-RU" dirty="0" err="1"/>
              <a:t>Всесвітньої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 ЮНЕСКО.</a:t>
            </a:r>
            <a:endParaRPr lang="ru-RU" dirty="0"/>
          </a:p>
        </p:txBody>
      </p:sp>
      <p:pic>
        <p:nvPicPr>
          <p:cNvPr id="2052" name="Picture 4" descr="C:\Users\White\Downloads\misto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8396"/>
            <a:ext cx="9144000" cy="48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1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1844824"/>
          </a:xfrm>
        </p:spPr>
        <p:txBody>
          <a:bodyPr/>
          <a:lstStyle/>
          <a:p>
            <a:r>
              <a:rPr lang="ru-RU" dirty="0" err="1"/>
              <a:t>Дощові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 Амазонки в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Америці</a:t>
            </a:r>
            <a:r>
              <a:rPr lang="ru-RU" dirty="0"/>
              <a:t> є </a:t>
            </a:r>
            <a:r>
              <a:rPr lang="ru-RU" dirty="0" err="1"/>
              <a:t>легенями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 Вони </a:t>
            </a:r>
            <a:r>
              <a:rPr lang="ru-RU" dirty="0" err="1"/>
              <a:t>розпростерлися</a:t>
            </a:r>
            <a:r>
              <a:rPr lang="ru-RU" dirty="0"/>
              <a:t> на </a:t>
            </a:r>
            <a:r>
              <a:rPr lang="ru-RU" dirty="0" err="1"/>
              <a:t>цілий</a:t>
            </a:r>
            <a:r>
              <a:rPr lang="ru-RU" dirty="0"/>
              <a:t> ряд </a:t>
            </a:r>
            <a:r>
              <a:rPr lang="ru-RU" dirty="0" err="1"/>
              <a:t>країн</a:t>
            </a:r>
            <a:r>
              <a:rPr lang="ru-RU" dirty="0"/>
              <a:t> континенту і є одним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захоплюючих</a:t>
            </a:r>
            <a:r>
              <a:rPr lang="ru-RU" dirty="0"/>
              <a:t> </a:t>
            </a:r>
            <a:r>
              <a:rPr lang="ru-RU" dirty="0" err="1"/>
              <a:t>куточків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3075" name="Picture 3" descr="C:\Users\White\Downloads\misto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92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11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</TotalTime>
  <Words>47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Красиві та дивовижні місця природи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Водоспад Вікторія (Victoria Falls), Замбія і Зімбабве. </vt:lpstr>
      <vt:lpstr>Дякую за увагу.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Красиві та дивовижні місця природи</dc:title>
  <dc:creator>White</dc:creator>
  <cp:lastModifiedBy>White</cp:lastModifiedBy>
  <cp:revision>3</cp:revision>
  <dcterms:created xsi:type="dcterms:W3CDTF">2014-11-09T21:10:44Z</dcterms:created>
  <dcterms:modified xsi:type="dcterms:W3CDTF">2014-11-09T21:44:21Z</dcterms:modified>
</cp:coreProperties>
</file>