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3%D1%80%D0%BE%D0%BF%D1%80%D0%BE%D0%BC%D0%B8%D1%81%D0%BB%D0%BE%D0%B2%D0%B8%D0%B9_%D0%BA%D0%BE%D0%BC%D0%BF%D0%BB%D0%B5%D0%BA%D1%81" TargetMode="External"/><Relationship Id="rId2" Type="http://schemas.openxmlformats.org/officeDocument/2006/relationships/hyperlink" Target="http://uk.wikipedia.org/wiki/%D0%93%D1%96%D1%80%D0%BD%D0%B8%D1%87%D0%B0_%D0%BF%D1%80%D0%BE%D0%BC%D0%B8%D1%81%D0%BB%D0%BE%D0%B2%D1%96%D1%81%D1%82%D1%8C" TargetMode="External"/><Relationship Id="rId1" Type="http://schemas.openxmlformats.org/officeDocument/2006/relationships/hyperlink" Target="http://uk.wikipedia.org/wiki/%D0%9F%D1%80%D0%BE%D0%BC%D0%B8%D1%81%D0%BB%D0%BE%D0%B2%D1%96%D1%81%D1%82%D1%8C" TargetMode="External"/><Relationship Id="rId4" Type="http://schemas.openxmlformats.org/officeDocument/2006/relationships/hyperlink" Target="http://uk.wikipedia.org/wiki/%D0%A0%D0%B5%D0%BA%D1%80%D0%B5%D0%B0%D1%86%D1%96%D1%8F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96%D1%81%D0%BE%D0%BA%D0%BE%D1%80%D0%B8%D1%81%D1%82%D1%83%D0%B2%D0%B0%D0%BD%D0%BD%D1%8F" TargetMode="External"/><Relationship Id="rId2" Type="http://schemas.openxmlformats.org/officeDocument/2006/relationships/hyperlink" Target="http://uk.wikipedia.org/wiki/%D0%92%D0%BE%D0%B4%D0%BE%D0%BA%D0%BE%D1%80%D0%B8%D1%81%D1%82%D1%83%D0%B2%D0%B0%D0%BD%D0%BD%D1%8F" TargetMode="External"/><Relationship Id="rId1" Type="http://schemas.openxmlformats.org/officeDocument/2006/relationships/hyperlink" Target="http://uk.wikipedia.org/wiki/%D0%97%D0%B5%D0%BC%D0%BB%D0%B5%D0%BA%D0%BE%D1%80%D0%B8%D1%81%D1%82%D1%83%D0%B2%D0%B0%D0%BD%D0%BD%D1%8F" TargetMode="External"/><Relationship Id="rId4" Type="http://schemas.openxmlformats.org/officeDocument/2006/relationships/hyperlink" Target="http://uk.wikipedia.org/wiki/%D0%9C%D1%96%D0%BD%D0%B5%D1%80%D0%B0%D0%BB%D1%8C%D0%BD%D1%96_%D1%80%D0%B5%D1%81%D1%83%D1%80%D1%81%D0%B8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uk.wikipedia.org/wiki/%D0%9F%D1%80%D0%B8%D1%80%D0%BE%D0%B4%D0%BD%D1%96_%D1%80%D0%B5%D1%81%D1%83%D1%80%D1%81%D0%B8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3%D1%80%D0%BE%D0%BF%D1%80%D0%BE%D0%BC%D0%B8%D1%81%D0%BB%D0%BE%D0%B2%D0%B8%D0%B9_%D0%BA%D0%BE%D0%BC%D0%BF%D0%BB%D0%B5%D0%BA%D1%81" TargetMode="External"/><Relationship Id="rId2" Type="http://schemas.openxmlformats.org/officeDocument/2006/relationships/hyperlink" Target="http://uk.wikipedia.org/wiki/%D0%93%D1%96%D1%80%D0%BD%D0%B8%D1%87%D0%B0_%D0%BF%D1%80%D0%BE%D0%BC%D0%B8%D1%81%D0%BB%D0%BE%D0%B2%D1%96%D1%81%D1%82%D1%8C" TargetMode="External"/><Relationship Id="rId1" Type="http://schemas.openxmlformats.org/officeDocument/2006/relationships/hyperlink" Target="http://uk.wikipedia.org/wiki/%D0%9F%D1%80%D0%BE%D0%BC%D0%B8%D1%81%D0%BB%D0%BE%D0%B2%D1%96%D1%81%D1%82%D1%8C" TargetMode="External"/><Relationship Id="rId4" Type="http://schemas.openxmlformats.org/officeDocument/2006/relationships/hyperlink" Target="http://uk.wikipedia.org/wiki/%D0%A0%D0%B5%D0%BA%D1%80%D0%B5%D0%B0%D1%86%D1%96%D1%8F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96%D1%81%D0%BE%D0%BA%D0%BE%D1%80%D0%B8%D1%81%D1%82%D1%83%D0%B2%D0%B0%D0%BD%D0%BD%D1%8F" TargetMode="External"/><Relationship Id="rId2" Type="http://schemas.openxmlformats.org/officeDocument/2006/relationships/hyperlink" Target="http://uk.wikipedia.org/wiki/%D0%92%D0%BE%D0%B4%D0%BE%D0%BA%D0%BE%D1%80%D0%B8%D1%81%D1%82%D1%83%D0%B2%D0%B0%D0%BD%D0%BD%D1%8F" TargetMode="External"/><Relationship Id="rId1" Type="http://schemas.openxmlformats.org/officeDocument/2006/relationships/hyperlink" Target="http://uk.wikipedia.org/wiki/%D0%97%D0%B5%D0%BC%D0%BB%D0%B5%D0%BA%D0%BE%D1%80%D0%B8%D1%81%D1%82%D1%83%D0%B2%D0%B0%D0%BD%D0%BD%D1%8F" TargetMode="External"/><Relationship Id="rId4" Type="http://schemas.openxmlformats.org/officeDocument/2006/relationships/hyperlink" Target="http://uk.wikipedia.org/wiki/%D0%9C%D1%96%D0%BD%D0%B5%D1%80%D0%B0%D0%BB%D1%8C%D0%BD%D1%96_%D1%80%D0%B5%D1%81%D1%83%D1%80%D1%81%D0%B8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uk.wikipedia.org/wiki/%D0%9F%D1%80%D0%B8%D1%80%D0%BE%D0%B4%D0%BD%D1%96_%D1%80%D0%B5%D1%81%D1%83%D1%80%D1%81%D0%B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41AD2-E577-428D-B3FE-9E0E1E28971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D93181E-5067-4B0B-807B-188E1C17125F}">
      <dgm:prSet phldrT="[Текст]"/>
      <dgm:spPr/>
      <dgm:t>
        <a:bodyPr/>
        <a:lstStyle/>
        <a:p>
          <a:r>
            <a:rPr lang="uk-UA" b="1" i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Основними видами природокористування є:</a:t>
          </a:r>
          <a:endParaRPr lang="uk-UA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3B391E7-E97B-47A1-9318-F2CA2E5E2A58}" type="parTrans" cxnId="{87747353-0E97-4DFB-A670-1639C95F7259}">
      <dgm:prSet/>
      <dgm:spPr/>
      <dgm:t>
        <a:bodyPr/>
        <a:lstStyle/>
        <a:p>
          <a:endParaRPr lang="uk-U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0A59DD5-E262-4459-98EB-CB9BEED6B321}" type="sibTrans" cxnId="{87747353-0E97-4DFB-A670-1639C95F7259}">
      <dgm:prSet/>
      <dgm:spPr/>
      <dgm:t>
        <a:bodyPr/>
        <a:lstStyle/>
        <a:p>
          <a:endParaRPr lang="uk-U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5837C6C-9A6A-4ACD-B688-3756E983A431}">
      <dgm:prSet phldrT="[Текст]"/>
      <dgm:spPr/>
      <dgm:t>
        <a:bodyPr/>
        <a:lstStyle/>
        <a:p>
          <a:r>
            <a:rPr lang="ru-RU" b="1" i="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xmlns:r="http://schemas.openxmlformats.org/officeDocument/2006/relationships" r:id="rId1" tooltip="Промисловість"/>
            </a:rPr>
            <a:t>промислове</a:t>
          </a:r>
          <a:r>
            <a:rPr lang="ru-RU" b="1" i="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(в тому числі </a:t>
          </a:r>
          <a:r>
            <a:rPr lang="ru-RU" b="1" i="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xmlns:r="http://schemas.openxmlformats.org/officeDocument/2006/relationships" r:id="rId2" tooltip="Гірнича промисловість"/>
            </a:rPr>
            <a:t>гірничо-промислове</a:t>
          </a:r>
          <a:r>
            <a:rPr lang="ru-RU" b="1" i="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),</a:t>
          </a:r>
          <a:endParaRPr lang="uk-UA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2EE40C8-D1BA-4028-B1FC-449800BC74B8}" type="parTrans" cxnId="{8B070547-A86C-4F66-8C62-90D8EE73B077}">
      <dgm:prSet/>
      <dgm:spPr/>
      <dgm:t>
        <a:bodyPr/>
        <a:lstStyle/>
        <a:p>
          <a:endParaRPr lang="uk-U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47AAAA9-12B4-4F7A-986C-E68D36DF4064}" type="sibTrans" cxnId="{8B070547-A86C-4F66-8C62-90D8EE73B077}">
      <dgm:prSet/>
      <dgm:spPr/>
      <dgm:t>
        <a:bodyPr/>
        <a:lstStyle/>
        <a:p>
          <a:endParaRPr lang="uk-U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796EC05-BC73-4562-B71F-4B352298BC43}">
      <dgm:prSet phldrT="[Текст]"/>
      <dgm:spPr/>
      <dgm:t>
        <a:bodyPr/>
        <a:lstStyle/>
        <a:p>
          <a:r>
            <a:rPr lang="uk-UA" b="1" i="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xmlns:r="http://schemas.openxmlformats.org/officeDocument/2006/relationships" r:id="rId3" tooltip="Агропромисловий комплекс"/>
            </a:rPr>
            <a:t>сільськогосподарське</a:t>
          </a:r>
          <a:r>
            <a:rPr lang="uk-UA" b="1" i="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</a:t>
          </a:r>
          <a:endParaRPr lang="uk-UA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A50325A-CBB1-463D-B623-488223C9138A}" type="parTrans" cxnId="{709A2BD2-DCBF-48A5-904F-4084FE1874D2}">
      <dgm:prSet/>
      <dgm:spPr/>
      <dgm:t>
        <a:bodyPr/>
        <a:lstStyle/>
        <a:p>
          <a:endParaRPr lang="uk-U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CDF7A63-0C7A-43C1-8D12-FFE6963B55F7}" type="sibTrans" cxnId="{709A2BD2-DCBF-48A5-904F-4084FE1874D2}">
      <dgm:prSet/>
      <dgm:spPr/>
      <dgm:t>
        <a:bodyPr/>
        <a:lstStyle/>
        <a:p>
          <a:endParaRPr lang="uk-U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1ACC88E-797C-40D1-AC3B-AB1C48C0A080}">
      <dgm:prSet phldrT="[Текст]"/>
      <dgm:spPr/>
      <dgm:t>
        <a:bodyPr/>
        <a:lstStyle/>
        <a:p>
          <a:r>
            <a:rPr lang="uk-UA" b="1" i="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xmlns:r="http://schemas.openxmlformats.org/officeDocument/2006/relationships" r:id="rId4" tooltip="Рекреація"/>
            </a:rPr>
            <a:t>рекреаційне</a:t>
          </a:r>
          <a:r>
            <a:rPr lang="uk-UA" b="1" i="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</a:t>
          </a:r>
          <a:endParaRPr lang="uk-UA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6ECB26B-271B-4C19-AA93-655C6DEC93A1}" type="parTrans" cxnId="{3ECF38B4-6505-4D15-9430-4F22EC0D17A6}">
      <dgm:prSet/>
      <dgm:spPr/>
      <dgm:t>
        <a:bodyPr/>
        <a:lstStyle/>
        <a:p>
          <a:endParaRPr lang="uk-U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6030A5D-2074-4C2B-8E02-A9306B84A035}" type="sibTrans" cxnId="{3ECF38B4-6505-4D15-9430-4F22EC0D17A6}">
      <dgm:prSet/>
      <dgm:spPr/>
      <dgm:t>
        <a:bodyPr/>
        <a:lstStyle/>
        <a:p>
          <a:endParaRPr lang="uk-UA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E211E02-7B6F-4F5A-83F8-3B06B63363F3}" type="pres">
      <dgm:prSet presAssocID="{5FD41AD2-E577-428D-B3FE-9E0E1E28971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7579CB-E7C2-4F92-8F1E-ED29E0D265BD}" type="pres">
      <dgm:prSet presAssocID="{6D93181E-5067-4B0B-807B-188E1C17125F}" presName="hierRoot1" presStyleCnt="0">
        <dgm:presLayoutVars>
          <dgm:hierBranch val="init"/>
        </dgm:presLayoutVars>
      </dgm:prSet>
      <dgm:spPr/>
    </dgm:pt>
    <dgm:pt modelId="{07C37347-9694-4F56-B093-BB0BBDB43BF5}" type="pres">
      <dgm:prSet presAssocID="{6D93181E-5067-4B0B-807B-188E1C17125F}" presName="rootComposite1" presStyleCnt="0"/>
      <dgm:spPr/>
    </dgm:pt>
    <dgm:pt modelId="{E31D8DC3-13AC-44CD-80B8-B6C6ECE4F0C3}" type="pres">
      <dgm:prSet presAssocID="{6D93181E-5067-4B0B-807B-188E1C17125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B1D19D1-108C-4B40-BA29-EA8AAE287F74}" type="pres">
      <dgm:prSet presAssocID="{6D93181E-5067-4B0B-807B-188E1C17125F}" presName="topArc1" presStyleLbl="parChTrans1D1" presStyleIdx="0" presStyleCnt="8"/>
      <dgm:spPr/>
    </dgm:pt>
    <dgm:pt modelId="{4CECE86F-1736-4DEC-A4E7-EE4E3C831963}" type="pres">
      <dgm:prSet presAssocID="{6D93181E-5067-4B0B-807B-188E1C17125F}" presName="bottomArc1" presStyleLbl="parChTrans1D1" presStyleIdx="1" presStyleCnt="8"/>
      <dgm:spPr/>
    </dgm:pt>
    <dgm:pt modelId="{1324BF6A-754D-48E3-970C-71AB2B988F34}" type="pres">
      <dgm:prSet presAssocID="{6D93181E-5067-4B0B-807B-188E1C17125F}" presName="topConnNode1" presStyleLbl="node1" presStyleIdx="0" presStyleCnt="0"/>
      <dgm:spPr/>
    </dgm:pt>
    <dgm:pt modelId="{5FB32D56-04D9-4E29-BB74-E3AF30FEE062}" type="pres">
      <dgm:prSet presAssocID="{6D93181E-5067-4B0B-807B-188E1C17125F}" presName="hierChild2" presStyleCnt="0"/>
      <dgm:spPr/>
    </dgm:pt>
    <dgm:pt modelId="{DF7878C4-EE62-47F3-8934-187A1A7DEBD9}" type="pres">
      <dgm:prSet presAssocID="{72EE40C8-D1BA-4028-B1FC-449800BC74B8}" presName="Name28" presStyleLbl="parChTrans1D2" presStyleIdx="0" presStyleCnt="3"/>
      <dgm:spPr/>
    </dgm:pt>
    <dgm:pt modelId="{F3FE90FF-2460-4A12-A4EE-3E29DE7F3B13}" type="pres">
      <dgm:prSet presAssocID="{15837C6C-9A6A-4ACD-B688-3756E983A431}" presName="hierRoot2" presStyleCnt="0">
        <dgm:presLayoutVars>
          <dgm:hierBranch val="init"/>
        </dgm:presLayoutVars>
      </dgm:prSet>
      <dgm:spPr/>
    </dgm:pt>
    <dgm:pt modelId="{25251EB8-ACA0-4B6B-AE89-68DA41605091}" type="pres">
      <dgm:prSet presAssocID="{15837C6C-9A6A-4ACD-B688-3756E983A431}" presName="rootComposite2" presStyleCnt="0"/>
      <dgm:spPr/>
    </dgm:pt>
    <dgm:pt modelId="{83EF768C-C0D4-474C-9EB3-8E341CA99813}" type="pres">
      <dgm:prSet presAssocID="{15837C6C-9A6A-4ACD-B688-3756E983A43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68B208-7894-4FCE-9BA2-29A39F0730D0}" type="pres">
      <dgm:prSet presAssocID="{15837C6C-9A6A-4ACD-B688-3756E983A431}" presName="topArc2" presStyleLbl="parChTrans1D1" presStyleIdx="2" presStyleCnt="8"/>
      <dgm:spPr/>
    </dgm:pt>
    <dgm:pt modelId="{37100884-2023-47B5-BF84-98AB5B8A0DCC}" type="pres">
      <dgm:prSet presAssocID="{15837C6C-9A6A-4ACD-B688-3756E983A431}" presName="bottomArc2" presStyleLbl="parChTrans1D1" presStyleIdx="3" presStyleCnt="8"/>
      <dgm:spPr/>
    </dgm:pt>
    <dgm:pt modelId="{BB811BB2-2265-4833-969E-6280CDA81F76}" type="pres">
      <dgm:prSet presAssocID="{15837C6C-9A6A-4ACD-B688-3756E983A431}" presName="topConnNode2" presStyleLbl="node2" presStyleIdx="0" presStyleCnt="0"/>
      <dgm:spPr/>
    </dgm:pt>
    <dgm:pt modelId="{9FC071EB-2ADB-4F2E-81F1-4217306210DF}" type="pres">
      <dgm:prSet presAssocID="{15837C6C-9A6A-4ACD-B688-3756E983A431}" presName="hierChild4" presStyleCnt="0"/>
      <dgm:spPr/>
    </dgm:pt>
    <dgm:pt modelId="{FFCA22C6-DFB0-4B06-9EE6-C16A2F1B4ACB}" type="pres">
      <dgm:prSet presAssocID="{15837C6C-9A6A-4ACD-B688-3756E983A431}" presName="hierChild5" presStyleCnt="0"/>
      <dgm:spPr/>
    </dgm:pt>
    <dgm:pt modelId="{8F1A047D-204A-44CF-9C91-D5AF34249791}" type="pres">
      <dgm:prSet presAssocID="{2A50325A-CBB1-463D-B623-488223C9138A}" presName="Name28" presStyleLbl="parChTrans1D2" presStyleIdx="1" presStyleCnt="3"/>
      <dgm:spPr/>
    </dgm:pt>
    <dgm:pt modelId="{93165613-D6B2-4059-9C39-4CA25C43D293}" type="pres">
      <dgm:prSet presAssocID="{3796EC05-BC73-4562-B71F-4B352298BC43}" presName="hierRoot2" presStyleCnt="0">
        <dgm:presLayoutVars>
          <dgm:hierBranch val="init"/>
        </dgm:presLayoutVars>
      </dgm:prSet>
      <dgm:spPr/>
    </dgm:pt>
    <dgm:pt modelId="{E583AA02-093E-4E07-9866-5ACD8644EE91}" type="pres">
      <dgm:prSet presAssocID="{3796EC05-BC73-4562-B71F-4B352298BC43}" presName="rootComposite2" presStyleCnt="0"/>
      <dgm:spPr/>
    </dgm:pt>
    <dgm:pt modelId="{5771A57E-B23C-47CA-BBBB-3F91E6E52745}" type="pres">
      <dgm:prSet presAssocID="{3796EC05-BC73-4562-B71F-4B352298BC4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0F55094-DBC5-47AD-AA6F-6881CDA5D4CE}" type="pres">
      <dgm:prSet presAssocID="{3796EC05-BC73-4562-B71F-4B352298BC43}" presName="topArc2" presStyleLbl="parChTrans1D1" presStyleIdx="4" presStyleCnt="8"/>
      <dgm:spPr/>
    </dgm:pt>
    <dgm:pt modelId="{819B52F2-2E57-4AFF-B917-BE30566808B1}" type="pres">
      <dgm:prSet presAssocID="{3796EC05-BC73-4562-B71F-4B352298BC43}" presName="bottomArc2" presStyleLbl="parChTrans1D1" presStyleIdx="5" presStyleCnt="8"/>
      <dgm:spPr/>
    </dgm:pt>
    <dgm:pt modelId="{03FAA7D7-23A3-40B6-B98D-69E12DF97140}" type="pres">
      <dgm:prSet presAssocID="{3796EC05-BC73-4562-B71F-4B352298BC43}" presName="topConnNode2" presStyleLbl="node2" presStyleIdx="0" presStyleCnt="0"/>
      <dgm:spPr/>
    </dgm:pt>
    <dgm:pt modelId="{FCE545A0-EDF2-4923-B8C4-C8FDB1419106}" type="pres">
      <dgm:prSet presAssocID="{3796EC05-BC73-4562-B71F-4B352298BC43}" presName="hierChild4" presStyleCnt="0"/>
      <dgm:spPr/>
    </dgm:pt>
    <dgm:pt modelId="{06447F0B-4122-4ADE-8718-3FBE8697C67D}" type="pres">
      <dgm:prSet presAssocID="{3796EC05-BC73-4562-B71F-4B352298BC43}" presName="hierChild5" presStyleCnt="0"/>
      <dgm:spPr/>
    </dgm:pt>
    <dgm:pt modelId="{23A6DDE0-2F51-4FAE-BA88-BA4020710A85}" type="pres">
      <dgm:prSet presAssocID="{F6ECB26B-271B-4C19-AA93-655C6DEC93A1}" presName="Name28" presStyleLbl="parChTrans1D2" presStyleIdx="2" presStyleCnt="3"/>
      <dgm:spPr/>
    </dgm:pt>
    <dgm:pt modelId="{77AF2402-42FD-4C13-8DF7-F796FFC82C2F}" type="pres">
      <dgm:prSet presAssocID="{A1ACC88E-797C-40D1-AC3B-AB1C48C0A080}" presName="hierRoot2" presStyleCnt="0">
        <dgm:presLayoutVars>
          <dgm:hierBranch val="init"/>
        </dgm:presLayoutVars>
      </dgm:prSet>
      <dgm:spPr/>
    </dgm:pt>
    <dgm:pt modelId="{CDDA06CD-E82D-4317-9AC9-287856123312}" type="pres">
      <dgm:prSet presAssocID="{A1ACC88E-797C-40D1-AC3B-AB1C48C0A080}" presName="rootComposite2" presStyleCnt="0"/>
      <dgm:spPr/>
    </dgm:pt>
    <dgm:pt modelId="{93D54A43-3C9A-421A-9F88-EA3D9C6E2BE3}" type="pres">
      <dgm:prSet presAssocID="{A1ACC88E-797C-40D1-AC3B-AB1C48C0A08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A7DD8DA-2139-4715-8A07-15F4D641576E}" type="pres">
      <dgm:prSet presAssocID="{A1ACC88E-797C-40D1-AC3B-AB1C48C0A080}" presName="topArc2" presStyleLbl="parChTrans1D1" presStyleIdx="6" presStyleCnt="8"/>
      <dgm:spPr/>
    </dgm:pt>
    <dgm:pt modelId="{5C691EE9-6410-4A1A-85A9-9E6959AF906E}" type="pres">
      <dgm:prSet presAssocID="{A1ACC88E-797C-40D1-AC3B-AB1C48C0A080}" presName="bottomArc2" presStyleLbl="parChTrans1D1" presStyleIdx="7" presStyleCnt="8"/>
      <dgm:spPr/>
    </dgm:pt>
    <dgm:pt modelId="{ADD7C631-B611-443E-90EA-DF3C4BDDE255}" type="pres">
      <dgm:prSet presAssocID="{A1ACC88E-797C-40D1-AC3B-AB1C48C0A080}" presName="topConnNode2" presStyleLbl="node2" presStyleIdx="0" presStyleCnt="0"/>
      <dgm:spPr/>
    </dgm:pt>
    <dgm:pt modelId="{0E147B02-59F1-4262-85DA-C9DD7487B369}" type="pres">
      <dgm:prSet presAssocID="{A1ACC88E-797C-40D1-AC3B-AB1C48C0A080}" presName="hierChild4" presStyleCnt="0"/>
      <dgm:spPr/>
    </dgm:pt>
    <dgm:pt modelId="{DDD678C1-3C82-459A-92C2-F1CD215CA1EE}" type="pres">
      <dgm:prSet presAssocID="{A1ACC88E-797C-40D1-AC3B-AB1C48C0A080}" presName="hierChild5" presStyleCnt="0"/>
      <dgm:spPr/>
    </dgm:pt>
    <dgm:pt modelId="{AE0E3307-63D5-4646-A5CB-CAECDD86FE0A}" type="pres">
      <dgm:prSet presAssocID="{6D93181E-5067-4B0B-807B-188E1C17125F}" presName="hierChild3" presStyleCnt="0"/>
      <dgm:spPr/>
    </dgm:pt>
  </dgm:ptLst>
  <dgm:cxnLst>
    <dgm:cxn modelId="{87747353-0E97-4DFB-A670-1639C95F7259}" srcId="{5FD41AD2-E577-428D-B3FE-9E0E1E289711}" destId="{6D93181E-5067-4B0B-807B-188E1C17125F}" srcOrd="0" destOrd="0" parTransId="{A3B391E7-E97B-47A1-9318-F2CA2E5E2A58}" sibTransId="{B0A59DD5-E262-4459-98EB-CB9BEED6B321}"/>
    <dgm:cxn modelId="{709A2BD2-DCBF-48A5-904F-4084FE1874D2}" srcId="{6D93181E-5067-4B0B-807B-188E1C17125F}" destId="{3796EC05-BC73-4562-B71F-4B352298BC43}" srcOrd="1" destOrd="0" parTransId="{2A50325A-CBB1-463D-B623-488223C9138A}" sibTransId="{8CDF7A63-0C7A-43C1-8D12-FFE6963B55F7}"/>
    <dgm:cxn modelId="{C4BBE986-C6C1-4243-8B4D-79EE5AD61DBB}" type="presOf" srcId="{6D93181E-5067-4B0B-807B-188E1C17125F}" destId="{E31D8DC3-13AC-44CD-80B8-B6C6ECE4F0C3}" srcOrd="0" destOrd="0" presId="urn:microsoft.com/office/officeart/2008/layout/HalfCircleOrganizationChart"/>
    <dgm:cxn modelId="{20C2E621-5DD5-4CDB-B635-F7D04E63BF96}" type="presOf" srcId="{72EE40C8-D1BA-4028-B1FC-449800BC74B8}" destId="{DF7878C4-EE62-47F3-8934-187A1A7DEBD9}" srcOrd="0" destOrd="0" presId="urn:microsoft.com/office/officeart/2008/layout/HalfCircleOrganizationChart"/>
    <dgm:cxn modelId="{539B2062-052B-42AF-8AE0-F4FB388C6DAF}" type="presOf" srcId="{A1ACC88E-797C-40D1-AC3B-AB1C48C0A080}" destId="{ADD7C631-B611-443E-90EA-DF3C4BDDE255}" srcOrd="1" destOrd="0" presId="urn:microsoft.com/office/officeart/2008/layout/HalfCircleOrganizationChart"/>
    <dgm:cxn modelId="{A86AAF22-8462-41E2-A9DD-99FD6B7CA3C2}" type="presOf" srcId="{15837C6C-9A6A-4ACD-B688-3756E983A431}" destId="{83EF768C-C0D4-474C-9EB3-8E341CA99813}" srcOrd="0" destOrd="0" presId="urn:microsoft.com/office/officeart/2008/layout/HalfCircleOrganizationChart"/>
    <dgm:cxn modelId="{222E974E-BFD3-4F4D-BFD9-CD07FCB90616}" type="presOf" srcId="{6D93181E-5067-4B0B-807B-188E1C17125F}" destId="{1324BF6A-754D-48E3-970C-71AB2B988F34}" srcOrd="1" destOrd="0" presId="urn:microsoft.com/office/officeart/2008/layout/HalfCircleOrganizationChart"/>
    <dgm:cxn modelId="{B4C837B4-A818-4D4F-B46B-62DAE46ABBE1}" type="presOf" srcId="{15837C6C-9A6A-4ACD-B688-3756E983A431}" destId="{BB811BB2-2265-4833-969E-6280CDA81F76}" srcOrd="1" destOrd="0" presId="urn:microsoft.com/office/officeart/2008/layout/HalfCircleOrganizationChart"/>
    <dgm:cxn modelId="{31D26BBE-5CFA-4223-986E-02010752E253}" type="presOf" srcId="{F6ECB26B-271B-4C19-AA93-655C6DEC93A1}" destId="{23A6DDE0-2F51-4FAE-BA88-BA4020710A85}" srcOrd="0" destOrd="0" presId="urn:microsoft.com/office/officeart/2008/layout/HalfCircleOrganizationChart"/>
    <dgm:cxn modelId="{BAE9ACAF-2F5F-4F6C-BFC3-D1FE1BCA8193}" type="presOf" srcId="{3796EC05-BC73-4562-B71F-4B352298BC43}" destId="{03FAA7D7-23A3-40B6-B98D-69E12DF97140}" srcOrd="1" destOrd="0" presId="urn:microsoft.com/office/officeart/2008/layout/HalfCircleOrganizationChart"/>
    <dgm:cxn modelId="{15482780-AE07-4A11-99BE-5AA57FB66888}" type="presOf" srcId="{2A50325A-CBB1-463D-B623-488223C9138A}" destId="{8F1A047D-204A-44CF-9C91-D5AF34249791}" srcOrd="0" destOrd="0" presId="urn:microsoft.com/office/officeart/2008/layout/HalfCircleOrganizationChart"/>
    <dgm:cxn modelId="{D004B4FE-27BC-47B0-9658-22D8D45C2E22}" type="presOf" srcId="{A1ACC88E-797C-40D1-AC3B-AB1C48C0A080}" destId="{93D54A43-3C9A-421A-9F88-EA3D9C6E2BE3}" srcOrd="0" destOrd="0" presId="urn:microsoft.com/office/officeart/2008/layout/HalfCircleOrganizationChart"/>
    <dgm:cxn modelId="{57ED9C54-5025-479B-87F4-D12F9EB5C3CC}" type="presOf" srcId="{5FD41AD2-E577-428D-B3FE-9E0E1E289711}" destId="{9E211E02-7B6F-4F5A-83F8-3B06B63363F3}" srcOrd="0" destOrd="0" presId="urn:microsoft.com/office/officeart/2008/layout/HalfCircleOrganizationChart"/>
    <dgm:cxn modelId="{46527B31-E838-4195-B6DC-BBCF658401EF}" type="presOf" srcId="{3796EC05-BC73-4562-B71F-4B352298BC43}" destId="{5771A57E-B23C-47CA-BBBB-3F91E6E52745}" srcOrd="0" destOrd="0" presId="urn:microsoft.com/office/officeart/2008/layout/HalfCircleOrganizationChart"/>
    <dgm:cxn modelId="{3ECF38B4-6505-4D15-9430-4F22EC0D17A6}" srcId="{6D93181E-5067-4B0B-807B-188E1C17125F}" destId="{A1ACC88E-797C-40D1-AC3B-AB1C48C0A080}" srcOrd="2" destOrd="0" parTransId="{F6ECB26B-271B-4C19-AA93-655C6DEC93A1}" sibTransId="{46030A5D-2074-4C2B-8E02-A9306B84A035}"/>
    <dgm:cxn modelId="{8B070547-A86C-4F66-8C62-90D8EE73B077}" srcId="{6D93181E-5067-4B0B-807B-188E1C17125F}" destId="{15837C6C-9A6A-4ACD-B688-3756E983A431}" srcOrd="0" destOrd="0" parTransId="{72EE40C8-D1BA-4028-B1FC-449800BC74B8}" sibTransId="{B47AAAA9-12B4-4F7A-986C-E68D36DF4064}"/>
    <dgm:cxn modelId="{FF73BA4B-B122-4001-8A10-695DD6F60B6F}" type="presParOf" srcId="{9E211E02-7B6F-4F5A-83F8-3B06B63363F3}" destId="{747579CB-E7C2-4F92-8F1E-ED29E0D265BD}" srcOrd="0" destOrd="0" presId="urn:microsoft.com/office/officeart/2008/layout/HalfCircleOrganizationChart"/>
    <dgm:cxn modelId="{E4AAC1E4-05A7-485B-A591-055333D8926D}" type="presParOf" srcId="{747579CB-E7C2-4F92-8F1E-ED29E0D265BD}" destId="{07C37347-9694-4F56-B093-BB0BBDB43BF5}" srcOrd="0" destOrd="0" presId="urn:microsoft.com/office/officeart/2008/layout/HalfCircleOrganizationChart"/>
    <dgm:cxn modelId="{CE727108-6D31-4D5D-AAB3-2B874622CB5E}" type="presParOf" srcId="{07C37347-9694-4F56-B093-BB0BBDB43BF5}" destId="{E31D8DC3-13AC-44CD-80B8-B6C6ECE4F0C3}" srcOrd="0" destOrd="0" presId="urn:microsoft.com/office/officeart/2008/layout/HalfCircleOrganizationChart"/>
    <dgm:cxn modelId="{6C760B1B-5D42-4FC8-9621-C438083C5D67}" type="presParOf" srcId="{07C37347-9694-4F56-B093-BB0BBDB43BF5}" destId="{CB1D19D1-108C-4B40-BA29-EA8AAE287F74}" srcOrd="1" destOrd="0" presId="urn:microsoft.com/office/officeart/2008/layout/HalfCircleOrganizationChart"/>
    <dgm:cxn modelId="{0B6DCE57-80C5-471D-845F-8172811F6189}" type="presParOf" srcId="{07C37347-9694-4F56-B093-BB0BBDB43BF5}" destId="{4CECE86F-1736-4DEC-A4E7-EE4E3C831963}" srcOrd="2" destOrd="0" presId="urn:microsoft.com/office/officeart/2008/layout/HalfCircleOrganizationChart"/>
    <dgm:cxn modelId="{81DA1A40-C2EC-4C08-AA21-6516C6E7E878}" type="presParOf" srcId="{07C37347-9694-4F56-B093-BB0BBDB43BF5}" destId="{1324BF6A-754D-48E3-970C-71AB2B988F34}" srcOrd="3" destOrd="0" presId="urn:microsoft.com/office/officeart/2008/layout/HalfCircleOrganizationChart"/>
    <dgm:cxn modelId="{EA40A13A-4ED4-4690-B667-A8B0F90E03A2}" type="presParOf" srcId="{747579CB-E7C2-4F92-8F1E-ED29E0D265BD}" destId="{5FB32D56-04D9-4E29-BB74-E3AF30FEE062}" srcOrd="1" destOrd="0" presId="urn:microsoft.com/office/officeart/2008/layout/HalfCircleOrganizationChart"/>
    <dgm:cxn modelId="{33070649-886D-443D-AED9-11EC5DB80EC6}" type="presParOf" srcId="{5FB32D56-04D9-4E29-BB74-E3AF30FEE062}" destId="{DF7878C4-EE62-47F3-8934-187A1A7DEBD9}" srcOrd="0" destOrd="0" presId="urn:microsoft.com/office/officeart/2008/layout/HalfCircleOrganizationChart"/>
    <dgm:cxn modelId="{5773C35E-DB7F-4D10-8B3B-D318378E0D9C}" type="presParOf" srcId="{5FB32D56-04D9-4E29-BB74-E3AF30FEE062}" destId="{F3FE90FF-2460-4A12-A4EE-3E29DE7F3B13}" srcOrd="1" destOrd="0" presId="urn:microsoft.com/office/officeart/2008/layout/HalfCircleOrganizationChart"/>
    <dgm:cxn modelId="{80B01717-7C6A-4E99-98B7-8A3DE8683DCA}" type="presParOf" srcId="{F3FE90FF-2460-4A12-A4EE-3E29DE7F3B13}" destId="{25251EB8-ACA0-4B6B-AE89-68DA41605091}" srcOrd="0" destOrd="0" presId="urn:microsoft.com/office/officeart/2008/layout/HalfCircleOrganizationChart"/>
    <dgm:cxn modelId="{7F3B6745-8832-4818-BA8C-7B006594D3BE}" type="presParOf" srcId="{25251EB8-ACA0-4B6B-AE89-68DA41605091}" destId="{83EF768C-C0D4-474C-9EB3-8E341CA99813}" srcOrd="0" destOrd="0" presId="urn:microsoft.com/office/officeart/2008/layout/HalfCircleOrganizationChart"/>
    <dgm:cxn modelId="{D2AD35C2-37C9-4FFA-9F90-86C17864A0B8}" type="presParOf" srcId="{25251EB8-ACA0-4B6B-AE89-68DA41605091}" destId="{EF68B208-7894-4FCE-9BA2-29A39F0730D0}" srcOrd="1" destOrd="0" presId="urn:microsoft.com/office/officeart/2008/layout/HalfCircleOrganizationChart"/>
    <dgm:cxn modelId="{84916E80-4B72-480F-8008-9528D60BD3E9}" type="presParOf" srcId="{25251EB8-ACA0-4B6B-AE89-68DA41605091}" destId="{37100884-2023-47B5-BF84-98AB5B8A0DCC}" srcOrd="2" destOrd="0" presId="urn:microsoft.com/office/officeart/2008/layout/HalfCircleOrganizationChart"/>
    <dgm:cxn modelId="{3C25C774-1C69-4E89-8249-80B67428508D}" type="presParOf" srcId="{25251EB8-ACA0-4B6B-AE89-68DA41605091}" destId="{BB811BB2-2265-4833-969E-6280CDA81F76}" srcOrd="3" destOrd="0" presId="urn:microsoft.com/office/officeart/2008/layout/HalfCircleOrganizationChart"/>
    <dgm:cxn modelId="{4106D3A9-BE97-4E3F-8E25-8CF15B5AACC9}" type="presParOf" srcId="{F3FE90FF-2460-4A12-A4EE-3E29DE7F3B13}" destId="{9FC071EB-2ADB-4F2E-81F1-4217306210DF}" srcOrd="1" destOrd="0" presId="urn:microsoft.com/office/officeart/2008/layout/HalfCircleOrganizationChart"/>
    <dgm:cxn modelId="{11C6CC24-7F73-4384-BF50-5C72144352EB}" type="presParOf" srcId="{F3FE90FF-2460-4A12-A4EE-3E29DE7F3B13}" destId="{FFCA22C6-DFB0-4B06-9EE6-C16A2F1B4ACB}" srcOrd="2" destOrd="0" presId="urn:microsoft.com/office/officeart/2008/layout/HalfCircleOrganizationChart"/>
    <dgm:cxn modelId="{C5148A45-4448-4F41-87B5-DE1DC6D85BE7}" type="presParOf" srcId="{5FB32D56-04D9-4E29-BB74-E3AF30FEE062}" destId="{8F1A047D-204A-44CF-9C91-D5AF34249791}" srcOrd="2" destOrd="0" presId="urn:microsoft.com/office/officeart/2008/layout/HalfCircleOrganizationChart"/>
    <dgm:cxn modelId="{A6C5BB0B-3103-4484-BA4E-F7FC60C302BB}" type="presParOf" srcId="{5FB32D56-04D9-4E29-BB74-E3AF30FEE062}" destId="{93165613-D6B2-4059-9C39-4CA25C43D293}" srcOrd="3" destOrd="0" presId="urn:microsoft.com/office/officeart/2008/layout/HalfCircleOrganizationChart"/>
    <dgm:cxn modelId="{E16C2AF5-B9FD-4F05-B560-94237863BE61}" type="presParOf" srcId="{93165613-D6B2-4059-9C39-4CA25C43D293}" destId="{E583AA02-093E-4E07-9866-5ACD8644EE91}" srcOrd="0" destOrd="0" presId="urn:microsoft.com/office/officeart/2008/layout/HalfCircleOrganizationChart"/>
    <dgm:cxn modelId="{9E122D3B-45BA-4252-9785-502E5C12801B}" type="presParOf" srcId="{E583AA02-093E-4E07-9866-5ACD8644EE91}" destId="{5771A57E-B23C-47CA-BBBB-3F91E6E52745}" srcOrd="0" destOrd="0" presId="urn:microsoft.com/office/officeart/2008/layout/HalfCircleOrganizationChart"/>
    <dgm:cxn modelId="{A13AA959-8BFC-4D18-AEF8-459C7D6CEB4E}" type="presParOf" srcId="{E583AA02-093E-4E07-9866-5ACD8644EE91}" destId="{10F55094-DBC5-47AD-AA6F-6881CDA5D4CE}" srcOrd="1" destOrd="0" presId="urn:microsoft.com/office/officeart/2008/layout/HalfCircleOrganizationChart"/>
    <dgm:cxn modelId="{EDEA0B57-F48D-45A9-8ADC-7423155AD60B}" type="presParOf" srcId="{E583AA02-093E-4E07-9866-5ACD8644EE91}" destId="{819B52F2-2E57-4AFF-B917-BE30566808B1}" srcOrd="2" destOrd="0" presId="urn:microsoft.com/office/officeart/2008/layout/HalfCircleOrganizationChart"/>
    <dgm:cxn modelId="{27EB2E1F-6C0A-44D5-8365-C7AA3206CA4B}" type="presParOf" srcId="{E583AA02-093E-4E07-9866-5ACD8644EE91}" destId="{03FAA7D7-23A3-40B6-B98D-69E12DF97140}" srcOrd="3" destOrd="0" presId="urn:microsoft.com/office/officeart/2008/layout/HalfCircleOrganizationChart"/>
    <dgm:cxn modelId="{D993F9E2-6CCB-48B1-9EF1-5C8E35034B2E}" type="presParOf" srcId="{93165613-D6B2-4059-9C39-4CA25C43D293}" destId="{FCE545A0-EDF2-4923-B8C4-C8FDB1419106}" srcOrd="1" destOrd="0" presId="urn:microsoft.com/office/officeart/2008/layout/HalfCircleOrganizationChart"/>
    <dgm:cxn modelId="{C7E5AAEB-DD17-41E4-BDAE-E360675EBED4}" type="presParOf" srcId="{93165613-D6B2-4059-9C39-4CA25C43D293}" destId="{06447F0B-4122-4ADE-8718-3FBE8697C67D}" srcOrd="2" destOrd="0" presId="urn:microsoft.com/office/officeart/2008/layout/HalfCircleOrganizationChart"/>
    <dgm:cxn modelId="{855155B7-0E9D-463E-A704-D6A60956D0BF}" type="presParOf" srcId="{5FB32D56-04D9-4E29-BB74-E3AF30FEE062}" destId="{23A6DDE0-2F51-4FAE-BA88-BA4020710A85}" srcOrd="4" destOrd="0" presId="urn:microsoft.com/office/officeart/2008/layout/HalfCircleOrganizationChart"/>
    <dgm:cxn modelId="{B3875C70-D657-4954-B2E8-E8EC1F0195E9}" type="presParOf" srcId="{5FB32D56-04D9-4E29-BB74-E3AF30FEE062}" destId="{77AF2402-42FD-4C13-8DF7-F796FFC82C2F}" srcOrd="5" destOrd="0" presId="urn:microsoft.com/office/officeart/2008/layout/HalfCircleOrganizationChart"/>
    <dgm:cxn modelId="{1DF33986-4CF4-433C-B762-2DFFC07A094D}" type="presParOf" srcId="{77AF2402-42FD-4C13-8DF7-F796FFC82C2F}" destId="{CDDA06CD-E82D-4317-9AC9-287856123312}" srcOrd="0" destOrd="0" presId="urn:microsoft.com/office/officeart/2008/layout/HalfCircleOrganizationChart"/>
    <dgm:cxn modelId="{3FD605A6-FD07-4459-B5D6-1FE76D2A5B71}" type="presParOf" srcId="{CDDA06CD-E82D-4317-9AC9-287856123312}" destId="{93D54A43-3C9A-421A-9F88-EA3D9C6E2BE3}" srcOrd="0" destOrd="0" presId="urn:microsoft.com/office/officeart/2008/layout/HalfCircleOrganizationChart"/>
    <dgm:cxn modelId="{D857E253-FEC8-4C66-9291-26432B2957DC}" type="presParOf" srcId="{CDDA06CD-E82D-4317-9AC9-287856123312}" destId="{9A7DD8DA-2139-4715-8A07-15F4D641576E}" srcOrd="1" destOrd="0" presId="urn:microsoft.com/office/officeart/2008/layout/HalfCircleOrganizationChart"/>
    <dgm:cxn modelId="{61D385E9-F136-4865-920F-9FA67E3B6C4B}" type="presParOf" srcId="{CDDA06CD-E82D-4317-9AC9-287856123312}" destId="{5C691EE9-6410-4A1A-85A9-9E6959AF906E}" srcOrd="2" destOrd="0" presId="urn:microsoft.com/office/officeart/2008/layout/HalfCircleOrganizationChart"/>
    <dgm:cxn modelId="{B6A861AD-E1CC-4CE2-996D-C8D56A8DB1B9}" type="presParOf" srcId="{CDDA06CD-E82D-4317-9AC9-287856123312}" destId="{ADD7C631-B611-443E-90EA-DF3C4BDDE255}" srcOrd="3" destOrd="0" presId="urn:microsoft.com/office/officeart/2008/layout/HalfCircleOrganizationChart"/>
    <dgm:cxn modelId="{423DD647-FF83-40A0-A832-6141528E4CAF}" type="presParOf" srcId="{77AF2402-42FD-4C13-8DF7-F796FFC82C2F}" destId="{0E147B02-59F1-4262-85DA-C9DD7487B369}" srcOrd="1" destOrd="0" presId="urn:microsoft.com/office/officeart/2008/layout/HalfCircleOrganizationChart"/>
    <dgm:cxn modelId="{0F165CDA-27B0-4167-AAB3-1FE2661472CE}" type="presParOf" srcId="{77AF2402-42FD-4C13-8DF7-F796FFC82C2F}" destId="{DDD678C1-3C82-459A-92C2-F1CD215CA1EE}" srcOrd="2" destOrd="0" presId="urn:microsoft.com/office/officeart/2008/layout/HalfCircleOrganizationChart"/>
    <dgm:cxn modelId="{9E5BCAF4-E746-43BA-8F2C-FAB366C4E4B0}" type="presParOf" srcId="{747579CB-E7C2-4F92-8F1E-ED29E0D265BD}" destId="{AE0E3307-63D5-4646-A5CB-CAECDD86FE0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8CBB4-1396-4B69-AFAB-CE8C4EBA5209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7A2FACD-A0A0-41DC-A118-FB2B83CF7DF0}">
      <dgm:prSet phldrT="[Текст]" custT="1"/>
      <dgm:spPr/>
      <dgm:t>
        <a:bodyPr/>
        <a:lstStyle/>
        <a:p>
          <a:r>
            <a:rPr lang="ru-RU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За характером </a:t>
          </a:r>
          <a:r>
            <a:rPr lang="ru-RU" sz="1400" b="1" i="0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використання</a:t>
          </a:r>
          <a:r>
            <a:rPr lang="ru-RU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ru-RU" sz="1400" b="1" i="0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природних</a:t>
          </a:r>
          <a:r>
            <a:rPr lang="ru-RU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ru-RU" sz="1400" b="1" i="0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ресурсів</a:t>
          </a:r>
          <a:r>
            <a:rPr lang="ru-RU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ru-RU" sz="1400" b="1" i="0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розрізняють</a:t>
          </a:r>
          <a:r>
            <a:rPr lang="ru-RU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:</a:t>
          </a:r>
          <a:endParaRPr lang="uk-UA" sz="14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9556F635-2528-4968-B7CE-B92DF875C71B}" type="parTrans" cxnId="{48EBFF5E-A6DD-4728-BFD7-C4A1390F0C06}">
      <dgm:prSet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9A24188-63BD-4AB1-9207-A4852EDD45D4}" type="sibTrans" cxnId="{48EBFF5E-A6DD-4728-BFD7-C4A1390F0C06}">
      <dgm:prSet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3E40CB26-9598-43E0-AEA1-144E3C2A11E2}">
      <dgm:prSet phldrT="[Текст]" custT="1"/>
      <dgm:spPr/>
      <dgm:t>
        <a:bodyPr/>
        <a:lstStyle/>
        <a:p>
          <a:r>
            <a:rPr lang="uk-UA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hlinkClick xmlns:r="http://schemas.openxmlformats.org/officeDocument/2006/relationships" r:id="rId1" tooltip="Землекористування"/>
            </a:rPr>
            <a:t>землекористування</a:t>
          </a:r>
          <a:r>
            <a:rPr lang="uk-UA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,</a:t>
          </a:r>
          <a:endParaRPr lang="uk-UA" sz="14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4AF7019-5E1D-4DB7-AF8B-3C8B1C75E6F9}" type="parTrans" cxnId="{197D6848-33CA-45E5-A60F-501DD044864D}">
      <dgm:prSet custT="1"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DFC40062-D3F0-4058-B5FB-1FFEA6C012CE}" type="sibTrans" cxnId="{197D6848-33CA-45E5-A60F-501DD044864D}">
      <dgm:prSet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62E617E-6A48-454B-90B9-CF903436FFC2}">
      <dgm:prSet phldrT="[Текст]" custT="1"/>
      <dgm:spPr/>
      <dgm:t>
        <a:bodyPr/>
        <a:lstStyle/>
        <a:p>
          <a:r>
            <a:rPr lang="uk-UA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hlinkClick xmlns:r="http://schemas.openxmlformats.org/officeDocument/2006/relationships" r:id="rId2" tooltip="Водокористування"/>
            </a:rPr>
            <a:t>водокористування</a:t>
          </a:r>
          <a:r>
            <a:rPr lang="uk-UA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,</a:t>
          </a:r>
          <a:endParaRPr lang="uk-UA" sz="14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78E3714F-C507-433E-B931-D0CC0C18EE61}" type="parTrans" cxnId="{EFAAA215-5F91-43CB-B908-349BFA773738}">
      <dgm:prSet custT="1"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0682547-357B-42CE-B98E-B63D645A54D1}" type="sibTrans" cxnId="{EFAAA215-5F91-43CB-B908-349BFA773738}">
      <dgm:prSet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DFA7C3CE-245D-4ABD-AF9F-5E15FE049799}">
      <dgm:prSet custT="1"/>
      <dgm:spPr/>
      <dgm:t>
        <a:bodyPr/>
        <a:lstStyle/>
        <a:p>
          <a:r>
            <a:rPr lang="uk-UA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hlinkClick xmlns:r="http://schemas.openxmlformats.org/officeDocument/2006/relationships" r:id="rId3" tooltip="Лісокористування"/>
            </a:rPr>
            <a:t>лісокористування</a:t>
          </a:r>
          <a:r>
            <a:rPr lang="uk-UA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,</a:t>
          </a:r>
          <a:endParaRPr lang="uk-UA" sz="14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1DC9483F-F511-4C1E-A77F-6EC786D151FD}" type="parTrans" cxnId="{5D9C8E0B-D33C-41DA-B462-EAB6B67384C8}">
      <dgm:prSet custT="1"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9507454E-398C-4897-875B-ADA714D4A048}" type="sibTrans" cxnId="{5D9C8E0B-D33C-41DA-B462-EAB6B67384C8}">
      <dgm:prSet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208BA3C2-CDFD-4357-82B0-9C6CB09E3D15}">
      <dgm:prSet custT="1"/>
      <dgm:spPr/>
      <dgm:t>
        <a:bodyPr/>
        <a:lstStyle/>
        <a:p>
          <a:r>
            <a:rPr lang="uk-UA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використання </a:t>
          </a:r>
          <a:r>
            <a:rPr lang="uk-UA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hlinkClick xmlns:r="http://schemas.openxmlformats.org/officeDocument/2006/relationships" r:id="rId4" tooltip="Мінеральні ресурси"/>
            </a:rPr>
            <a:t>мінеральних ресурсів</a:t>
          </a:r>
          <a:r>
            <a:rPr lang="uk-UA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,</a:t>
          </a:r>
          <a:endParaRPr lang="uk-UA" sz="14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9EB43A7F-B620-414F-ACCA-38C2E9B6E3A0}" type="parTrans" cxnId="{C115352D-8C7C-4A70-8B2A-F3900F7690C3}">
      <dgm:prSet custT="1"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79E69AF0-5C73-4E0A-A860-DE4FF372C8D7}" type="sibTrans" cxnId="{C115352D-8C7C-4A70-8B2A-F3900F7690C3}">
      <dgm:prSet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7D1F38F9-00D2-47D4-8BDD-28B4A7BCE572}">
      <dgm:prSet custT="1"/>
      <dgm:spPr/>
      <dgm:t>
        <a:bodyPr/>
        <a:lstStyle/>
        <a:p>
          <a:r>
            <a:rPr lang="uk-UA" sz="1400" b="1" i="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інші види природокористування.</a:t>
          </a:r>
          <a:endParaRPr lang="uk-UA" sz="14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396C964B-4127-4096-96A0-ABC53EFC1051}" type="parTrans" cxnId="{F6279B27-A500-4CDE-8549-62869580839C}">
      <dgm:prSet custT="1"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1ABCE39F-5448-4AA8-ADD0-9EF6C64ACC2C}" type="sibTrans" cxnId="{F6279B27-A500-4CDE-8549-62869580839C}">
      <dgm:prSet/>
      <dgm:spPr/>
      <dgm:t>
        <a:bodyPr/>
        <a:lstStyle/>
        <a:p>
          <a:endParaRPr lang="uk-UA" sz="1400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C459403-8A73-44B7-BC22-BC43797BA8F9}" type="pres">
      <dgm:prSet presAssocID="{56A8CBB4-1396-4B69-AFAB-CE8C4EBA52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011177F-214E-44A5-B9C8-3B110F76D3D0}" type="pres">
      <dgm:prSet presAssocID="{A7A2FACD-A0A0-41DC-A118-FB2B83CF7DF0}" presName="root1" presStyleCnt="0"/>
      <dgm:spPr/>
    </dgm:pt>
    <dgm:pt modelId="{45957634-4529-499B-9182-C3C3290E6E5A}" type="pres">
      <dgm:prSet presAssocID="{A7A2FACD-A0A0-41DC-A118-FB2B83CF7DF0}" presName="LevelOneTextNode" presStyleLbl="node0" presStyleIdx="0" presStyleCnt="1" custScaleX="107817" custScaleY="115051" custLinFactY="-33172" custLinFactNeighborX="-61181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D323F54-5FCD-456C-B9C1-FCC7BA215A94}" type="pres">
      <dgm:prSet presAssocID="{A7A2FACD-A0A0-41DC-A118-FB2B83CF7DF0}" presName="level2hierChild" presStyleCnt="0"/>
      <dgm:spPr/>
    </dgm:pt>
    <dgm:pt modelId="{E339DE1F-E212-4FF4-ABA5-CFD554FCE8CF}" type="pres">
      <dgm:prSet presAssocID="{E4AF7019-5E1D-4DB7-AF8B-3C8B1C75E6F9}" presName="conn2-1" presStyleLbl="parChTrans1D2" presStyleIdx="0" presStyleCnt="5"/>
      <dgm:spPr/>
    </dgm:pt>
    <dgm:pt modelId="{D6AD095A-53F2-42FC-B8E5-9369F6846A8E}" type="pres">
      <dgm:prSet presAssocID="{E4AF7019-5E1D-4DB7-AF8B-3C8B1C75E6F9}" presName="connTx" presStyleLbl="parChTrans1D2" presStyleIdx="0" presStyleCnt="5"/>
      <dgm:spPr/>
    </dgm:pt>
    <dgm:pt modelId="{5F996DE4-C45C-40BC-AD1E-ECB25FDB315F}" type="pres">
      <dgm:prSet presAssocID="{3E40CB26-9598-43E0-AEA1-144E3C2A11E2}" presName="root2" presStyleCnt="0"/>
      <dgm:spPr/>
    </dgm:pt>
    <dgm:pt modelId="{9E279EB0-B857-4B9F-BF0E-CD39611B21D3}" type="pres">
      <dgm:prSet presAssocID="{3E40CB26-9598-43E0-AEA1-144E3C2A11E2}" presName="LevelTwoTextNode" presStyleLbl="node2" presStyleIdx="0" presStyleCnt="5" custLinFactNeighborX="-51952" custLinFactNeighborY="704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5AC94E3-C1A8-42B9-9D69-481DD955FE43}" type="pres">
      <dgm:prSet presAssocID="{3E40CB26-9598-43E0-AEA1-144E3C2A11E2}" presName="level3hierChild" presStyleCnt="0"/>
      <dgm:spPr/>
    </dgm:pt>
    <dgm:pt modelId="{7F153FAA-9352-45E6-A663-5E6CDCEED125}" type="pres">
      <dgm:prSet presAssocID="{78E3714F-C507-433E-B931-D0CC0C18EE61}" presName="conn2-1" presStyleLbl="parChTrans1D2" presStyleIdx="1" presStyleCnt="5"/>
      <dgm:spPr/>
    </dgm:pt>
    <dgm:pt modelId="{087741BD-B560-4E78-B168-6F33AB84DE77}" type="pres">
      <dgm:prSet presAssocID="{78E3714F-C507-433E-B931-D0CC0C18EE61}" presName="connTx" presStyleLbl="parChTrans1D2" presStyleIdx="1" presStyleCnt="5"/>
      <dgm:spPr/>
    </dgm:pt>
    <dgm:pt modelId="{6F5E07F9-7D75-4E2D-A981-FB9DEFE9DEA7}" type="pres">
      <dgm:prSet presAssocID="{C62E617E-6A48-454B-90B9-CF903436FFC2}" presName="root2" presStyleCnt="0"/>
      <dgm:spPr/>
    </dgm:pt>
    <dgm:pt modelId="{30DF18CD-D47E-4146-859F-ACC31CBEB4CF}" type="pres">
      <dgm:prSet presAssocID="{C62E617E-6A48-454B-90B9-CF903436FFC2}" presName="LevelTwoTextNode" presStyleLbl="node2" presStyleIdx="1" presStyleCnt="5" custLinFactNeighborX="15353" custLinFactNeighborY="421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FFBB44E-C523-42DC-A9A9-878D91C233B4}" type="pres">
      <dgm:prSet presAssocID="{C62E617E-6A48-454B-90B9-CF903436FFC2}" presName="level3hierChild" presStyleCnt="0"/>
      <dgm:spPr/>
    </dgm:pt>
    <dgm:pt modelId="{9F94DC6D-CC3C-4646-B5DB-92AFCFBF9B4D}" type="pres">
      <dgm:prSet presAssocID="{1DC9483F-F511-4C1E-A77F-6EC786D151FD}" presName="conn2-1" presStyleLbl="parChTrans1D2" presStyleIdx="2" presStyleCnt="5"/>
      <dgm:spPr/>
    </dgm:pt>
    <dgm:pt modelId="{F8B2FDF4-69F6-42CD-A670-02BF0579F5E6}" type="pres">
      <dgm:prSet presAssocID="{1DC9483F-F511-4C1E-A77F-6EC786D151FD}" presName="connTx" presStyleLbl="parChTrans1D2" presStyleIdx="2" presStyleCnt="5"/>
      <dgm:spPr/>
    </dgm:pt>
    <dgm:pt modelId="{4088E97F-63A8-4281-B4DA-CAD62B3E7BBE}" type="pres">
      <dgm:prSet presAssocID="{DFA7C3CE-245D-4ABD-AF9F-5E15FE049799}" presName="root2" presStyleCnt="0"/>
      <dgm:spPr/>
    </dgm:pt>
    <dgm:pt modelId="{00A103CD-3E36-45D4-9035-BCBCE35F37A5}" type="pres">
      <dgm:prSet presAssocID="{DFA7C3CE-245D-4ABD-AF9F-5E15FE049799}" presName="LevelTwoTextNode" presStyleLbl="node2" presStyleIdx="2" presStyleCnt="5" custLinFactNeighborX="49005" custLinFactNeighborY="139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4DB63D2-9B7D-4C98-9EAD-8B7250B069B3}" type="pres">
      <dgm:prSet presAssocID="{DFA7C3CE-245D-4ABD-AF9F-5E15FE049799}" presName="level3hierChild" presStyleCnt="0"/>
      <dgm:spPr/>
    </dgm:pt>
    <dgm:pt modelId="{52EDC799-7A67-4F14-947D-05BA64020651}" type="pres">
      <dgm:prSet presAssocID="{9EB43A7F-B620-414F-ACCA-38C2E9B6E3A0}" presName="conn2-1" presStyleLbl="parChTrans1D2" presStyleIdx="3" presStyleCnt="5"/>
      <dgm:spPr/>
    </dgm:pt>
    <dgm:pt modelId="{B3D9C1E9-5464-41ED-B593-CF4C29B04C00}" type="pres">
      <dgm:prSet presAssocID="{9EB43A7F-B620-414F-ACCA-38C2E9B6E3A0}" presName="connTx" presStyleLbl="parChTrans1D2" presStyleIdx="3" presStyleCnt="5"/>
      <dgm:spPr/>
    </dgm:pt>
    <dgm:pt modelId="{97208440-40B8-45F1-8137-58DA9325B72F}" type="pres">
      <dgm:prSet presAssocID="{208BA3C2-CDFD-4357-82B0-9C6CB09E3D15}" presName="root2" presStyleCnt="0"/>
      <dgm:spPr/>
    </dgm:pt>
    <dgm:pt modelId="{90FA428F-FA2B-49D0-AFEE-C3D6815E10EA}" type="pres">
      <dgm:prSet presAssocID="{208BA3C2-CDFD-4357-82B0-9C6CB09E3D15}" presName="LevelTwoTextNode" presStyleLbl="node2" presStyleIdx="3" presStyleCnt="5" custLinFactNeighborX="11614" custLinFactNeighborY="-143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78E6A55-2699-41FE-84FE-5717A0392D56}" type="pres">
      <dgm:prSet presAssocID="{208BA3C2-CDFD-4357-82B0-9C6CB09E3D15}" presName="level3hierChild" presStyleCnt="0"/>
      <dgm:spPr/>
    </dgm:pt>
    <dgm:pt modelId="{A4EB2D7A-65C9-4244-A1E1-71A36BA4C516}" type="pres">
      <dgm:prSet presAssocID="{396C964B-4127-4096-96A0-ABC53EFC1051}" presName="conn2-1" presStyleLbl="parChTrans1D2" presStyleIdx="4" presStyleCnt="5"/>
      <dgm:spPr/>
    </dgm:pt>
    <dgm:pt modelId="{88A05583-C72C-45BC-B078-E3A7B83D3F79}" type="pres">
      <dgm:prSet presAssocID="{396C964B-4127-4096-96A0-ABC53EFC1051}" presName="connTx" presStyleLbl="parChTrans1D2" presStyleIdx="4" presStyleCnt="5"/>
      <dgm:spPr/>
    </dgm:pt>
    <dgm:pt modelId="{1451FAB2-AF35-4E50-9733-9F887261D134}" type="pres">
      <dgm:prSet presAssocID="{7D1F38F9-00D2-47D4-8BDD-28B4A7BCE572}" presName="root2" presStyleCnt="0"/>
      <dgm:spPr/>
    </dgm:pt>
    <dgm:pt modelId="{D932FC51-F648-4CBD-A9CF-BE4076981BCD}" type="pres">
      <dgm:prSet presAssocID="{7D1F38F9-00D2-47D4-8BDD-28B4A7BCE572}" presName="LevelTwoTextNode" presStyleLbl="node2" presStyleIdx="4" presStyleCnt="5" custLinFactNeighborX="-44474" custLinFactNeighborY="-425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706834B-BB43-47F4-A22B-AB8C0CD456EA}" type="pres">
      <dgm:prSet presAssocID="{7D1F38F9-00D2-47D4-8BDD-28B4A7BCE572}" presName="level3hierChild" presStyleCnt="0"/>
      <dgm:spPr/>
    </dgm:pt>
  </dgm:ptLst>
  <dgm:cxnLst>
    <dgm:cxn modelId="{ED776A72-4151-44F8-8078-AF89E0E03C08}" type="presOf" srcId="{C62E617E-6A48-454B-90B9-CF903436FFC2}" destId="{30DF18CD-D47E-4146-859F-ACC31CBEB4CF}" srcOrd="0" destOrd="0" presId="urn:microsoft.com/office/officeart/2005/8/layout/hierarchy2"/>
    <dgm:cxn modelId="{9814229F-ADF1-4939-A477-91A0F1270E62}" type="presOf" srcId="{9EB43A7F-B620-414F-ACCA-38C2E9B6E3A0}" destId="{52EDC799-7A67-4F14-947D-05BA64020651}" srcOrd="0" destOrd="0" presId="urn:microsoft.com/office/officeart/2005/8/layout/hierarchy2"/>
    <dgm:cxn modelId="{F6279B27-A500-4CDE-8549-62869580839C}" srcId="{A7A2FACD-A0A0-41DC-A118-FB2B83CF7DF0}" destId="{7D1F38F9-00D2-47D4-8BDD-28B4A7BCE572}" srcOrd="4" destOrd="0" parTransId="{396C964B-4127-4096-96A0-ABC53EFC1051}" sibTransId="{1ABCE39F-5448-4AA8-ADD0-9EF6C64ACC2C}"/>
    <dgm:cxn modelId="{D41E17A1-06A0-4E9D-BF4C-8FA34F7645E0}" type="presOf" srcId="{208BA3C2-CDFD-4357-82B0-9C6CB09E3D15}" destId="{90FA428F-FA2B-49D0-AFEE-C3D6815E10EA}" srcOrd="0" destOrd="0" presId="urn:microsoft.com/office/officeart/2005/8/layout/hierarchy2"/>
    <dgm:cxn modelId="{8CC16C20-5029-40BB-9EEA-0FAF76F2D1DB}" type="presOf" srcId="{1DC9483F-F511-4C1E-A77F-6EC786D151FD}" destId="{9F94DC6D-CC3C-4646-B5DB-92AFCFBF9B4D}" srcOrd="0" destOrd="0" presId="urn:microsoft.com/office/officeart/2005/8/layout/hierarchy2"/>
    <dgm:cxn modelId="{7F37B81C-8170-4D85-BB70-DBF1DB46AD58}" type="presOf" srcId="{E4AF7019-5E1D-4DB7-AF8B-3C8B1C75E6F9}" destId="{E339DE1F-E212-4FF4-ABA5-CFD554FCE8CF}" srcOrd="0" destOrd="0" presId="urn:microsoft.com/office/officeart/2005/8/layout/hierarchy2"/>
    <dgm:cxn modelId="{6AFE98A3-08DA-467C-95DE-CAD1742B909D}" type="presOf" srcId="{56A8CBB4-1396-4B69-AFAB-CE8C4EBA5209}" destId="{CC459403-8A73-44B7-BC22-BC43797BA8F9}" srcOrd="0" destOrd="0" presId="urn:microsoft.com/office/officeart/2005/8/layout/hierarchy2"/>
    <dgm:cxn modelId="{FC262D03-9820-4EF7-A4FA-9CDED62A1C0F}" type="presOf" srcId="{3E40CB26-9598-43E0-AEA1-144E3C2A11E2}" destId="{9E279EB0-B857-4B9F-BF0E-CD39611B21D3}" srcOrd="0" destOrd="0" presId="urn:microsoft.com/office/officeart/2005/8/layout/hierarchy2"/>
    <dgm:cxn modelId="{197D6848-33CA-45E5-A60F-501DD044864D}" srcId="{A7A2FACD-A0A0-41DC-A118-FB2B83CF7DF0}" destId="{3E40CB26-9598-43E0-AEA1-144E3C2A11E2}" srcOrd="0" destOrd="0" parTransId="{E4AF7019-5E1D-4DB7-AF8B-3C8B1C75E6F9}" sibTransId="{DFC40062-D3F0-4058-B5FB-1FFEA6C012CE}"/>
    <dgm:cxn modelId="{9A510112-4E1C-46BB-9690-45A7D279E829}" type="presOf" srcId="{7D1F38F9-00D2-47D4-8BDD-28B4A7BCE572}" destId="{D932FC51-F648-4CBD-A9CF-BE4076981BCD}" srcOrd="0" destOrd="0" presId="urn:microsoft.com/office/officeart/2005/8/layout/hierarchy2"/>
    <dgm:cxn modelId="{2BFCDB87-F2F4-4A79-A086-D0C6E27831D4}" type="presOf" srcId="{A7A2FACD-A0A0-41DC-A118-FB2B83CF7DF0}" destId="{45957634-4529-499B-9182-C3C3290E6E5A}" srcOrd="0" destOrd="0" presId="urn:microsoft.com/office/officeart/2005/8/layout/hierarchy2"/>
    <dgm:cxn modelId="{4038E100-C3AE-404F-975E-A6C30A3133D8}" type="presOf" srcId="{E4AF7019-5E1D-4DB7-AF8B-3C8B1C75E6F9}" destId="{D6AD095A-53F2-42FC-B8E5-9369F6846A8E}" srcOrd="1" destOrd="0" presId="urn:microsoft.com/office/officeart/2005/8/layout/hierarchy2"/>
    <dgm:cxn modelId="{5D9C8E0B-D33C-41DA-B462-EAB6B67384C8}" srcId="{A7A2FACD-A0A0-41DC-A118-FB2B83CF7DF0}" destId="{DFA7C3CE-245D-4ABD-AF9F-5E15FE049799}" srcOrd="2" destOrd="0" parTransId="{1DC9483F-F511-4C1E-A77F-6EC786D151FD}" sibTransId="{9507454E-398C-4897-875B-ADA714D4A048}"/>
    <dgm:cxn modelId="{BD0ACF29-DFA0-4807-81A3-B33DF87087AB}" type="presOf" srcId="{78E3714F-C507-433E-B931-D0CC0C18EE61}" destId="{7F153FAA-9352-45E6-A663-5E6CDCEED125}" srcOrd="0" destOrd="0" presId="urn:microsoft.com/office/officeart/2005/8/layout/hierarchy2"/>
    <dgm:cxn modelId="{F22B3695-D65B-4101-8D98-7A75A970A7A3}" type="presOf" srcId="{1DC9483F-F511-4C1E-A77F-6EC786D151FD}" destId="{F8B2FDF4-69F6-42CD-A670-02BF0579F5E6}" srcOrd="1" destOrd="0" presId="urn:microsoft.com/office/officeart/2005/8/layout/hierarchy2"/>
    <dgm:cxn modelId="{9CBE7D88-B937-41EB-B61D-478ECE3A1236}" type="presOf" srcId="{396C964B-4127-4096-96A0-ABC53EFC1051}" destId="{A4EB2D7A-65C9-4244-A1E1-71A36BA4C516}" srcOrd="0" destOrd="0" presId="urn:microsoft.com/office/officeart/2005/8/layout/hierarchy2"/>
    <dgm:cxn modelId="{EFAAA215-5F91-43CB-B908-349BFA773738}" srcId="{A7A2FACD-A0A0-41DC-A118-FB2B83CF7DF0}" destId="{C62E617E-6A48-454B-90B9-CF903436FFC2}" srcOrd="1" destOrd="0" parTransId="{78E3714F-C507-433E-B931-D0CC0C18EE61}" sibTransId="{E0682547-357B-42CE-B98E-B63D645A54D1}"/>
    <dgm:cxn modelId="{C115352D-8C7C-4A70-8B2A-F3900F7690C3}" srcId="{A7A2FACD-A0A0-41DC-A118-FB2B83CF7DF0}" destId="{208BA3C2-CDFD-4357-82B0-9C6CB09E3D15}" srcOrd="3" destOrd="0" parTransId="{9EB43A7F-B620-414F-ACCA-38C2E9B6E3A0}" sibTransId="{79E69AF0-5C73-4E0A-A860-DE4FF372C8D7}"/>
    <dgm:cxn modelId="{7EA37B44-FF27-453F-995D-5B0D46D1B221}" type="presOf" srcId="{78E3714F-C507-433E-B931-D0CC0C18EE61}" destId="{087741BD-B560-4E78-B168-6F33AB84DE77}" srcOrd="1" destOrd="0" presId="urn:microsoft.com/office/officeart/2005/8/layout/hierarchy2"/>
    <dgm:cxn modelId="{E52CD412-3C23-47A8-AD70-E15D4364EBEB}" type="presOf" srcId="{396C964B-4127-4096-96A0-ABC53EFC1051}" destId="{88A05583-C72C-45BC-B078-E3A7B83D3F79}" srcOrd="1" destOrd="0" presId="urn:microsoft.com/office/officeart/2005/8/layout/hierarchy2"/>
    <dgm:cxn modelId="{715C3C0D-7019-49CA-B178-6BFA7B0EBAE8}" type="presOf" srcId="{DFA7C3CE-245D-4ABD-AF9F-5E15FE049799}" destId="{00A103CD-3E36-45D4-9035-BCBCE35F37A5}" srcOrd="0" destOrd="0" presId="urn:microsoft.com/office/officeart/2005/8/layout/hierarchy2"/>
    <dgm:cxn modelId="{48EBFF5E-A6DD-4728-BFD7-C4A1390F0C06}" srcId="{56A8CBB4-1396-4B69-AFAB-CE8C4EBA5209}" destId="{A7A2FACD-A0A0-41DC-A118-FB2B83CF7DF0}" srcOrd="0" destOrd="0" parTransId="{9556F635-2528-4968-B7CE-B92DF875C71B}" sibTransId="{C9A24188-63BD-4AB1-9207-A4852EDD45D4}"/>
    <dgm:cxn modelId="{F1D97698-CCD0-4DAF-8511-B6556445F26E}" type="presOf" srcId="{9EB43A7F-B620-414F-ACCA-38C2E9B6E3A0}" destId="{B3D9C1E9-5464-41ED-B593-CF4C29B04C00}" srcOrd="1" destOrd="0" presId="urn:microsoft.com/office/officeart/2005/8/layout/hierarchy2"/>
    <dgm:cxn modelId="{D77A281B-04F4-40D0-AA16-3336B269DFF4}" type="presParOf" srcId="{CC459403-8A73-44B7-BC22-BC43797BA8F9}" destId="{7011177F-214E-44A5-B9C8-3B110F76D3D0}" srcOrd="0" destOrd="0" presId="urn:microsoft.com/office/officeart/2005/8/layout/hierarchy2"/>
    <dgm:cxn modelId="{1DE138D6-51DB-4118-B95C-EAD4E0159FD3}" type="presParOf" srcId="{7011177F-214E-44A5-B9C8-3B110F76D3D0}" destId="{45957634-4529-499B-9182-C3C3290E6E5A}" srcOrd="0" destOrd="0" presId="urn:microsoft.com/office/officeart/2005/8/layout/hierarchy2"/>
    <dgm:cxn modelId="{6F221364-B509-4014-A9AF-55B0D9739226}" type="presParOf" srcId="{7011177F-214E-44A5-B9C8-3B110F76D3D0}" destId="{3D323F54-5FCD-456C-B9C1-FCC7BA215A94}" srcOrd="1" destOrd="0" presId="urn:microsoft.com/office/officeart/2005/8/layout/hierarchy2"/>
    <dgm:cxn modelId="{0747324A-9B12-461D-815B-4252E7028854}" type="presParOf" srcId="{3D323F54-5FCD-456C-B9C1-FCC7BA215A94}" destId="{E339DE1F-E212-4FF4-ABA5-CFD554FCE8CF}" srcOrd="0" destOrd="0" presId="urn:microsoft.com/office/officeart/2005/8/layout/hierarchy2"/>
    <dgm:cxn modelId="{69A8BD8D-9590-43FA-B72D-A011CCFA8F22}" type="presParOf" srcId="{E339DE1F-E212-4FF4-ABA5-CFD554FCE8CF}" destId="{D6AD095A-53F2-42FC-B8E5-9369F6846A8E}" srcOrd="0" destOrd="0" presId="urn:microsoft.com/office/officeart/2005/8/layout/hierarchy2"/>
    <dgm:cxn modelId="{0AFE32B6-1848-4403-8257-3EA733614FB4}" type="presParOf" srcId="{3D323F54-5FCD-456C-B9C1-FCC7BA215A94}" destId="{5F996DE4-C45C-40BC-AD1E-ECB25FDB315F}" srcOrd="1" destOrd="0" presId="urn:microsoft.com/office/officeart/2005/8/layout/hierarchy2"/>
    <dgm:cxn modelId="{4DF7FB77-2CD1-43CB-9EBF-51FD6AD445EC}" type="presParOf" srcId="{5F996DE4-C45C-40BC-AD1E-ECB25FDB315F}" destId="{9E279EB0-B857-4B9F-BF0E-CD39611B21D3}" srcOrd="0" destOrd="0" presId="urn:microsoft.com/office/officeart/2005/8/layout/hierarchy2"/>
    <dgm:cxn modelId="{077DC55B-D357-4CED-94B6-D52E64ABE8BA}" type="presParOf" srcId="{5F996DE4-C45C-40BC-AD1E-ECB25FDB315F}" destId="{C5AC94E3-C1A8-42B9-9D69-481DD955FE43}" srcOrd="1" destOrd="0" presId="urn:microsoft.com/office/officeart/2005/8/layout/hierarchy2"/>
    <dgm:cxn modelId="{71D115B0-7629-48B1-AF69-19261CB3B882}" type="presParOf" srcId="{3D323F54-5FCD-456C-B9C1-FCC7BA215A94}" destId="{7F153FAA-9352-45E6-A663-5E6CDCEED125}" srcOrd="2" destOrd="0" presId="urn:microsoft.com/office/officeart/2005/8/layout/hierarchy2"/>
    <dgm:cxn modelId="{C4E14A5C-A2EB-40EF-8773-497A3A38A81A}" type="presParOf" srcId="{7F153FAA-9352-45E6-A663-5E6CDCEED125}" destId="{087741BD-B560-4E78-B168-6F33AB84DE77}" srcOrd="0" destOrd="0" presId="urn:microsoft.com/office/officeart/2005/8/layout/hierarchy2"/>
    <dgm:cxn modelId="{20814855-B470-49E3-B6E1-D746DDA6713C}" type="presParOf" srcId="{3D323F54-5FCD-456C-B9C1-FCC7BA215A94}" destId="{6F5E07F9-7D75-4E2D-A981-FB9DEFE9DEA7}" srcOrd="3" destOrd="0" presId="urn:microsoft.com/office/officeart/2005/8/layout/hierarchy2"/>
    <dgm:cxn modelId="{48EB4CB5-C615-47C7-9859-6712D603D482}" type="presParOf" srcId="{6F5E07F9-7D75-4E2D-A981-FB9DEFE9DEA7}" destId="{30DF18CD-D47E-4146-859F-ACC31CBEB4CF}" srcOrd="0" destOrd="0" presId="urn:microsoft.com/office/officeart/2005/8/layout/hierarchy2"/>
    <dgm:cxn modelId="{8D5BCE16-EA7B-4869-BC91-C885E0670EDA}" type="presParOf" srcId="{6F5E07F9-7D75-4E2D-A981-FB9DEFE9DEA7}" destId="{9FFBB44E-C523-42DC-A9A9-878D91C233B4}" srcOrd="1" destOrd="0" presId="urn:microsoft.com/office/officeart/2005/8/layout/hierarchy2"/>
    <dgm:cxn modelId="{BF54F8D3-CE9A-4903-AFE1-5030859964C2}" type="presParOf" srcId="{3D323F54-5FCD-456C-B9C1-FCC7BA215A94}" destId="{9F94DC6D-CC3C-4646-B5DB-92AFCFBF9B4D}" srcOrd="4" destOrd="0" presId="urn:microsoft.com/office/officeart/2005/8/layout/hierarchy2"/>
    <dgm:cxn modelId="{95B3BBC6-8A2F-48FA-8275-53827E7638D0}" type="presParOf" srcId="{9F94DC6D-CC3C-4646-B5DB-92AFCFBF9B4D}" destId="{F8B2FDF4-69F6-42CD-A670-02BF0579F5E6}" srcOrd="0" destOrd="0" presId="urn:microsoft.com/office/officeart/2005/8/layout/hierarchy2"/>
    <dgm:cxn modelId="{9BE9D5D1-8C21-4048-BF63-F414DCBF4357}" type="presParOf" srcId="{3D323F54-5FCD-456C-B9C1-FCC7BA215A94}" destId="{4088E97F-63A8-4281-B4DA-CAD62B3E7BBE}" srcOrd="5" destOrd="0" presId="urn:microsoft.com/office/officeart/2005/8/layout/hierarchy2"/>
    <dgm:cxn modelId="{15182E1A-582E-46E8-81EA-44813C1CB62A}" type="presParOf" srcId="{4088E97F-63A8-4281-B4DA-CAD62B3E7BBE}" destId="{00A103CD-3E36-45D4-9035-BCBCE35F37A5}" srcOrd="0" destOrd="0" presId="urn:microsoft.com/office/officeart/2005/8/layout/hierarchy2"/>
    <dgm:cxn modelId="{A54A9688-4011-4750-8F5D-1A2ADD4D0342}" type="presParOf" srcId="{4088E97F-63A8-4281-B4DA-CAD62B3E7BBE}" destId="{F4DB63D2-9B7D-4C98-9EAD-8B7250B069B3}" srcOrd="1" destOrd="0" presId="urn:microsoft.com/office/officeart/2005/8/layout/hierarchy2"/>
    <dgm:cxn modelId="{A036EBB1-254D-48F5-AEDA-302FBD0A19F0}" type="presParOf" srcId="{3D323F54-5FCD-456C-B9C1-FCC7BA215A94}" destId="{52EDC799-7A67-4F14-947D-05BA64020651}" srcOrd="6" destOrd="0" presId="urn:microsoft.com/office/officeart/2005/8/layout/hierarchy2"/>
    <dgm:cxn modelId="{1F45EC51-9B29-4FC7-8F0F-B19B5C408757}" type="presParOf" srcId="{52EDC799-7A67-4F14-947D-05BA64020651}" destId="{B3D9C1E9-5464-41ED-B593-CF4C29B04C00}" srcOrd="0" destOrd="0" presId="urn:microsoft.com/office/officeart/2005/8/layout/hierarchy2"/>
    <dgm:cxn modelId="{330544EF-6B40-4E25-BDFD-28CDC4B7AFAE}" type="presParOf" srcId="{3D323F54-5FCD-456C-B9C1-FCC7BA215A94}" destId="{97208440-40B8-45F1-8137-58DA9325B72F}" srcOrd="7" destOrd="0" presId="urn:microsoft.com/office/officeart/2005/8/layout/hierarchy2"/>
    <dgm:cxn modelId="{26477247-635E-468F-89C0-1F82371C5384}" type="presParOf" srcId="{97208440-40B8-45F1-8137-58DA9325B72F}" destId="{90FA428F-FA2B-49D0-AFEE-C3D6815E10EA}" srcOrd="0" destOrd="0" presId="urn:microsoft.com/office/officeart/2005/8/layout/hierarchy2"/>
    <dgm:cxn modelId="{F8273FAE-B8AF-4B91-AC30-3C44202061E1}" type="presParOf" srcId="{97208440-40B8-45F1-8137-58DA9325B72F}" destId="{078E6A55-2699-41FE-84FE-5717A0392D56}" srcOrd="1" destOrd="0" presId="urn:microsoft.com/office/officeart/2005/8/layout/hierarchy2"/>
    <dgm:cxn modelId="{65FCAAD5-4C90-4AC0-A410-2C9098D11A14}" type="presParOf" srcId="{3D323F54-5FCD-456C-B9C1-FCC7BA215A94}" destId="{A4EB2D7A-65C9-4244-A1E1-71A36BA4C516}" srcOrd="8" destOrd="0" presId="urn:microsoft.com/office/officeart/2005/8/layout/hierarchy2"/>
    <dgm:cxn modelId="{DF6B1B33-63DB-4AE4-8A74-D58D0246E2E1}" type="presParOf" srcId="{A4EB2D7A-65C9-4244-A1E1-71A36BA4C516}" destId="{88A05583-C72C-45BC-B078-E3A7B83D3F79}" srcOrd="0" destOrd="0" presId="urn:microsoft.com/office/officeart/2005/8/layout/hierarchy2"/>
    <dgm:cxn modelId="{58954AA5-0779-4D9F-8DAC-55F8D1B1CF97}" type="presParOf" srcId="{3D323F54-5FCD-456C-B9C1-FCC7BA215A94}" destId="{1451FAB2-AF35-4E50-9733-9F887261D134}" srcOrd="9" destOrd="0" presId="urn:microsoft.com/office/officeart/2005/8/layout/hierarchy2"/>
    <dgm:cxn modelId="{28D0C522-8033-447F-B211-216320612C69}" type="presParOf" srcId="{1451FAB2-AF35-4E50-9733-9F887261D134}" destId="{D932FC51-F648-4CBD-A9CF-BE4076981BCD}" srcOrd="0" destOrd="0" presId="urn:microsoft.com/office/officeart/2005/8/layout/hierarchy2"/>
    <dgm:cxn modelId="{E74045F3-E411-482A-8317-59247E92865B}" type="presParOf" srcId="{1451FAB2-AF35-4E50-9733-9F887261D134}" destId="{A706834B-BB43-47F4-A22B-AB8C0CD456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4CF962-DB3A-414F-8EFB-31F9958ADD7A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4FCF8DB-1ACE-455C-A893-3F4D0308BA55}">
      <dgm:prSet phldrT="[Текст]"/>
      <dgm:spPr/>
      <dgm:t>
        <a:bodyPr/>
        <a:lstStyle/>
        <a:p>
          <a:r>
            <a:rPr lang="ru-RU" b="0" i="0" dirty="0" err="1" smtClean="0"/>
            <a:t>Регулювання</a:t>
          </a:r>
          <a:r>
            <a:rPr lang="ru-RU" b="0" i="0" dirty="0" smtClean="0"/>
            <a:t> </a:t>
          </a:r>
          <a:r>
            <a:rPr lang="ru-RU" b="0" i="0" dirty="0" err="1" smtClean="0"/>
            <a:t>природокористування</a:t>
          </a:r>
          <a:r>
            <a:rPr lang="ru-RU" b="0" i="0" dirty="0" smtClean="0"/>
            <a:t> — </a:t>
          </a:r>
          <a:r>
            <a:rPr lang="ru-RU" b="0" i="0" dirty="0" err="1" smtClean="0"/>
            <a:t>реальний</a:t>
          </a:r>
          <a:r>
            <a:rPr lang="ru-RU" b="0" i="0" dirty="0" smtClean="0"/>
            <a:t> </a:t>
          </a:r>
          <a:r>
            <a:rPr lang="ru-RU" b="0" i="0" dirty="0" err="1" smtClean="0"/>
            <a:t>механізм</a:t>
          </a:r>
          <a:r>
            <a:rPr lang="ru-RU" b="0" i="0" dirty="0" smtClean="0"/>
            <a:t> </a:t>
          </a:r>
          <a:r>
            <a:rPr lang="ru-RU" b="0" i="0" dirty="0" err="1" smtClean="0"/>
            <a:t>включення</a:t>
          </a:r>
          <a:r>
            <a:rPr lang="ru-RU" b="0" i="0" dirty="0" smtClean="0"/>
            <a:t> </a:t>
          </a:r>
          <a:r>
            <a:rPr lang="ru-RU" b="0" i="0" dirty="0" err="1" smtClean="0"/>
            <a:t>природозахисної</a:t>
          </a:r>
          <a:r>
            <a:rPr lang="ru-RU" b="0" i="0" dirty="0" smtClean="0"/>
            <a:t> </a:t>
          </a:r>
          <a:r>
            <a:rPr lang="ru-RU" b="0" i="0" dirty="0" err="1" smtClean="0"/>
            <a:t>політики</a:t>
          </a:r>
          <a:r>
            <a:rPr lang="ru-RU" b="0" i="0" dirty="0" smtClean="0"/>
            <a:t> у </a:t>
          </a:r>
          <a:r>
            <a:rPr lang="ru-RU" b="0" i="0" dirty="0" err="1" smtClean="0"/>
            <a:t>функціонування</a:t>
          </a:r>
          <a:r>
            <a:rPr lang="ru-RU" b="0" i="0" dirty="0" smtClean="0"/>
            <a:t> </a:t>
          </a:r>
          <a:r>
            <a:rPr lang="ru-RU" b="0" i="0" dirty="0" err="1" smtClean="0"/>
            <a:t>господарської</a:t>
          </a:r>
          <a:r>
            <a:rPr lang="ru-RU" b="0" i="0" dirty="0" smtClean="0"/>
            <a:t> </a:t>
          </a:r>
          <a:r>
            <a:rPr lang="ru-RU" b="0" i="0" dirty="0" err="1" smtClean="0"/>
            <a:t>системи</a:t>
          </a:r>
          <a:r>
            <a:rPr lang="ru-RU" b="0" i="0" dirty="0" smtClean="0"/>
            <a:t>. Таких </a:t>
          </a:r>
          <a:r>
            <a:rPr lang="ru-RU" b="0" i="0" dirty="0" err="1" smtClean="0"/>
            <a:t>регуляторів</a:t>
          </a:r>
          <a:r>
            <a:rPr lang="ru-RU" b="0" i="0" dirty="0" smtClean="0"/>
            <a:t> </a:t>
          </a:r>
          <a:r>
            <a:rPr lang="ru-RU" b="0" i="0" dirty="0" err="1" smtClean="0"/>
            <a:t>можна</a:t>
          </a:r>
          <a:r>
            <a:rPr lang="ru-RU" b="0" i="0" dirty="0" smtClean="0"/>
            <a:t> </a:t>
          </a:r>
          <a:r>
            <a:rPr lang="ru-RU" b="0" i="0" dirty="0" err="1" smtClean="0"/>
            <a:t>виділити</a:t>
          </a:r>
          <a:r>
            <a:rPr lang="ru-RU" b="0" i="0" dirty="0" smtClean="0"/>
            <a:t> </a:t>
          </a:r>
          <a:r>
            <a:rPr lang="ru-RU" b="0" i="0" dirty="0" err="1" smtClean="0"/>
            <a:t>кілька</a:t>
          </a:r>
          <a:r>
            <a:rPr lang="ru-RU" b="0" i="0" dirty="0" smtClean="0"/>
            <a:t>:</a:t>
          </a:r>
          <a:endParaRPr lang="uk-UA" dirty="0"/>
        </a:p>
      </dgm:t>
    </dgm:pt>
    <dgm:pt modelId="{C4678F61-AB0E-4F42-9FF4-EAC7BADC65DA}" type="parTrans" cxnId="{817A3A4C-52A0-45D2-898F-061FFFC3EA14}">
      <dgm:prSet/>
      <dgm:spPr/>
      <dgm:t>
        <a:bodyPr/>
        <a:lstStyle/>
        <a:p>
          <a:endParaRPr lang="uk-UA"/>
        </a:p>
      </dgm:t>
    </dgm:pt>
    <dgm:pt modelId="{B41EF41A-C307-441B-81FC-B470568BE987}" type="sibTrans" cxnId="{817A3A4C-52A0-45D2-898F-061FFFC3EA14}">
      <dgm:prSet/>
      <dgm:spPr/>
      <dgm:t>
        <a:bodyPr/>
        <a:lstStyle/>
        <a:p>
          <a:endParaRPr lang="uk-UA"/>
        </a:p>
      </dgm:t>
    </dgm:pt>
    <dgm:pt modelId="{9EA66610-188D-4C13-980C-6183A30F3CDD}">
      <dgm:prSet phldrT="[Текст]"/>
      <dgm:spPr/>
      <dgm:t>
        <a:bodyPr/>
        <a:lstStyle/>
        <a:p>
          <a:r>
            <a:rPr lang="uk-UA" b="0" i="0" dirty="0" smtClean="0"/>
            <a:t>нормативно-правові</a:t>
          </a:r>
          <a:endParaRPr lang="uk-UA" dirty="0"/>
        </a:p>
      </dgm:t>
    </dgm:pt>
    <dgm:pt modelId="{40A0B6F3-A070-4C9E-BB40-43337F644A74}" type="parTrans" cxnId="{DC8E106F-7AE9-4295-8DFF-85BA0CF5C348}">
      <dgm:prSet/>
      <dgm:spPr/>
      <dgm:t>
        <a:bodyPr/>
        <a:lstStyle/>
        <a:p>
          <a:endParaRPr lang="uk-UA"/>
        </a:p>
      </dgm:t>
    </dgm:pt>
    <dgm:pt modelId="{0B46BC90-F797-4C0D-8DE3-B43A4EADAD62}" type="sibTrans" cxnId="{DC8E106F-7AE9-4295-8DFF-85BA0CF5C348}">
      <dgm:prSet/>
      <dgm:spPr/>
      <dgm:t>
        <a:bodyPr/>
        <a:lstStyle/>
        <a:p>
          <a:endParaRPr lang="uk-UA"/>
        </a:p>
      </dgm:t>
    </dgm:pt>
    <dgm:pt modelId="{14FEDEF2-A8EA-4EBE-B21B-7330BE5018CC}">
      <dgm:prSet phldrT="[Текст]"/>
      <dgm:spPr/>
      <dgm:t>
        <a:bodyPr/>
        <a:lstStyle/>
        <a:p>
          <a:r>
            <a:rPr lang="uk-UA" b="0" i="0" dirty="0" smtClean="0"/>
            <a:t>організаційно-управлінські</a:t>
          </a:r>
          <a:endParaRPr lang="uk-UA" dirty="0"/>
        </a:p>
      </dgm:t>
    </dgm:pt>
    <dgm:pt modelId="{B00F271F-C55B-4F89-BCBB-604F23D7E160}" type="parTrans" cxnId="{79E9DA45-183A-4266-9D40-D783CFE9F61C}">
      <dgm:prSet/>
      <dgm:spPr/>
      <dgm:t>
        <a:bodyPr/>
        <a:lstStyle/>
        <a:p>
          <a:endParaRPr lang="uk-UA"/>
        </a:p>
      </dgm:t>
    </dgm:pt>
    <dgm:pt modelId="{294F0D23-4D0F-4B7A-86F0-CFB638459A76}" type="sibTrans" cxnId="{79E9DA45-183A-4266-9D40-D783CFE9F61C}">
      <dgm:prSet/>
      <dgm:spPr/>
      <dgm:t>
        <a:bodyPr/>
        <a:lstStyle/>
        <a:p>
          <a:endParaRPr lang="uk-UA"/>
        </a:p>
      </dgm:t>
    </dgm:pt>
    <dgm:pt modelId="{632EF387-1BF0-442C-A252-90448D34707D}">
      <dgm:prSet phldrT="[Текст]"/>
      <dgm:spPr/>
      <dgm:t>
        <a:bodyPr/>
        <a:lstStyle/>
        <a:p>
          <a:r>
            <a:rPr lang="ru-RU" b="0" i="0" dirty="0" smtClean="0"/>
            <a:t>До </a:t>
          </a:r>
          <a:r>
            <a:rPr lang="ru-RU" b="0" i="0" dirty="0" err="1" smtClean="0"/>
            <a:t>системи</a:t>
          </a:r>
          <a:r>
            <a:rPr lang="ru-RU" b="0" i="0" dirty="0" smtClean="0"/>
            <a:t> права у </a:t>
          </a:r>
          <a:r>
            <a:rPr lang="ru-RU" b="0" i="0" dirty="0" err="1" smtClean="0"/>
            <a:t>сфері</a:t>
          </a:r>
          <a:r>
            <a:rPr lang="ru-RU" b="0" i="0" dirty="0" smtClean="0"/>
            <a:t> </a:t>
          </a:r>
          <a:r>
            <a:rPr lang="ru-RU" b="0" i="0" dirty="0" err="1" smtClean="0"/>
            <a:t>раціонального</a:t>
          </a:r>
          <a:r>
            <a:rPr lang="ru-RU" b="0" i="0" dirty="0" smtClean="0"/>
            <a:t> </a:t>
          </a:r>
          <a:r>
            <a:rPr lang="ru-RU" b="0" i="0" dirty="0" err="1" smtClean="0"/>
            <a:t>природокористування</a:t>
          </a:r>
          <a:r>
            <a:rPr lang="ru-RU" b="0" i="0" dirty="0" smtClean="0"/>
            <a:t> </a:t>
          </a:r>
          <a:r>
            <a:rPr lang="ru-RU" b="0" i="0" dirty="0" err="1" smtClean="0"/>
            <a:t>входять</a:t>
          </a:r>
          <a:r>
            <a:rPr lang="ru-RU" b="0" i="0" dirty="0" smtClean="0"/>
            <a:t>:</a:t>
          </a:r>
          <a:endParaRPr lang="uk-UA" dirty="0"/>
        </a:p>
      </dgm:t>
    </dgm:pt>
    <dgm:pt modelId="{3F6A3986-756D-4712-963C-EC57D617551B}" type="parTrans" cxnId="{A5330695-E51D-426B-8CB0-5E3F4EE10B5A}">
      <dgm:prSet/>
      <dgm:spPr/>
      <dgm:t>
        <a:bodyPr/>
        <a:lstStyle/>
        <a:p>
          <a:endParaRPr lang="uk-UA"/>
        </a:p>
      </dgm:t>
    </dgm:pt>
    <dgm:pt modelId="{4E041843-7C2F-45AC-9C00-32D369393C1B}" type="sibTrans" cxnId="{A5330695-E51D-426B-8CB0-5E3F4EE10B5A}">
      <dgm:prSet/>
      <dgm:spPr/>
      <dgm:t>
        <a:bodyPr/>
        <a:lstStyle/>
        <a:p>
          <a:endParaRPr lang="uk-UA"/>
        </a:p>
      </dgm:t>
    </dgm:pt>
    <dgm:pt modelId="{7DD5495E-6E68-41CC-AD42-B5B70A75FC97}">
      <dgm:prSet phldrT="[Текст]"/>
      <dgm:spPr/>
      <dgm:t>
        <a:bodyPr/>
        <a:lstStyle/>
        <a:p>
          <a:r>
            <a:rPr lang="ru-RU" b="0" i="0" dirty="0" err="1" smtClean="0"/>
            <a:t>правове</a:t>
          </a:r>
          <a:r>
            <a:rPr lang="ru-RU" b="0" i="0" dirty="0" smtClean="0"/>
            <a:t> </a:t>
          </a:r>
          <a:r>
            <a:rPr lang="ru-RU" b="0" i="0" dirty="0" err="1" smtClean="0"/>
            <a:t>регулювання</a:t>
          </a:r>
          <a:r>
            <a:rPr lang="ru-RU" b="0" i="0" dirty="0" smtClean="0"/>
            <a:t>, </a:t>
          </a:r>
          <a:r>
            <a:rPr lang="ru-RU" b="0" i="0" dirty="0" err="1" smtClean="0"/>
            <a:t>збереження</a:t>
          </a:r>
          <a:r>
            <a:rPr lang="ru-RU" b="0" i="0" dirty="0" smtClean="0"/>
            <a:t> й </a:t>
          </a:r>
          <a:r>
            <a:rPr lang="ru-RU" b="0" i="0" dirty="0" err="1" smtClean="0"/>
            <a:t>відновлення</a:t>
          </a:r>
          <a:r>
            <a:rPr lang="ru-RU" b="0" i="0" dirty="0" smtClean="0"/>
            <a:t> </a:t>
          </a:r>
          <a:r>
            <a:rPr lang="ru-RU" b="0" i="0" dirty="0" err="1" smtClean="0"/>
            <a:t>природних</a:t>
          </a:r>
          <a:r>
            <a:rPr lang="ru-RU" b="0" i="0" dirty="0" smtClean="0"/>
            <a:t> </a:t>
          </a:r>
          <a:r>
            <a:rPr lang="ru-RU" b="0" i="0" dirty="0" err="1" smtClean="0"/>
            <a:t>ресурсів</a:t>
          </a:r>
          <a:endParaRPr lang="uk-UA" dirty="0"/>
        </a:p>
      </dgm:t>
    </dgm:pt>
    <dgm:pt modelId="{6BD7971C-C1A7-4083-9FB5-BC6FCE0CC0F0}" type="parTrans" cxnId="{BE54D79B-36C8-4467-93B0-E53F00418F2F}">
      <dgm:prSet/>
      <dgm:spPr/>
      <dgm:t>
        <a:bodyPr/>
        <a:lstStyle/>
        <a:p>
          <a:endParaRPr lang="uk-UA"/>
        </a:p>
      </dgm:t>
    </dgm:pt>
    <dgm:pt modelId="{1EC57CEB-93C6-4CDA-A527-C1529C783318}" type="sibTrans" cxnId="{BE54D79B-36C8-4467-93B0-E53F00418F2F}">
      <dgm:prSet/>
      <dgm:spPr/>
      <dgm:t>
        <a:bodyPr/>
        <a:lstStyle/>
        <a:p>
          <a:endParaRPr lang="uk-UA"/>
        </a:p>
      </dgm:t>
    </dgm:pt>
    <dgm:pt modelId="{D194150D-631D-4780-AFB0-150A16F4C08C}">
      <dgm:prSet phldrT="[Текст]"/>
      <dgm:spPr/>
      <dgm:t>
        <a:bodyPr/>
        <a:lstStyle/>
        <a:p>
          <a:r>
            <a:rPr lang="ru-RU" b="0" i="0" dirty="0" err="1" smtClean="0"/>
            <a:t>державний</a:t>
          </a:r>
          <a:r>
            <a:rPr lang="ru-RU" b="0" i="0" dirty="0" smtClean="0"/>
            <a:t> і </a:t>
          </a:r>
          <a:r>
            <a:rPr lang="ru-RU" b="0" i="0" dirty="0" err="1" smtClean="0"/>
            <a:t>громадський</a:t>
          </a:r>
          <a:r>
            <a:rPr lang="ru-RU" b="0" i="0" dirty="0" smtClean="0"/>
            <a:t> контроль за </a:t>
          </a:r>
          <a:r>
            <a:rPr lang="ru-RU" b="0" i="0" dirty="0" err="1" smtClean="0"/>
            <a:t>виконанням</a:t>
          </a:r>
          <a:r>
            <a:rPr lang="ru-RU" b="0" i="0" dirty="0" smtClean="0"/>
            <a:t> </a:t>
          </a:r>
          <a:r>
            <a:rPr lang="ru-RU" b="0" i="0" dirty="0" err="1" smtClean="0"/>
            <a:t>вимог</a:t>
          </a:r>
          <a:r>
            <a:rPr lang="ru-RU" b="0" i="0" dirty="0" smtClean="0"/>
            <a:t> </a:t>
          </a:r>
          <a:r>
            <a:rPr lang="ru-RU" b="0" i="0" dirty="0" err="1" smtClean="0"/>
            <a:t>охорони</a:t>
          </a:r>
          <a:r>
            <a:rPr lang="ru-RU" b="0" i="0" dirty="0" smtClean="0"/>
            <a:t> </a:t>
          </a:r>
          <a:r>
            <a:rPr lang="ru-RU" b="0" i="0" dirty="0" err="1" smtClean="0"/>
            <a:t>природи</a:t>
          </a:r>
          <a:r>
            <a:rPr lang="ru-RU" b="0" i="0" dirty="0" smtClean="0"/>
            <a:t> і </a:t>
          </a:r>
          <a:r>
            <a:rPr lang="ru-RU" b="0" i="0" dirty="0" err="1" smtClean="0"/>
            <a:t>раціонального</a:t>
          </a:r>
          <a:r>
            <a:rPr lang="ru-RU" b="0" i="0" dirty="0" smtClean="0"/>
            <a:t> </a:t>
          </a:r>
          <a:r>
            <a:rPr lang="ru-RU" b="0" i="0" dirty="0" err="1" smtClean="0"/>
            <a:t>природокористування</a:t>
          </a:r>
          <a:r>
            <a:rPr lang="ru-RU" b="0" i="0" dirty="0" smtClean="0"/>
            <a:t>.</a:t>
          </a:r>
          <a:endParaRPr lang="uk-UA" dirty="0"/>
        </a:p>
      </dgm:t>
    </dgm:pt>
    <dgm:pt modelId="{A7440777-9DBD-48F7-A153-21A62BB42B5C}" type="parTrans" cxnId="{1F0F8A97-7C2F-4FFB-951F-DFEF6DE1C3DC}">
      <dgm:prSet/>
      <dgm:spPr/>
      <dgm:t>
        <a:bodyPr/>
        <a:lstStyle/>
        <a:p>
          <a:endParaRPr lang="uk-UA"/>
        </a:p>
      </dgm:t>
    </dgm:pt>
    <dgm:pt modelId="{C40E06DC-3004-4B59-AF10-8E25B8428439}" type="sibTrans" cxnId="{1F0F8A97-7C2F-4FFB-951F-DFEF6DE1C3DC}">
      <dgm:prSet/>
      <dgm:spPr/>
      <dgm:t>
        <a:bodyPr/>
        <a:lstStyle/>
        <a:p>
          <a:endParaRPr lang="uk-UA"/>
        </a:p>
      </dgm:t>
    </dgm:pt>
    <dgm:pt modelId="{48DFD425-3485-4ECB-BF7A-8CB66A731BF4}">
      <dgm:prSet phldrT="[Текст]"/>
      <dgm:spPr/>
      <dgm:t>
        <a:bodyPr/>
        <a:lstStyle/>
        <a:p>
          <a:r>
            <a:rPr lang="uk-UA" b="0" i="0" dirty="0" smtClean="0"/>
            <a:t>економічні.</a:t>
          </a:r>
          <a:endParaRPr lang="uk-UA" dirty="0"/>
        </a:p>
      </dgm:t>
    </dgm:pt>
    <dgm:pt modelId="{960A3F5F-A81C-40D5-A9E0-42A25C3A89DF}" type="parTrans" cxnId="{2A3AC90B-C23E-4C56-9C4C-6624191FA0AC}">
      <dgm:prSet/>
      <dgm:spPr/>
      <dgm:t>
        <a:bodyPr/>
        <a:lstStyle/>
        <a:p>
          <a:endParaRPr lang="uk-UA"/>
        </a:p>
      </dgm:t>
    </dgm:pt>
    <dgm:pt modelId="{EC402AD7-164B-4B67-B9D1-6D666B2DF31A}" type="sibTrans" cxnId="{2A3AC90B-C23E-4C56-9C4C-6624191FA0AC}">
      <dgm:prSet/>
      <dgm:spPr/>
      <dgm:t>
        <a:bodyPr/>
        <a:lstStyle/>
        <a:p>
          <a:endParaRPr lang="uk-UA"/>
        </a:p>
      </dgm:t>
    </dgm:pt>
    <dgm:pt modelId="{886D6869-B9FD-419F-B259-9A041FE0146A}" type="pres">
      <dgm:prSet presAssocID="{494CF962-DB3A-414F-8EFB-31F9958ADD7A}" presName="Name0" presStyleCnt="0">
        <dgm:presLayoutVars>
          <dgm:dir/>
          <dgm:animLvl val="lvl"/>
          <dgm:resizeHandles/>
        </dgm:presLayoutVars>
      </dgm:prSet>
      <dgm:spPr/>
    </dgm:pt>
    <dgm:pt modelId="{A3A92BD7-5E03-4760-BA4E-6AA88C1AFB1D}" type="pres">
      <dgm:prSet presAssocID="{64FCF8DB-1ACE-455C-A893-3F4D0308BA55}" presName="linNode" presStyleCnt="0"/>
      <dgm:spPr/>
    </dgm:pt>
    <dgm:pt modelId="{09D841F3-9ED5-4DC0-81FB-3F21C61A0456}" type="pres">
      <dgm:prSet presAssocID="{64FCF8DB-1ACE-455C-A893-3F4D0308BA5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943EAC-F0C7-4C09-B3F6-3855E4A34650}" type="pres">
      <dgm:prSet presAssocID="{64FCF8DB-1ACE-455C-A893-3F4D0308BA5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F9BA65-4C24-4219-9E0A-807BC4E9F1BD}" type="pres">
      <dgm:prSet presAssocID="{B41EF41A-C307-441B-81FC-B470568BE987}" presName="spacing" presStyleCnt="0"/>
      <dgm:spPr/>
    </dgm:pt>
    <dgm:pt modelId="{CFA26E07-3F6B-47B7-8E34-96136D762F46}" type="pres">
      <dgm:prSet presAssocID="{632EF387-1BF0-442C-A252-90448D34707D}" presName="linNode" presStyleCnt="0"/>
      <dgm:spPr/>
    </dgm:pt>
    <dgm:pt modelId="{6D107350-E172-4430-82FC-8C02FA6F1E85}" type="pres">
      <dgm:prSet presAssocID="{632EF387-1BF0-442C-A252-90448D34707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18BEC3-2572-4843-8FC3-D195BF942912}" type="pres">
      <dgm:prSet presAssocID="{632EF387-1BF0-442C-A252-90448D34707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E54D79B-36C8-4467-93B0-E53F00418F2F}" srcId="{632EF387-1BF0-442C-A252-90448D34707D}" destId="{7DD5495E-6E68-41CC-AD42-B5B70A75FC97}" srcOrd="0" destOrd="0" parTransId="{6BD7971C-C1A7-4083-9FB5-BC6FCE0CC0F0}" sibTransId="{1EC57CEB-93C6-4CDA-A527-C1529C783318}"/>
    <dgm:cxn modelId="{DC8E106F-7AE9-4295-8DFF-85BA0CF5C348}" srcId="{64FCF8DB-1ACE-455C-A893-3F4D0308BA55}" destId="{9EA66610-188D-4C13-980C-6183A30F3CDD}" srcOrd="0" destOrd="0" parTransId="{40A0B6F3-A070-4C9E-BB40-43337F644A74}" sibTransId="{0B46BC90-F797-4C0D-8DE3-B43A4EADAD62}"/>
    <dgm:cxn modelId="{A5330695-E51D-426B-8CB0-5E3F4EE10B5A}" srcId="{494CF962-DB3A-414F-8EFB-31F9958ADD7A}" destId="{632EF387-1BF0-442C-A252-90448D34707D}" srcOrd="1" destOrd="0" parTransId="{3F6A3986-756D-4712-963C-EC57D617551B}" sibTransId="{4E041843-7C2F-45AC-9C00-32D369393C1B}"/>
    <dgm:cxn modelId="{D894BF6E-1CE7-4C2C-A334-D2E6C087922A}" type="presOf" srcId="{9EA66610-188D-4C13-980C-6183A30F3CDD}" destId="{77943EAC-F0C7-4C09-B3F6-3855E4A34650}" srcOrd="0" destOrd="0" presId="urn:microsoft.com/office/officeart/2005/8/layout/vList6"/>
    <dgm:cxn modelId="{3F5C33CE-7A05-411C-B2F7-FCFED688B52C}" type="presOf" srcId="{48DFD425-3485-4ECB-BF7A-8CB66A731BF4}" destId="{77943EAC-F0C7-4C09-B3F6-3855E4A34650}" srcOrd="0" destOrd="2" presId="urn:microsoft.com/office/officeart/2005/8/layout/vList6"/>
    <dgm:cxn modelId="{74D46ADE-804C-49BD-AF46-C9EAFF25144A}" type="presOf" srcId="{7DD5495E-6E68-41CC-AD42-B5B70A75FC97}" destId="{7218BEC3-2572-4843-8FC3-D195BF942912}" srcOrd="0" destOrd="0" presId="urn:microsoft.com/office/officeart/2005/8/layout/vList6"/>
    <dgm:cxn modelId="{817A3A4C-52A0-45D2-898F-061FFFC3EA14}" srcId="{494CF962-DB3A-414F-8EFB-31F9958ADD7A}" destId="{64FCF8DB-1ACE-455C-A893-3F4D0308BA55}" srcOrd="0" destOrd="0" parTransId="{C4678F61-AB0E-4F42-9FF4-EAC7BADC65DA}" sibTransId="{B41EF41A-C307-441B-81FC-B470568BE987}"/>
    <dgm:cxn modelId="{2A3AC90B-C23E-4C56-9C4C-6624191FA0AC}" srcId="{64FCF8DB-1ACE-455C-A893-3F4D0308BA55}" destId="{48DFD425-3485-4ECB-BF7A-8CB66A731BF4}" srcOrd="2" destOrd="0" parTransId="{960A3F5F-A81C-40D5-A9E0-42A25C3A89DF}" sibTransId="{EC402AD7-164B-4B67-B9D1-6D666B2DF31A}"/>
    <dgm:cxn modelId="{E60112AE-0A0D-4104-BA15-7871A07D3DE9}" type="presOf" srcId="{632EF387-1BF0-442C-A252-90448D34707D}" destId="{6D107350-E172-4430-82FC-8C02FA6F1E85}" srcOrd="0" destOrd="0" presId="urn:microsoft.com/office/officeart/2005/8/layout/vList6"/>
    <dgm:cxn modelId="{9520CAC8-7F60-4AC2-B486-4A9C0C0A58A8}" type="presOf" srcId="{D194150D-631D-4780-AFB0-150A16F4C08C}" destId="{7218BEC3-2572-4843-8FC3-D195BF942912}" srcOrd="0" destOrd="1" presId="urn:microsoft.com/office/officeart/2005/8/layout/vList6"/>
    <dgm:cxn modelId="{271A0471-9470-423B-ACA1-D66598B50884}" type="presOf" srcId="{494CF962-DB3A-414F-8EFB-31F9958ADD7A}" destId="{886D6869-B9FD-419F-B259-9A041FE0146A}" srcOrd="0" destOrd="0" presId="urn:microsoft.com/office/officeart/2005/8/layout/vList6"/>
    <dgm:cxn modelId="{79E9DA45-183A-4266-9D40-D783CFE9F61C}" srcId="{64FCF8DB-1ACE-455C-A893-3F4D0308BA55}" destId="{14FEDEF2-A8EA-4EBE-B21B-7330BE5018CC}" srcOrd="1" destOrd="0" parTransId="{B00F271F-C55B-4F89-BCBB-604F23D7E160}" sibTransId="{294F0D23-4D0F-4B7A-86F0-CFB638459A76}"/>
    <dgm:cxn modelId="{41C75CEC-1718-4672-993D-132B75436ACB}" type="presOf" srcId="{64FCF8DB-1ACE-455C-A893-3F4D0308BA55}" destId="{09D841F3-9ED5-4DC0-81FB-3F21C61A0456}" srcOrd="0" destOrd="0" presId="urn:microsoft.com/office/officeart/2005/8/layout/vList6"/>
    <dgm:cxn modelId="{1F0F8A97-7C2F-4FFB-951F-DFEF6DE1C3DC}" srcId="{632EF387-1BF0-442C-A252-90448D34707D}" destId="{D194150D-631D-4780-AFB0-150A16F4C08C}" srcOrd="1" destOrd="0" parTransId="{A7440777-9DBD-48F7-A153-21A62BB42B5C}" sibTransId="{C40E06DC-3004-4B59-AF10-8E25B8428439}"/>
    <dgm:cxn modelId="{6C93AE94-EE66-49FE-8C71-A91497DFA335}" type="presOf" srcId="{14FEDEF2-A8EA-4EBE-B21B-7330BE5018CC}" destId="{77943EAC-F0C7-4C09-B3F6-3855E4A34650}" srcOrd="0" destOrd="1" presId="urn:microsoft.com/office/officeart/2005/8/layout/vList6"/>
    <dgm:cxn modelId="{15A9FD18-693E-4049-A4F1-4E06721ECC30}" type="presParOf" srcId="{886D6869-B9FD-419F-B259-9A041FE0146A}" destId="{A3A92BD7-5E03-4760-BA4E-6AA88C1AFB1D}" srcOrd="0" destOrd="0" presId="urn:microsoft.com/office/officeart/2005/8/layout/vList6"/>
    <dgm:cxn modelId="{DB1698F4-9988-45B4-8273-88D602AC9CD1}" type="presParOf" srcId="{A3A92BD7-5E03-4760-BA4E-6AA88C1AFB1D}" destId="{09D841F3-9ED5-4DC0-81FB-3F21C61A0456}" srcOrd="0" destOrd="0" presId="urn:microsoft.com/office/officeart/2005/8/layout/vList6"/>
    <dgm:cxn modelId="{1AD8C5CA-AD54-4FE7-BA4A-86753ED45868}" type="presParOf" srcId="{A3A92BD7-5E03-4760-BA4E-6AA88C1AFB1D}" destId="{77943EAC-F0C7-4C09-B3F6-3855E4A34650}" srcOrd="1" destOrd="0" presId="urn:microsoft.com/office/officeart/2005/8/layout/vList6"/>
    <dgm:cxn modelId="{C36417DE-E1E5-42A8-B0C2-43DC67E878FE}" type="presParOf" srcId="{886D6869-B9FD-419F-B259-9A041FE0146A}" destId="{46F9BA65-4C24-4219-9E0A-807BC4E9F1BD}" srcOrd="1" destOrd="0" presId="urn:microsoft.com/office/officeart/2005/8/layout/vList6"/>
    <dgm:cxn modelId="{EC9ED545-7C29-4C2F-9422-3B1A4A016B07}" type="presParOf" srcId="{886D6869-B9FD-419F-B259-9A041FE0146A}" destId="{CFA26E07-3F6B-47B7-8E34-96136D762F46}" srcOrd="2" destOrd="0" presId="urn:microsoft.com/office/officeart/2005/8/layout/vList6"/>
    <dgm:cxn modelId="{EDDC6882-CC55-45BA-A87B-5DD94AAE0721}" type="presParOf" srcId="{CFA26E07-3F6B-47B7-8E34-96136D762F46}" destId="{6D107350-E172-4430-82FC-8C02FA6F1E85}" srcOrd="0" destOrd="0" presId="urn:microsoft.com/office/officeart/2005/8/layout/vList6"/>
    <dgm:cxn modelId="{FBB9B346-63D3-420E-AF09-4129E5C92D1A}" type="presParOf" srcId="{CFA26E07-3F6B-47B7-8E34-96136D762F46}" destId="{7218BEC3-2572-4843-8FC3-D195BF94291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178C38-EEE5-4F67-86F6-2C55D3D56DF9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41EFFCB-501D-4F28-ADDC-B6DC8FBA6476}">
      <dgm:prSet phldrT="[Текст]" custT="1"/>
      <dgm:spPr/>
      <dgm:t>
        <a:bodyPr/>
        <a:lstStyle/>
        <a:p>
          <a:r>
            <a:rPr lang="ru-RU" sz="1400" b="0" i="0" dirty="0" smtClean="0"/>
            <a:t>«</a:t>
          </a:r>
          <a:r>
            <a:rPr lang="ru-RU" sz="1400" b="0" i="0" dirty="0" err="1" smtClean="0"/>
            <a:t>Нульовий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рівень</a:t>
          </a:r>
          <a:r>
            <a:rPr lang="ru-RU" sz="1400" b="0" i="0" dirty="0" smtClean="0"/>
            <a:t>» </a:t>
          </a:r>
          <a:r>
            <a:rPr lang="ru-RU" sz="1400" b="0" i="0" dirty="0" err="1" smtClean="0"/>
            <a:t>споживання</a:t>
          </a:r>
          <a:r>
            <a:rPr lang="ru-RU" sz="1400" b="0" i="0" dirty="0" smtClean="0"/>
            <a:t> </a:t>
          </a:r>
          <a:r>
            <a:rPr lang="ru-RU" sz="1400" b="0" i="0" dirty="0" err="1" smtClean="0">
              <a:hlinkClick xmlns:r="http://schemas.openxmlformats.org/officeDocument/2006/relationships" r:id="rId1" tooltip="Природні ресурси"/>
            </a:rPr>
            <a:t>природних</a:t>
          </a:r>
          <a:r>
            <a:rPr lang="ru-RU" sz="1400" b="0" i="0" dirty="0" smtClean="0">
              <a:hlinkClick xmlns:r="http://schemas.openxmlformats.org/officeDocument/2006/relationships" r:id="rId1" tooltip="Природні ресурси"/>
            </a:rPr>
            <a:t> </a:t>
          </a:r>
          <a:r>
            <a:rPr lang="ru-RU" sz="1400" b="0" i="0" dirty="0" err="1" smtClean="0">
              <a:hlinkClick xmlns:r="http://schemas.openxmlformats.org/officeDocument/2006/relationships" r:id="rId1" tooltip="Природні ресурси"/>
            </a:rPr>
            <a:t>ресурсів</a:t>
          </a:r>
          <a:r>
            <a:rPr lang="ru-RU" sz="1400" b="0" i="0" dirty="0" smtClean="0"/>
            <a:t>.</a:t>
          </a:r>
          <a:endParaRPr lang="uk-UA" sz="1400" dirty="0"/>
        </a:p>
      </dgm:t>
    </dgm:pt>
    <dgm:pt modelId="{18983AA6-BF61-4EDF-995C-64FBD1789575}" type="parTrans" cxnId="{D1447496-6C5D-4C5C-BA30-F4C93CA9B149}">
      <dgm:prSet/>
      <dgm:spPr/>
      <dgm:t>
        <a:bodyPr/>
        <a:lstStyle/>
        <a:p>
          <a:endParaRPr lang="uk-UA" sz="1400"/>
        </a:p>
      </dgm:t>
    </dgm:pt>
    <dgm:pt modelId="{F07D1596-E6BA-4196-A69A-F4C79569E5A0}" type="sibTrans" cxnId="{D1447496-6C5D-4C5C-BA30-F4C93CA9B149}">
      <dgm:prSet/>
      <dgm:spPr/>
      <dgm:t>
        <a:bodyPr/>
        <a:lstStyle/>
        <a:p>
          <a:endParaRPr lang="uk-UA" sz="1400"/>
        </a:p>
      </dgm:t>
    </dgm:pt>
    <dgm:pt modelId="{13115923-5D7E-456A-A5FF-8A1F2FB7081C}">
      <dgm:prSet phldrT="[Текст]" custT="1"/>
      <dgm:spPr/>
      <dgm:t>
        <a:bodyPr/>
        <a:lstStyle/>
        <a:p>
          <a:r>
            <a:rPr lang="ru-RU" sz="1400" b="0" i="0" dirty="0" err="1" smtClean="0"/>
            <a:t>Відповідності</a:t>
          </a:r>
          <a:r>
            <a:rPr lang="ru-RU" sz="1400" b="0" i="0" dirty="0" smtClean="0"/>
            <a:t> антропогенного </a:t>
          </a:r>
          <a:r>
            <a:rPr lang="ru-RU" sz="1400" b="0" i="0" dirty="0" err="1" smtClean="0"/>
            <a:t>навантаження</a:t>
          </a:r>
          <a:r>
            <a:rPr lang="ru-RU" sz="1400" b="0" i="0" dirty="0" smtClean="0"/>
            <a:t> природно-ресурсному </a:t>
          </a:r>
          <a:r>
            <a:rPr lang="ru-RU" sz="1400" b="0" i="0" dirty="0" err="1" smtClean="0"/>
            <a:t>потенціалові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регіону</a:t>
          </a:r>
          <a:endParaRPr lang="uk-UA" sz="1400" dirty="0"/>
        </a:p>
      </dgm:t>
    </dgm:pt>
    <dgm:pt modelId="{675623F1-4DCE-4E40-B31F-129EF22D70B0}" type="parTrans" cxnId="{4BA68273-66F1-4095-9C66-3A64C99F29DB}">
      <dgm:prSet/>
      <dgm:spPr/>
      <dgm:t>
        <a:bodyPr/>
        <a:lstStyle/>
        <a:p>
          <a:endParaRPr lang="uk-UA" sz="1400"/>
        </a:p>
      </dgm:t>
    </dgm:pt>
    <dgm:pt modelId="{220B4797-B516-429C-88C1-8D0E9C6CE447}" type="sibTrans" cxnId="{4BA68273-66F1-4095-9C66-3A64C99F29DB}">
      <dgm:prSet/>
      <dgm:spPr/>
      <dgm:t>
        <a:bodyPr/>
        <a:lstStyle/>
        <a:p>
          <a:endParaRPr lang="uk-UA" sz="1400"/>
        </a:p>
      </dgm:t>
    </dgm:pt>
    <dgm:pt modelId="{D488F18A-986B-4A79-AE04-A778A889F63D}">
      <dgm:prSet phldrT="[Текст]" custT="1"/>
      <dgm:spPr/>
      <dgm:t>
        <a:bodyPr/>
        <a:lstStyle/>
        <a:p>
          <a:r>
            <a:rPr lang="ru-RU" sz="1400" b="0" i="0" dirty="0" err="1" smtClean="0"/>
            <a:t>Збереження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просторової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цілісності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природних</a:t>
          </a:r>
          <a:r>
            <a:rPr lang="ru-RU" sz="1400" b="0" i="0" dirty="0" smtClean="0"/>
            <a:t> систем у </a:t>
          </a:r>
          <a:r>
            <a:rPr lang="ru-RU" sz="1400" b="0" i="0" dirty="0" err="1" smtClean="0"/>
            <a:t>процесі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їх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господарського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використання</a:t>
          </a:r>
          <a:endParaRPr lang="uk-UA" sz="1400" dirty="0"/>
        </a:p>
      </dgm:t>
    </dgm:pt>
    <dgm:pt modelId="{112E5D61-5D26-4507-B5CD-9452BB2A9758}" type="parTrans" cxnId="{6630E1C7-6C21-4CA4-9ED2-0E4B3AE15E62}">
      <dgm:prSet/>
      <dgm:spPr/>
      <dgm:t>
        <a:bodyPr/>
        <a:lstStyle/>
        <a:p>
          <a:endParaRPr lang="uk-UA" sz="1400"/>
        </a:p>
      </dgm:t>
    </dgm:pt>
    <dgm:pt modelId="{B40F2E5F-5D87-40B2-93FB-4B3B9207D980}" type="sibTrans" cxnId="{6630E1C7-6C21-4CA4-9ED2-0E4B3AE15E62}">
      <dgm:prSet/>
      <dgm:spPr/>
      <dgm:t>
        <a:bodyPr/>
        <a:lstStyle/>
        <a:p>
          <a:endParaRPr lang="uk-UA" sz="1400"/>
        </a:p>
      </dgm:t>
    </dgm:pt>
    <dgm:pt modelId="{F280957B-F430-49EF-A954-B07E621E6A1B}">
      <dgm:prSet phldrT="[Текст]" custT="1"/>
      <dgm:spPr/>
      <dgm:t>
        <a:bodyPr/>
        <a:lstStyle/>
        <a:p>
          <a:r>
            <a:rPr lang="ru-RU" sz="1400" b="0" i="0" dirty="0" err="1" smtClean="0"/>
            <a:t>Збереження</a:t>
          </a:r>
          <a:r>
            <a:rPr lang="ru-RU" sz="1400" b="0" i="0" dirty="0" smtClean="0"/>
            <a:t> природно </a:t>
          </a:r>
          <a:r>
            <a:rPr lang="ru-RU" sz="1400" b="0" i="0" dirty="0" err="1" smtClean="0"/>
            <a:t>обумовленого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кругообігу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речовин</a:t>
          </a:r>
          <a:r>
            <a:rPr lang="ru-RU" sz="1400" b="0" i="0" dirty="0" smtClean="0"/>
            <a:t> у </a:t>
          </a:r>
          <a:r>
            <a:rPr lang="ru-RU" sz="1400" b="0" i="0" dirty="0" err="1" smtClean="0"/>
            <a:t>процесі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антропогенної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діяльності</a:t>
          </a:r>
          <a:endParaRPr lang="uk-UA" sz="1400" dirty="0"/>
        </a:p>
      </dgm:t>
    </dgm:pt>
    <dgm:pt modelId="{AD3CD78B-5674-4F5F-9268-DA7307E3EE61}" type="parTrans" cxnId="{BCCCED12-81AB-4FA8-868E-C0F757A5F771}">
      <dgm:prSet/>
      <dgm:spPr/>
      <dgm:t>
        <a:bodyPr/>
        <a:lstStyle/>
        <a:p>
          <a:endParaRPr lang="uk-UA" sz="1400"/>
        </a:p>
      </dgm:t>
    </dgm:pt>
    <dgm:pt modelId="{CC26AD16-FD05-46F0-8E7D-C8EB561AAE52}" type="sibTrans" cxnId="{BCCCED12-81AB-4FA8-868E-C0F757A5F771}">
      <dgm:prSet/>
      <dgm:spPr/>
      <dgm:t>
        <a:bodyPr/>
        <a:lstStyle/>
        <a:p>
          <a:endParaRPr lang="uk-UA" sz="1400"/>
        </a:p>
      </dgm:t>
    </dgm:pt>
    <dgm:pt modelId="{BDA353C4-BA54-42EC-9F71-74489EC205C8}">
      <dgm:prSet phldrT="[Текст]" custT="1"/>
      <dgm:spPr/>
      <dgm:t>
        <a:bodyPr/>
        <a:lstStyle/>
        <a:p>
          <a:r>
            <a:rPr lang="ru-RU" sz="1400" b="0" i="0" dirty="0" err="1" smtClean="0"/>
            <a:t>Погодження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виробничого</a:t>
          </a:r>
          <a:r>
            <a:rPr lang="ru-RU" sz="1400" b="0" i="0" dirty="0" smtClean="0"/>
            <a:t> і природного </a:t>
          </a:r>
          <a:r>
            <a:rPr lang="ru-RU" sz="1400" b="0" i="0" dirty="0" err="1" smtClean="0"/>
            <a:t>ритмів</a:t>
          </a:r>
          <a:endParaRPr lang="uk-UA" sz="1400" dirty="0"/>
        </a:p>
      </dgm:t>
    </dgm:pt>
    <dgm:pt modelId="{7E57BD94-9630-4663-BBB8-643A20A383A8}" type="parTrans" cxnId="{137916B0-5D19-4994-B144-F931D3CA742B}">
      <dgm:prSet/>
      <dgm:spPr/>
      <dgm:t>
        <a:bodyPr/>
        <a:lstStyle/>
        <a:p>
          <a:endParaRPr lang="uk-UA" sz="1400"/>
        </a:p>
      </dgm:t>
    </dgm:pt>
    <dgm:pt modelId="{2E2C24B4-10AD-41C9-B238-3EDA93D46B88}" type="sibTrans" cxnId="{137916B0-5D19-4994-B144-F931D3CA742B}">
      <dgm:prSet/>
      <dgm:spPr/>
      <dgm:t>
        <a:bodyPr/>
        <a:lstStyle/>
        <a:p>
          <a:endParaRPr lang="uk-UA" sz="1400"/>
        </a:p>
      </dgm:t>
    </dgm:pt>
    <dgm:pt modelId="{A10C239A-08B9-478F-B6C1-98E1AC0D4318}">
      <dgm:prSet phldrT="[Текст]" custT="1"/>
      <dgm:spPr/>
      <dgm:t>
        <a:bodyPr/>
        <a:lstStyle/>
        <a:p>
          <a:r>
            <a:rPr lang="ru-RU" sz="1400" b="0" i="0" dirty="0" err="1" smtClean="0"/>
            <a:t>Пріоритетність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екологічної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оптимальності</a:t>
          </a:r>
          <a:r>
            <a:rPr lang="ru-RU" sz="1400" b="0" i="0" dirty="0" smtClean="0"/>
            <a:t> на </a:t>
          </a:r>
          <a:r>
            <a:rPr lang="ru-RU" sz="1400" b="0" i="0" dirty="0" err="1" smtClean="0"/>
            <a:t>довгострокову</a:t>
          </a:r>
          <a:r>
            <a:rPr lang="ru-RU" sz="1400" b="0" i="0" dirty="0" smtClean="0"/>
            <a:t> перспективу </a:t>
          </a:r>
          <a:r>
            <a:rPr lang="ru-RU" sz="1400" b="0" i="0" dirty="0" err="1" smtClean="0"/>
            <a:t>під</a:t>
          </a:r>
          <a:r>
            <a:rPr lang="ru-RU" sz="1400" b="0" i="0" dirty="0" smtClean="0"/>
            <a:t> час </a:t>
          </a:r>
          <a:r>
            <a:rPr lang="ru-RU" sz="1400" b="0" i="0" dirty="0" err="1" smtClean="0"/>
            <a:t>визначення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економічної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ефективності</a:t>
          </a:r>
          <a:r>
            <a:rPr lang="ru-RU" sz="1400" b="0" i="0" dirty="0" smtClean="0"/>
            <a:t> поточного </a:t>
          </a:r>
          <a:r>
            <a:rPr lang="ru-RU" sz="1400" b="0" i="0" dirty="0" err="1" smtClean="0"/>
            <a:t>природокористування</a:t>
          </a:r>
          <a:endParaRPr lang="uk-UA" sz="1400" dirty="0"/>
        </a:p>
      </dgm:t>
    </dgm:pt>
    <dgm:pt modelId="{81DD6572-3453-4087-97D8-C7445572C575}" type="parTrans" cxnId="{BCDAFEEE-EF09-4E04-9787-66DA06313021}">
      <dgm:prSet/>
      <dgm:spPr/>
      <dgm:t>
        <a:bodyPr/>
        <a:lstStyle/>
        <a:p>
          <a:endParaRPr lang="uk-UA" sz="1400"/>
        </a:p>
      </dgm:t>
    </dgm:pt>
    <dgm:pt modelId="{F6AB469C-4A02-41E6-9196-78F127AFC7A2}" type="sibTrans" cxnId="{BCDAFEEE-EF09-4E04-9787-66DA06313021}">
      <dgm:prSet/>
      <dgm:spPr/>
      <dgm:t>
        <a:bodyPr/>
        <a:lstStyle/>
        <a:p>
          <a:endParaRPr lang="uk-UA" sz="1400"/>
        </a:p>
      </dgm:t>
    </dgm:pt>
    <dgm:pt modelId="{B50832F5-7258-4F7A-9A88-29D636C7614B}">
      <dgm:prSet phldrT="[Текст]" custT="1"/>
      <dgm:spPr/>
      <dgm:t>
        <a:bodyPr/>
        <a:lstStyle/>
        <a:p>
          <a:r>
            <a:rPr lang="uk-UA" sz="1400" dirty="0" smtClean="0"/>
            <a:t>Принципи раціонального природокористування</a:t>
          </a:r>
          <a:br>
            <a:rPr lang="uk-UA" sz="1400" dirty="0" smtClean="0"/>
          </a:br>
          <a:endParaRPr lang="uk-UA" sz="1400" dirty="0"/>
        </a:p>
      </dgm:t>
    </dgm:pt>
    <dgm:pt modelId="{AC5F103E-EF55-4886-A3BF-896C8433605E}" type="sibTrans" cxnId="{1D55F4C3-9A78-4FEE-A344-CF8957F5BA07}">
      <dgm:prSet/>
      <dgm:spPr/>
      <dgm:t>
        <a:bodyPr/>
        <a:lstStyle/>
        <a:p>
          <a:endParaRPr lang="uk-UA" sz="1400"/>
        </a:p>
      </dgm:t>
    </dgm:pt>
    <dgm:pt modelId="{17CF7834-E237-4900-A3BB-770B237FB1A8}" type="parTrans" cxnId="{1D55F4C3-9A78-4FEE-A344-CF8957F5BA07}">
      <dgm:prSet/>
      <dgm:spPr/>
      <dgm:t>
        <a:bodyPr/>
        <a:lstStyle/>
        <a:p>
          <a:endParaRPr lang="uk-UA" sz="1400"/>
        </a:p>
      </dgm:t>
    </dgm:pt>
    <dgm:pt modelId="{34820F14-4777-4FFA-97F6-2EED4B5A393D}" type="pres">
      <dgm:prSet presAssocID="{85178C38-EEE5-4F67-86F6-2C55D3D56D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7DD5D9B-9070-453D-8B45-85A227DC08CE}" type="pres">
      <dgm:prSet presAssocID="{B50832F5-7258-4F7A-9A88-29D636C7614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uk-UA"/>
        </a:p>
      </dgm:t>
    </dgm:pt>
    <dgm:pt modelId="{438AE221-5B7F-47C1-80F7-10F6F1C02544}" type="pres">
      <dgm:prSet presAssocID="{B41EFFCB-501D-4F28-ADDC-B6DC8FBA6476}" presName="Accent1" presStyleCnt="0"/>
      <dgm:spPr/>
    </dgm:pt>
    <dgm:pt modelId="{C1FA5DB8-687E-4643-8C41-F84BB5A4107F}" type="pres">
      <dgm:prSet presAssocID="{B41EFFCB-501D-4F28-ADDC-B6DC8FBA6476}" presName="Accent" presStyleLbl="bgShp" presStyleIdx="0" presStyleCnt="6"/>
      <dgm:spPr/>
    </dgm:pt>
    <dgm:pt modelId="{7CFD2DB3-AF65-4366-B581-A271C684C794}" type="pres">
      <dgm:prSet presAssocID="{B41EFFCB-501D-4F28-ADDC-B6DC8FBA647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9005DE-03BF-4262-8D16-EC1ADB0FBD97}" type="pres">
      <dgm:prSet presAssocID="{13115923-5D7E-456A-A5FF-8A1F2FB7081C}" presName="Accent2" presStyleCnt="0"/>
      <dgm:spPr/>
    </dgm:pt>
    <dgm:pt modelId="{3211DC95-DFDF-44CB-B8A0-90F6EDF7D0B2}" type="pres">
      <dgm:prSet presAssocID="{13115923-5D7E-456A-A5FF-8A1F2FB7081C}" presName="Accent" presStyleLbl="bgShp" presStyleIdx="1" presStyleCnt="6"/>
      <dgm:spPr/>
    </dgm:pt>
    <dgm:pt modelId="{01D20EA5-4AEA-4D19-9EF9-AC3B734BA8FD}" type="pres">
      <dgm:prSet presAssocID="{13115923-5D7E-456A-A5FF-8A1F2FB7081C}" presName="Child2" presStyleLbl="node1" presStyleIdx="1" presStyleCnt="6" custScaleX="121490" custLinFactNeighborX="9966" custLinFactNeighborY="-22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23577B-47F5-4F45-943A-3FA6AE310B55}" type="pres">
      <dgm:prSet presAssocID="{D488F18A-986B-4A79-AE04-A778A889F63D}" presName="Accent3" presStyleCnt="0"/>
      <dgm:spPr/>
    </dgm:pt>
    <dgm:pt modelId="{B5FDE430-A74E-4E12-8B8D-102179831682}" type="pres">
      <dgm:prSet presAssocID="{D488F18A-986B-4A79-AE04-A778A889F63D}" presName="Accent" presStyleLbl="bgShp" presStyleIdx="2" presStyleCnt="6"/>
      <dgm:spPr/>
    </dgm:pt>
    <dgm:pt modelId="{B0511CF4-807A-43C4-B9C7-F1CE52FB7200}" type="pres">
      <dgm:prSet presAssocID="{D488F18A-986B-4A79-AE04-A778A889F63D}" presName="Child3" presStyleLbl="node1" presStyleIdx="2" presStyleCnt="6" custScaleX="117167" custLinFactNeighborX="14767" custLinFactNeighborY="-6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A8763C-CFE5-4BA1-94EC-2FD7B5C1E6DB}" type="pres">
      <dgm:prSet presAssocID="{F280957B-F430-49EF-A954-B07E621E6A1B}" presName="Accent4" presStyleCnt="0"/>
      <dgm:spPr/>
    </dgm:pt>
    <dgm:pt modelId="{3E48C4C4-AB1D-4180-AD9D-C5A8EFECEE89}" type="pres">
      <dgm:prSet presAssocID="{F280957B-F430-49EF-A954-B07E621E6A1B}" presName="Accent" presStyleLbl="bgShp" presStyleIdx="3" presStyleCnt="6"/>
      <dgm:spPr/>
    </dgm:pt>
    <dgm:pt modelId="{38A3FB09-8541-4E13-B24F-76C3B5A93591}" type="pres">
      <dgm:prSet presAssocID="{F280957B-F430-49EF-A954-B07E621E6A1B}" presName="Child4" presStyleLbl="node1" presStyleIdx="3" presStyleCnt="6" custScaleX="138002" custScaleY="952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7E9B61-6034-4C57-85A4-CB0F66B51FDE}" type="pres">
      <dgm:prSet presAssocID="{BDA353C4-BA54-42EC-9F71-74489EC205C8}" presName="Accent5" presStyleCnt="0"/>
      <dgm:spPr/>
    </dgm:pt>
    <dgm:pt modelId="{8FA3C689-77FE-4F49-B5D7-A6A97FAE8524}" type="pres">
      <dgm:prSet presAssocID="{BDA353C4-BA54-42EC-9F71-74489EC205C8}" presName="Accent" presStyleLbl="bgShp" presStyleIdx="4" presStyleCnt="6"/>
      <dgm:spPr/>
    </dgm:pt>
    <dgm:pt modelId="{ABC3E19B-C795-4936-A6B6-8D41CB382514}" type="pres">
      <dgm:prSet presAssocID="{BDA353C4-BA54-42EC-9F71-74489EC205C8}" presName="Child5" presStyleLbl="node1" presStyleIdx="4" presStyleCnt="6" custLinFactNeighborX="-7296" custLinFactNeighborY="-2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65BD0F-C503-44D9-A713-0E0B2AD25793}" type="pres">
      <dgm:prSet presAssocID="{A10C239A-08B9-478F-B6C1-98E1AC0D4318}" presName="Accent6" presStyleCnt="0"/>
      <dgm:spPr/>
    </dgm:pt>
    <dgm:pt modelId="{2DD8AE7F-9CFD-4F76-A909-FE63E5F4D33A}" type="pres">
      <dgm:prSet presAssocID="{A10C239A-08B9-478F-B6C1-98E1AC0D4318}" presName="Accent" presStyleLbl="bgShp" presStyleIdx="5" presStyleCnt="6"/>
      <dgm:spPr/>
    </dgm:pt>
    <dgm:pt modelId="{1E7A7954-19BC-42BB-AE2F-4511343353E3}" type="pres">
      <dgm:prSet presAssocID="{A10C239A-08B9-478F-B6C1-98E1AC0D4318}" presName="Child6" presStyleLbl="node1" presStyleIdx="5" presStyleCnt="6" custScaleX="157987" custScaleY="139063" custLinFactNeighborX="-21189" custLinFactNeighborY="-10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8E13441-5163-4716-B70C-6DEAD58E19DD}" type="presOf" srcId="{D488F18A-986B-4A79-AE04-A778A889F63D}" destId="{B0511CF4-807A-43C4-B9C7-F1CE52FB7200}" srcOrd="0" destOrd="0" presId="urn:microsoft.com/office/officeart/2011/layout/HexagonRadial"/>
    <dgm:cxn modelId="{9562A688-ACBD-4A96-9652-D659B0C4F146}" type="presOf" srcId="{B41EFFCB-501D-4F28-ADDC-B6DC8FBA6476}" destId="{7CFD2DB3-AF65-4366-B581-A271C684C794}" srcOrd="0" destOrd="0" presId="urn:microsoft.com/office/officeart/2011/layout/HexagonRadial"/>
    <dgm:cxn modelId="{6CD95BA3-06E3-4FE5-BC4D-A000D1F4CE2F}" type="presOf" srcId="{13115923-5D7E-456A-A5FF-8A1F2FB7081C}" destId="{01D20EA5-4AEA-4D19-9EF9-AC3B734BA8FD}" srcOrd="0" destOrd="0" presId="urn:microsoft.com/office/officeart/2011/layout/HexagonRadial"/>
    <dgm:cxn modelId="{C897ABA0-2136-48EF-8C8B-1D0206FCB895}" type="presOf" srcId="{A10C239A-08B9-478F-B6C1-98E1AC0D4318}" destId="{1E7A7954-19BC-42BB-AE2F-4511343353E3}" srcOrd="0" destOrd="0" presId="urn:microsoft.com/office/officeart/2011/layout/HexagonRadial"/>
    <dgm:cxn modelId="{6630E1C7-6C21-4CA4-9ED2-0E4B3AE15E62}" srcId="{B50832F5-7258-4F7A-9A88-29D636C7614B}" destId="{D488F18A-986B-4A79-AE04-A778A889F63D}" srcOrd="2" destOrd="0" parTransId="{112E5D61-5D26-4507-B5CD-9452BB2A9758}" sibTransId="{B40F2E5F-5D87-40B2-93FB-4B3B9207D980}"/>
    <dgm:cxn modelId="{D1447496-6C5D-4C5C-BA30-F4C93CA9B149}" srcId="{B50832F5-7258-4F7A-9A88-29D636C7614B}" destId="{B41EFFCB-501D-4F28-ADDC-B6DC8FBA6476}" srcOrd="0" destOrd="0" parTransId="{18983AA6-BF61-4EDF-995C-64FBD1789575}" sibTransId="{F07D1596-E6BA-4196-A69A-F4C79569E5A0}"/>
    <dgm:cxn modelId="{BCCCED12-81AB-4FA8-868E-C0F757A5F771}" srcId="{B50832F5-7258-4F7A-9A88-29D636C7614B}" destId="{F280957B-F430-49EF-A954-B07E621E6A1B}" srcOrd="3" destOrd="0" parTransId="{AD3CD78B-5674-4F5F-9268-DA7307E3EE61}" sibTransId="{CC26AD16-FD05-46F0-8E7D-C8EB561AAE52}"/>
    <dgm:cxn modelId="{9CAA0B27-F397-4960-84DA-3DC54B63F3BE}" type="presOf" srcId="{F280957B-F430-49EF-A954-B07E621E6A1B}" destId="{38A3FB09-8541-4E13-B24F-76C3B5A93591}" srcOrd="0" destOrd="0" presId="urn:microsoft.com/office/officeart/2011/layout/HexagonRadial"/>
    <dgm:cxn modelId="{137916B0-5D19-4994-B144-F931D3CA742B}" srcId="{B50832F5-7258-4F7A-9A88-29D636C7614B}" destId="{BDA353C4-BA54-42EC-9F71-74489EC205C8}" srcOrd="4" destOrd="0" parTransId="{7E57BD94-9630-4663-BBB8-643A20A383A8}" sibTransId="{2E2C24B4-10AD-41C9-B238-3EDA93D46B88}"/>
    <dgm:cxn modelId="{E2B1EDAE-5663-4EA9-8382-8E1A64E26BC5}" type="presOf" srcId="{BDA353C4-BA54-42EC-9F71-74489EC205C8}" destId="{ABC3E19B-C795-4936-A6B6-8D41CB382514}" srcOrd="0" destOrd="0" presId="urn:microsoft.com/office/officeart/2011/layout/HexagonRadial"/>
    <dgm:cxn modelId="{7E1CD846-6DFD-454E-A448-CC79D2CBE5DE}" type="presOf" srcId="{B50832F5-7258-4F7A-9A88-29D636C7614B}" destId="{67DD5D9B-9070-453D-8B45-85A227DC08CE}" srcOrd="0" destOrd="0" presId="urn:microsoft.com/office/officeart/2011/layout/HexagonRadial"/>
    <dgm:cxn modelId="{4BA68273-66F1-4095-9C66-3A64C99F29DB}" srcId="{B50832F5-7258-4F7A-9A88-29D636C7614B}" destId="{13115923-5D7E-456A-A5FF-8A1F2FB7081C}" srcOrd="1" destOrd="0" parTransId="{675623F1-4DCE-4E40-B31F-129EF22D70B0}" sibTransId="{220B4797-B516-429C-88C1-8D0E9C6CE447}"/>
    <dgm:cxn modelId="{BCDAFEEE-EF09-4E04-9787-66DA06313021}" srcId="{B50832F5-7258-4F7A-9A88-29D636C7614B}" destId="{A10C239A-08B9-478F-B6C1-98E1AC0D4318}" srcOrd="5" destOrd="0" parTransId="{81DD6572-3453-4087-97D8-C7445572C575}" sibTransId="{F6AB469C-4A02-41E6-9196-78F127AFC7A2}"/>
    <dgm:cxn modelId="{E90A53AF-8631-435D-87DF-85DA16D02927}" type="presOf" srcId="{85178C38-EEE5-4F67-86F6-2C55D3D56DF9}" destId="{34820F14-4777-4FFA-97F6-2EED4B5A393D}" srcOrd="0" destOrd="0" presId="urn:microsoft.com/office/officeart/2011/layout/HexagonRadial"/>
    <dgm:cxn modelId="{1D55F4C3-9A78-4FEE-A344-CF8957F5BA07}" srcId="{85178C38-EEE5-4F67-86F6-2C55D3D56DF9}" destId="{B50832F5-7258-4F7A-9A88-29D636C7614B}" srcOrd="0" destOrd="0" parTransId="{17CF7834-E237-4900-A3BB-770B237FB1A8}" sibTransId="{AC5F103E-EF55-4886-A3BF-896C8433605E}"/>
    <dgm:cxn modelId="{F1432B03-B2A9-4C2B-A19A-EBFEF838F601}" type="presParOf" srcId="{34820F14-4777-4FFA-97F6-2EED4B5A393D}" destId="{67DD5D9B-9070-453D-8B45-85A227DC08CE}" srcOrd="0" destOrd="0" presId="urn:microsoft.com/office/officeart/2011/layout/HexagonRadial"/>
    <dgm:cxn modelId="{64F1041B-FE64-4B12-86ED-758527AC291D}" type="presParOf" srcId="{34820F14-4777-4FFA-97F6-2EED4B5A393D}" destId="{438AE221-5B7F-47C1-80F7-10F6F1C02544}" srcOrd="1" destOrd="0" presId="urn:microsoft.com/office/officeart/2011/layout/HexagonRadial"/>
    <dgm:cxn modelId="{F813F4AD-94B8-4194-AEEF-F5FAA3990BDF}" type="presParOf" srcId="{438AE221-5B7F-47C1-80F7-10F6F1C02544}" destId="{C1FA5DB8-687E-4643-8C41-F84BB5A4107F}" srcOrd="0" destOrd="0" presId="urn:microsoft.com/office/officeart/2011/layout/HexagonRadial"/>
    <dgm:cxn modelId="{7A009941-84A8-4865-99E5-8165F7F59475}" type="presParOf" srcId="{34820F14-4777-4FFA-97F6-2EED4B5A393D}" destId="{7CFD2DB3-AF65-4366-B581-A271C684C794}" srcOrd="2" destOrd="0" presId="urn:microsoft.com/office/officeart/2011/layout/HexagonRadial"/>
    <dgm:cxn modelId="{9B9E261D-A2A5-456B-A155-7599C215DA32}" type="presParOf" srcId="{34820F14-4777-4FFA-97F6-2EED4B5A393D}" destId="{7A9005DE-03BF-4262-8D16-EC1ADB0FBD97}" srcOrd="3" destOrd="0" presId="urn:microsoft.com/office/officeart/2011/layout/HexagonRadial"/>
    <dgm:cxn modelId="{AD56225F-A7EE-4E22-95F7-936EA7472C01}" type="presParOf" srcId="{7A9005DE-03BF-4262-8D16-EC1ADB0FBD97}" destId="{3211DC95-DFDF-44CB-B8A0-90F6EDF7D0B2}" srcOrd="0" destOrd="0" presId="urn:microsoft.com/office/officeart/2011/layout/HexagonRadial"/>
    <dgm:cxn modelId="{5CC89DA7-966B-4EC0-AB54-AB7C8F12A5D6}" type="presParOf" srcId="{34820F14-4777-4FFA-97F6-2EED4B5A393D}" destId="{01D20EA5-4AEA-4D19-9EF9-AC3B734BA8FD}" srcOrd="4" destOrd="0" presId="urn:microsoft.com/office/officeart/2011/layout/HexagonRadial"/>
    <dgm:cxn modelId="{927BC8D8-9F4F-41BA-AC4D-22708CAF51D7}" type="presParOf" srcId="{34820F14-4777-4FFA-97F6-2EED4B5A393D}" destId="{9A23577B-47F5-4F45-943A-3FA6AE310B55}" srcOrd="5" destOrd="0" presId="urn:microsoft.com/office/officeart/2011/layout/HexagonRadial"/>
    <dgm:cxn modelId="{09479775-0205-49C5-A6AA-E5FDE7B53F19}" type="presParOf" srcId="{9A23577B-47F5-4F45-943A-3FA6AE310B55}" destId="{B5FDE430-A74E-4E12-8B8D-102179831682}" srcOrd="0" destOrd="0" presId="urn:microsoft.com/office/officeart/2011/layout/HexagonRadial"/>
    <dgm:cxn modelId="{12F968DF-EB8A-4810-BFE7-81339D48B1A1}" type="presParOf" srcId="{34820F14-4777-4FFA-97F6-2EED4B5A393D}" destId="{B0511CF4-807A-43C4-B9C7-F1CE52FB7200}" srcOrd="6" destOrd="0" presId="urn:microsoft.com/office/officeart/2011/layout/HexagonRadial"/>
    <dgm:cxn modelId="{1F46D745-31E6-42B1-8394-181DB84D0ECE}" type="presParOf" srcId="{34820F14-4777-4FFA-97F6-2EED4B5A393D}" destId="{56A8763C-CFE5-4BA1-94EC-2FD7B5C1E6DB}" srcOrd="7" destOrd="0" presId="urn:microsoft.com/office/officeart/2011/layout/HexagonRadial"/>
    <dgm:cxn modelId="{4BE76F7D-BE5C-477D-A89D-9B68016E91AC}" type="presParOf" srcId="{56A8763C-CFE5-4BA1-94EC-2FD7B5C1E6DB}" destId="{3E48C4C4-AB1D-4180-AD9D-C5A8EFECEE89}" srcOrd="0" destOrd="0" presId="urn:microsoft.com/office/officeart/2011/layout/HexagonRadial"/>
    <dgm:cxn modelId="{199F72C6-D152-4931-91B5-2E6FD5D5F650}" type="presParOf" srcId="{34820F14-4777-4FFA-97F6-2EED4B5A393D}" destId="{38A3FB09-8541-4E13-B24F-76C3B5A93591}" srcOrd="8" destOrd="0" presId="urn:microsoft.com/office/officeart/2011/layout/HexagonRadial"/>
    <dgm:cxn modelId="{D8E82A45-965D-4872-8FC1-1B034847DB30}" type="presParOf" srcId="{34820F14-4777-4FFA-97F6-2EED4B5A393D}" destId="{9C7E9B61-6034-4C57-85A4-CB0F66B51FDE}" srcOrd="9" destOrd="0" presId="urn:microsoft.com/office/officeart/2011/layout/HexagonRadial"/>
    <dgm:cxn modelId="{39F46C50-9E53-4685-8E59-C6ADA424AD62}" type="presParOf" srcId="{9C7E9B61-6034-4C57-85A4-CB0F66B51FDE}" destId="{8FA3C689-77FE-4F49-B5D7-A6A97FAE8524}" srcOrd="0" destOrd="0" presId="urn:microsoft.com/office/officeart/2011/layout/HexagonRadial"/>
    <dgm:cxn modelId="{AF5A2C3D-2C58-498E-90E6-84AFF81A33D9}" type="presParOf" srcId="{34820F14-4777-4FFA-97F6-2EED4B5A393D}" destId="{ABC3E19B-C795-4936-A6B6-8D41CB382514}" srcOrd="10" destOrd="0" presId="urn:microsoft.com/office/officeart/2011/layout/HexagonRadial"/>
    <dgm:cxn modelId="{651BFDA2-EB61-4254-81B3-3A008BEE2BAE}" type="presParOf" srcId="{34820F14-4777-4FFA-97F6-2EED4B5A393D}" destId="{E665BD0F-C503-44D9-A713-0E0B2AD25793}" srcOrd="11" destOrd="0" presId="urn:microsoft.com/office/officeart/2011/layout/HexagonRadial"/>
    <dgm:cxn modelId="{56BEDF3C-C649-42A6-B196-73C2A2F3BA03}" type="presParOf" srcId="{E665BD0F-C503-44D9-A713-0E0B2AD25793}" destId="{2DD8AE7F-9CFD-4F76-A909-FE63E5F4D33A}" srcOrd="0" destOrd="0" presId="urn:microsoft.com/office/officeart/2011/layout/HexagonRadial"/>
    <dgm:cxn modelId="{4A9B96E4-D067-4DC6-BBAF-E4CBEAF8FC77}" type="presParOf" srcId="{34820F14-4777-4FFA-97F6-2EED4B5A393D}" destId="{1E7A7954-19BC-42BB-AE2F-4511343353E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6DDE0-2F51-4FAE-BA88-BA4020710A85}">
      <dsp:nvSpPr>
        <dsp:cNvPr id="0" name=""/>
        <dsp:cNvSpPr/>
      </dsp:nvSpPr>
      <dsp:spPr>
        <a:xfrm>
          <a:off x="3480047" y="2034365"/>
          <a:ext cx="2462159" cy="427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58"/>
              </a:lnTo>
              <a:lnTo>
                <a:pt x="2462159" y="213658"/>
              </a:lnTo>
              <a:lnTo>
                <a:pt x="2462159" y="42731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A047D-204A-44CF-9C91-D5AF34249791}">
      <dsp:nvSpPr>
        <dsp:cNvPr id="0" name=""/>
        <dsp:cNvSpPr/>
      </dsp:nvSpPr>
      <dsp:spPr>
        <a:xfrm>
          <a:off x="3434327" y="2034365"/>
          <a:ext cx="91440" cy="427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1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878C4-EE62-47F3-8934-187A1A7DEBD9}">
      <dsp:nvSpPr>
        <dsp:cNvPr id="0" name=""/>
        <dsp:cNvSpPr/>
      </dsp:nvSpPr>
      <dsp:spPr>
        <a:xfrm>
          <a:off x="1017888" y="2034365"/>
          <a:ext cx="2462159" cy="427316"/>
        </a:xfrm>
        <a:custGeom>
          <a:avLst/>
          <a:gdLst/>
          <a:ahLst/>
          <a:cxnLst/>
          <a:rect l="0" t="0" r="0" b="0"/>
          <a:pathLst>
            <a:path>
              <a:moveTo>
                <a:pt x="2462159" y="0"/>
              </a:moveTo>
              <a:lnTo>
                <a:pt x="2462159" y="213658"/>
              </a:lnTo>
              <a:lnTo>
                <a:pt x="0" y="213658"/>
              </a:lnTo>
              <a:lnTo>
                <a:pt x="0" y="42731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D19D1-108C-4B40-BA29-EA8AAE287F74}">
      <dsp:nvSpPr>
        <dsp:cNvPr id="0" name=""/>
        <dsp:cNvSpPr/>
      </dsp:nvSpPr>
      <dsp:spPr>
        <a:xfrm>
          <a:off x="2971337" y="1016944"/>
          <a:ext cx="1017421" cy="1017421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CE86F-1736-4DEC-A4E7-EE4E3C831963}">
      <dsp:nvSpPr>
        <dsp:cNvPr id="0" name=""/>
        <dsp:cNvSpPr/>
      </dsp:nvSpPr>
      <dsp:spPr>
        <a:xfrm>
          <a:off x="2971337" y="1016944"/>
          <a:ext cx="1017421" cy="1017421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D8DC3-13AC-44CD-80B8-B6C6ECE4F0C3}">
      <dsp:nvSpPr>
        <dsp:cNvPr id="0" name=""/>
        <dsp:cNvSpPr/>
      </dsp:nvSpPr>
      <dsp:spPr>
        <a:xfrm>
          <a:off x="2462626" y="1200080"/>
          <a:ext cx="2034842" cy="65114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Основними видами природокористування є:</a:t>
          </a:r>
          <a:endParaRPr lang="uk-UA" sz="1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462626" y="1200080"/>
        <a:ext cx="2034842" cy="651149"/>
      </dsp:txXfrm>
    </dsp:sp>
    <dsp:sp modelId="{EF68B208-7894-4FCE-9BA2-29A39F0730D0}">
      <dsp:nvSpPr>
        <dsp:cNvPr id="0" name=""/>
        <dsp:cNvSpPr/>
      </dsp:nvSpPr>
      <dsp:spPr>
        <a:xfrm>
          <a:off x="509177" y="2461682"/>
          <a:ext cx="1017421" cy="1017421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00884-2023-47B5-BF84-98AB5B8A0DCC}">
      <dsp:nvSpPr>
        <dsp:cNvPr id="0" name=""/>
        <dsp:cNvSpPr/>
      </dsp:nvSpPr>
      <dsp:spPr>
        <a:xfrm>
          <a:off x="509177" y="2461682"/>
          <a:ext cx="1017421" cy="1017421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F768C-C0D4-474C-9EB3-8E341CA99813}">
      <dsp:nvSpPr>
        <dsp:cNvPr id="0" name=""/>
        <dsp:cNvSpPr/>
      </dsp:nvSpPr>
      <dsp:spPr>
        <a:xfrm>
          <a:off x="467" y="2644818"/>
          <a:ext cx="2034842" cy="65114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xmlns:r="http://schemas.openxmlformats.org/officeDocument/2006/relationships" r:id="rId1" tooltip="Промисловість"/>
            </a:rPr>
            <a:t>промислове</a:t>
          </a:r>
          <a:r>
            <a:rPr lang="ru-RU" sz="1100" b="1" i="0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(в тому числі </a:t>
          </a:r>
          <a:r>
            <a:rPr lang="ru-RU" sz="1100" b="1" i="0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xmlns:r="http://schemas.openxmlformats.org/officeDocument/2006/relationships" r:id="rId2" tooltip="Гірнича промисловість"/>
            </a:rPr>
            <a:t>гірничо-промислове</a:t>
          </a:r>
          <a:r>
            <a:rPr lang="ru-RU" sz="1100" b="1" i="0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),</a:t>
          </a:r>
          <a:endParaRPr lang="uk-UA" sz="1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67" y="2644818"/>
        <a:ext cx="2034842" cy="651149"/>
      </dsp:txXfrm>
    </dsp:sp>
    <dsp:sp modelId="{10F55094-DBC5-47AD-AA6F-6881CDA5D4CE}">
      <dsp:nvSpPr>
        <dsp:cNvPr id="0" name=""/>
        <dsp:cNvSpPr/>
      </dsp:nvSpPr>
      <dsp:spPr>
        <a:xfrm>
          <a:off x="2971337" y="2461682"/>
          <a:ext cx="1017421" cy="1017421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B52F2-2E57-4AFF-B917-BE30566808B1}">
      <dsp:nvSpPr>
        <dsp:cNvPr id="0" name=""/>
        <dsp:cNvSpPr/>
      </dsp:nvSpPr>
      <dsp:spPr>
        <a:xfrm>
          <a:off x="2971337" y="2461682"/>
          <a:ext cx="1017421" cy="1017421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1A57E-B23C-47CA-BBBB-3F91E6E52745}">
      <dsp:nvSpPr>
        <dsp:cNvPr id="0" name=""/>
        <dsp:cNvSpPr/>
      </dsp:nvSpPr>
      <dsp:spPr>
        <a:xfrm>
          <a:off x="2462626" y="2644818"/>
          <a:ext cx="2034842" cy="65114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0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xmlns:r="http://schemas.openxmlformats.org/officeDocument/2006/relationships" r:id="rId3" tooltip="Агропромисловий комплекс"/>
            </a:rPr>
            <a:t>сільськогосподарське</a:t>
          </a:r>
          <a:r>
            <a:rPr lang="uk-UA" sz="1100" b="1" i="0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</a:t>
          </a:r>
          <a:endParaRPr lang="uk-UA" sz="1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462626" y="2644818"/>
        <a:ext cx="2034842" cy="651149"/>
      </dsp:txXfrm>
    </dsp:sp>
    <dsp:sp modelId="{9A7DD8DA-2139-4715-8A07-15F4D641576E}">
      <dsp:nvSpPr>
        <dsp:cNvPr id="0" name=""/>
        <dsp:cNvSpPr/>
      </dsp:nvSpPr>
      <dsp:spPr>
        <a:xfrm>
          <a:off x="5433496" y="2461682"/>
          <a:ext cx="1017421" cy="1017421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91EE9-6410-4A1A-85A9-9E6959AF906E}">
      <dsp:nvSpPr>
        <dsp:cNvPr id="0" name=""/>
        <dsp:cNvSpPr/>
      </dsp:nvSpPr>
      <dsp:spPr>
        <a:xfrm>
          <a:off x="5433496" y="2461682"/>
          <a:ext cx="1017421" cy="1017421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54A43-3C9A-421A-9F88-EA3D9C6E2BE3}">
      <dsp:nvSpPr>
        <dsp:cNvPr id="0" name=""/>
        <dsp:cNvSpPr/>
      </dsp:nvSpPr>
      <dsp:spPr>
        <a:xfrm>
          <a:off x="4924786" y="2644818"/>
          <a:ext cx="2034842" cy="65114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0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hlinkClick xmlns:r="http://schemas.openxmlformats.org/officeDocument/2006/relationships" r:id="rId4" tooltip="Рекреація"/>
            </a:rPr>
            <a:t>рекреаційне</a:t>
          </a:r>
          <a:r>
            <a:rPr lang="uk-UA" sz="1100" b="1" i="0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</a:t>
          </a:r>
          <a:endParaRPr lang="uk-UA" sz="11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924786" y="2644818"/>
        <a:ext cx="2034842" cy="651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57634-4529-499B-9182-C3C3290E6E5A}">
      <dsp:nvSpPr>
        <dsp:cNvPr id="0" name=""/>
        <dsp:cNvSpPr/>
      </dsp:nvSpPr>
      <dsp:spPr>
        <a:xfrm>
          <a:off x="216016" y="864099"/>
          <a:ext cx="2076310" cy="1107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За характером </a:t>
          </a:r>
          <a:r>
            <a:rPr lang="ru-RU" sz="1400" b="1" i="0" kern="1200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використання</a:t>
          </a:r>
          <a:r>
            <a:rPr lang="ru-RU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ru-RU" sz="1400" b="1" i="0" kern="1200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природних</a:t>
          </a:r>
          <a:r>
            <a:rPr lang="ru-RU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ru-RU" sz="1400" b="1" i="0" kern="1200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ресурсів</a:t>
          </a:r>
          <a:r>
            <a:rPr lang="ru-RU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ru-RU" sz="1400" b="1" i="0" kern="1200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розрізняють</a:t>
          </a:r>
          <a:r>
            <a:rPr lang="ru-RU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:</a:t>
          </a:r>
          <a:endParaRPr lang="uk-UA" sz="14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48463" y="896546"/>
        <a:ext cx="2011416" cy="1042916"/>
      </dsp:txXfrm>
    </dsp:sp>
    <dsp:sp modelId="{E339DE1F-E212-4FF4-ABA5-CFD554FCE8CF}">
      <dsp:nvSpPr>
        <dsp:cNvPr id="0" name=""/>
        <dsp:cNvSpPr/>
      </dsp:nvSpPr>
      <dsp:spPr>
        <a:xfrm rot="19058220">
          <a:off x="2124817" y="969680"/>
          <a:ext cx="12830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83057" y="160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734269" y="953650"/>
        <a:ext cx="64152" cy="64152"/>
      </dsp:txXfrm>
    </dsp:sp>
    <dsp:sp modelId="{9E279EB0-B857-4B9F-BF0E-CD39611B21D3}">
      <dsp:nvSpPr>
        <dsp:cNvPr id="0" name=""/>
        <dsp:cNvSpPr/>
      </dsp:nvSpPr>
      <dsp:spPr>
        <a:xfrm>
          <a:off x="3240365" y="72004"/>
          <a:ext cx="1925773" cy="962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hlinkClick xmlns:r="http://schemas.openxmlformats.org/officeDocument/2006/relationships" r:id="rId1" tooltip="Землекористування"/>
            </a:rPr>
            <a:t>землекористування</a:t>
          </a:r>
          <a:r>
            <a:rPr lang="uk-UA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,</a:t>
          </a:r>
          <a:endParaRPr lang="uk-UA" sz="14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3268567" y="100206"/>
        <a:ext cx="1869369" cy="906482"/>
      </dsp:txXfrm>
    </dsp:sp>
    <dsp:sp modelId="{7F153FAA-9352-45E6-A663-5E6CDCEED125}">
      <dsp:nvSpPr>
        <dsp:cNvPr id="0" name=""/>
        <dsp:cNvSpPr/>
      </dsp:nvSpPr>
      <dsp:spPr>
        <a:xfrm rot="329212">
          <a:off x="2287162" y="1509743"/>
          <a:ext cx="225451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254510" y="160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3358054" y="1469427"/>
        <a:ext cx="112725" cy="112725"/>
      </dsp:txXfrm>
    </dsp:sp>
    <dsp:sp modelId="{30DF18CD-D47E-4146-859F-ACC31CBEB4CF}">
      <dsp:nvSpPr>
        <dsp:cNvPr id="0" name=""/>
        <dsp:cNvSpPr/>
      </dsp:nvSpPr>
      <dsp:spPr>
        <a:xfrm>
          <a:off x="4536507" y="1152132"/>
          <a:ext cx="1925773" cy="962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hlinkClick xmlns:r="http://schemas.openxmlformats.org/officeDocument/2006/relationships" r:id="rId2" tooltip="Водокористування"/>
            </a:rPr>
            <a:t>водокористування</a:t>
          </a:r>
          <a:r>
            <a:rPr lang="uk-UA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,</a:t>
          </a:r>
          <a:endParaRPr lang="uk-UA" sz="14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4564709" y="1180334"/>
        <a:ext cx="1869369" cy="906482"/>
      </dsp:txXfrm>
    </dsp:sp>
    <dsp:sp modelId="{9F94DC6D-CC3C-4646-B5DB-92AFCFBF9B4D}">
      <dsp:nvSpPr>
        <dsp:cNvPr id="0" name=""/>
        <dsp:cNvSpPr/>
      </dsp:nvSpPr>
      <dsp:spPr>
        <a:xfrm rot="1447908">
          <a:off x="2153844" y="2049802"/>
          <a:ext cx="316920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169206" y="160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3659217" y="1986619"/>
        <a:ext cx="158460" cy="158460"/>
      </dsp:txXfrm>
    </dsp:sp>
    <dsp:sp modelId="{00A103CD-3E36-45D4-9035-BCBCE35F37A5}">
      <dsp:nvSpPr>
        <dsp:cNvPr id="0" name=""/>
        <dsp:cNvSpPr/>
      </dsp:nvSpPr>
      <dsp:spPr>
        <a:xfrm>
          <a:off x="5184568" y="2232250"/>
          <a:ext cx="1925773" cy="962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hlinkClick xmlns:r="http://schemas.openxmlformats.org/officeDocument/2006/relationships" r:id="rId3" tooltip="Лісокористування"/>
            </a:rPr>
            <a:t>лісокористування</a:t>
          </a:r>
          <a:r>
            <a:rPr lang="uk-UA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,</a:t>
          </a:r>
          <a:endParaRPr lang="uk-UA" sz="14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5212770" y="2260452"/>
        <a:ext cx="1869369" cy="906482"/>
      </dsp:txXfrm>
    </dsp:sp>
    <dsp:sp modelId="{52EDC799-7A67-4F14-947D-05BA64020651}">
      <dsp:nvSpPr>
        <dsp:cNvPr id="0" name=""/>
        <dsp:cNvSpPr/>
      </dsp:nvSpPr>
      <dsp:spPr>
        <a:xfrm rot="2853819">
          <a:off x="1768849" y="2589861"/>
          <a:ext cx="321913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219131" y="160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3297936" y="2525429"/>
        <a:ext cx="160956" cy="160956"/>
      </dsp:txXfrm>
    </dsp:sp>
    <dsp:sp modelId="{90FA428F-FA2B-49D0-AFEE-C3D6815E10EA}">
      <dsp:nvSpPr>
        <dsp:cNvPr id="0" name=""/>
        <dsp:cNvSpPr/>
      </dsp:nvSpPr>
      <dsp:spPr>
        <a:xfrm>
          <a:off x="4464502" y="3312368"/>
          <a:ext cx="1925773" cy="962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використання </a:t>
          </a:r>
          <a:r>
            <a:rPr lang="uk-UA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hlinkClick xmlns:r="http://schemas.openxmlformats.org/officeDocument/2006/relationships" r:id="rId4" tooltip="Мінеральні ресурси"/>
            </a:rPr>
            <a:t>мінеральних ресурсів</a:t>
          </a:r>
          <a:r>
            <a:rPr lang="uk-UA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,</a:t>
          </a:r>
          <a:endParaRPr lang="uk-UA" sz="14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4492704" y="3340570"/>
        <a:ext cx="1869369" cy="906482"/>
      </dsp:txXfrm>
    </dsp:sp>
    <dsp:sp modelId="{A4EB2D7A-65C9-4244-A1E1-71A36BA4C516}">
      <dsp:nvSpPr>
        <dsp:cNvPr id="0" name=""/>
        <dsp:cNvSpPr/>
      </dsp:nvSpPr>
      <dsp:spPr>
        <a:xfrm rot="4347830">
          <a:off x="1026170" y="3129920"/>
          <a:ext cx="362436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624360" y="160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kern="1200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747742" y="3055358"/>
        <a:ext cx="181218" cy="181218"/>
      </dsp:txXfrm>
    </dsp:sp>
    <dsp:sp modelId="{D932FC51-F648-4CBD-A9CF-BE4076981BCD}">
      <dsp:nvSpPr>
        <dsp:cNvPr id="0" name=""/>
        <dsp:cNvSpPr/>
      </dsp:nvSpPr>
      <dsp:spPr>
        <a:xfrm>
          <a:off x="3384375" y="4392486"/>
          <a:ext cx="1925773" cy="962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інші види природокористування.</a:t>
          </a:r>
          <a:endParaRPr lang="uk-UA" sz="14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3412577" y="4420688"/>
        <a:ext cx="1869369" cy="906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43EAC-F0C7-4C09-B3F6-3855E4A34650}">
      <dsp:nvSpPr>
        <dsp:cNvPr id="0" name=""/>
        <dsp:cNvSpPr/>
      </dsp:nvSpPr>
      <dsp:spPr>
        <a:xfrm>
          <a:off x="2851516" y="399"/>
          <a:ext cx="4277275" cy="1557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0" i="0" kern="1200" dirty="0" smtClean="0"/>
            <a:t>нормативно-правові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0" i="0" kern="1200" dirty="0" smtClean="0"/>
            <a:t>організаційно-управлінські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b="0" i="0" kern="1200" dirty="0" smtClean="0"/>
            <a:t>економічні.</a:t>
          </a:r>
          <a:endParaRPr lang="uk-UA" sz="1500" kern="1200" dirty="0"/>
        </a:p>
      </dsp:txBody>
      <dsp:txXfrm>
        <a:off x="2851516" y="195108"/>
        <a:ext cx="3693148" cy="1168254"/>
      </dsp:txXfrm>
    </dsp:sp>
    <dsp:sp modelId="{09D841F3-9ED5-4DC0-81FB-3F21C61A0456}">
      <dsp:nvSpPr>
        <dsp:cNvPr id="0" name=""/>
        <dsp:cNvSpPr/>
      </dsp:nvSpPr>
      <dsp:spPr>
        <a:xfrm>
          <a:off x="0" y="399"/>
          <a:ext cx="2851516" cy="15576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/>
            <a:t>Регулювання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природокористування</a:t>
          </a:r>
          <a:r>
            <a:rPr lang="ru-RU" sz="1400" b="0" i="0" kern="1200" dirty="0" smtClean="0"/>
            <a:t> — </a:t>
          </a:r>
          <a:r>
            <a:rPr lang="ru-RU" sz="1400" b="0" i="0" kern="1200" dirty="0" err="1" smtClean="0"/>
            <a:t>реальний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механізм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включення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природозахисної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політики</a:t>
          </a:r>
          <a:r>
            <a:rPr lang="ru-RU" sz="1400" b="0" i="0" kern="1200" dirty="0" smtClean="0"/>
            <a:t> у </a:t>
          </a:r>
          <a:r>
            <a:rPr lang="ru-RU" sz="1400" b="0" i="0" kern="1200" dirty="0" err="1" smtClean="0"/>
            <a:t>функціонування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господарської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системи</a:t>
          </a:r>
          <a:r>
            <a:rPr lang="ru-RU" sz="1400" b="0" i="0" kern="1200" dirty="0" smtClean="0"/>
            <a:t>. Таких </a:t>
          </a:r>
          <a:r>
            <a:rPr lang="ru-RU" sz="1400" b="0" i="0" kern="1200" dirty="0" err="1" smtClean="0"/>
            <a:t>регуляторів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можна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виділити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кілька</a:t>
          </a:r>
          <a:r>
            <a:rPr lang="ru-RU" sz="1400" b="0" i="0" kern="1200" dirty="0" smtClean="0"/>
            <a:t>:</a:t>
          </a:r>
          <a:endParaRPr lang="uk-UA" sz="1400" kern="1200" dirty="0"/>
        </a:p>
      </dsp:txBody>
      <dsp:txXfrm>
        <a:off x="76039" y="76438"/>
        <a:ext cx="2699438" cy="1405594"/>
      </dsp:txXfrm>
    </dsp:sp>
    <dsp:sp modelId="{7218BEC3-2572-4843-8FC3-D195BF942912}">
      <dsp:nvSpPr>
        <dsp:cNvPr id="0" name=""/>
        <dsp:cNvSpPr/>
      </dsp:nvSpPr>
      <dsp:spPr>
        <a:xfrm>
          <a:off x="2851516" y="1713839"/>
          <a:ext cx="4277275" cy="1557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5833915"/>
            <a:satOff val="49505"/>
            <a:lumOff val="3826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5833915"/>
              <a:satOff val="49505"/>
              <a:lumOff val="3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err="1" smtClean="0"/>
            <a:t>правове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регулювання</a:t>
          </a:r>
          <a:r>
            <a:rPr lang="ru-RU" sz="1500" b="0" i="0" kern="1200" dirty="0" smtClean="0"/>
            <a:t>, </a:t>
          </a:r>
          <a:r>
            <a:rPr lang="ru-RU" sz="1500" b="0" i="0" kern="1200" dirty="0" err="1" smtClean="0"/>
            <a:t>збереження</a:t>
          </a:r>
          <a:r>
            <a:rPr lang="ru-RU" sz="1500" b="0" i="0" kern="1200" dirty="0" smtClean="0"/>
            <a:t> й </a:t>
          </a:r>
          <a:r>
            <a:rPr lang="ru-RU" sz="1500" b="0" i="0" kern="1200" dirty="0" err="1" smtClean="0"/>
            <a:t>відновлення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природних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ресурсів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err="1" smtClean="0"/>
            <a:t>державний</a:t>
          </a:r>
          <a:r>
            <a:rPr lang="ru-RU" sz="1500" b="0" i="0" kern="1200" dirty="0" smtClean="0"/>
            <a:t> і </a:t>
          </a:r>
          <a:r>
            <a:rPr lang="ru-RU" sz="1500" b="0" i="0" kern="1200" dirty="0" err="1" smtClean="0"/>
            <a:t>громадський</a:t>
          </a:r>
          <a:r>
            <a:rPr lang="ru-RU" sz="1500" b="0" i="0" kern="1200" dirty="0" smtClean="0"/>
            <a:t> контроль за </a:t>
          </a:r>
          <a:r>
            <a:rPr lang="ru-RU" sz="1500" b="0" i="0" kern="1200" dirty="0" err="1" smtClean="0"/>
            <a:t>виконанням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вимог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охорони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природи</a:t>
          </a:r>
          <a:r>
            <a:rPr lang="ru-RU" sz="1500" b="0" i="0" kern="1200" dirty="0" smtClean="0"/>
            <a:t> і </a:t>
          </a:r>
          <a:r>
            <a:rPr lang="ru-RU" sz="1500" b="0" i="0" kern="1200" dirty="0" err="1" smtClean="0"/>
            <a:t>раціонального</a:t>
          </a:r>
          <a:r>
            <a:rPr lang="ru-RU" sz="1500" b="0" i="0" kern="1200" dirty="0" smtClean="0"/>
            <a:t> </a:t>
          </a:r>
          <a:r>
            <a:rPr lang="ru-RU" sz="1500" b="0" i="0" kern="1200" dirty="0" err="1" smtClean="0"/>
            <a:t>природокористування</a:t>
          </a:r>
          <a:r>
            <a:rPr lang="ru-RU" sz="1500" b="0" i="0" kern="1200" dirty="0" smtClean="0"/>
            <a:t>.</a:t>
          </a:r>
          <a:endParaRPr lang="uk-UA" sz="1500" kern="1200" dirty="0"/>
        </a:p>
      </dsp:txBody>
      <dsp:txXfrm>
        <a:off x="2851516" y="1908548"/>
        <a:ext cx="3693148" cy="1168254"/>
      </dsp:txXfrm>
    </dsp:sp>
    <dsp:sp modelId="{6D107350-E172-4430-82FC-8C02FA6F1E85}">
      <dsp:nvSpPr>
        <dsp:cNvPr id="0" name=""/>
        <dsp:cNvSpPr/>
      </dsp:nvSpPr>
      <dsp:spPr>
        <a:xfrm>
          <a:off x="0" y="1713839"/>
          <a:ext cx="2851516" cy="1557672"/>
        </a:xfrm>
        <a:prstGeom prst="roundRect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До </a:t>
          </a:r>
          <a:r>
            <a:rPr lang="ru-RU" sz="1400" b="0" i="0" kern="1200" dirty="0" err="1" smtClean="0"/>
            <a:t>системи</a:t>
          </a:r>
          <a:r>
            <a:rPr lang="ru-RU" sz="1400" b="0" i="0" kern="1200" dirty="0" smtClean="0"/>
            <a:t> права у </a:t>
          </a:r>
          <a:r>
            <a:rPr lang="ru-RU" sz="1400" b="0" i="0" kern="1200" dirty="0" err="1" smtClean="0"/>
            <a:t>сфері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раціонального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природокористування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входять</a:t>
          </a:r>
          <a:r>
            <a:rPr lang="ru-RU" sz="1400" b="0" i="0" kern="1200" dirty="0" smtClean="0"/>
            <a:t>:</a:t>
          </a:r>
          <a:endParaRPr lang="uk-UA" sz="1400" kern="1200" dirty="0"/>
        </a:p>
      </dsp:txBody>
      <dsp:txXfrm>
        <a:off x="76039" y="1789878"/>
        <a:ext cx="2699438" cy="1405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D5D9B-9070-453D-8B45-85A227DC08CE}">
      <dsp:nvSpPr>
        <dsp:cNvPr id="0" name=""/>
        <dsp:cNvSpPr/>
      </dsp:nvSpPr>
      <dsp:spPr>
        <a:xfrm>
          <a:off x="2779066" y="1737429"/>
          <a:ext cx="2184928" cy="189005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Принципи раціонального природокористування</a:t>
          </a:r>
          <a:br>
            <a:rPr lang="uk-UA" sz="1400" kern="1200" dirty="0" smtClean="0"/>
          </a:br>
          <a:endParaRPr lang="uk-UA" sz="1400" kern="1200" dirty="0"/>
        </a:p>
      </dsp:txBody>
      <dsp:txXfrm>
        <a:off x="3141139" y="2050637"/>
        <a:ext cx="1460782" cy="1263635"/>
      </dsp:txXfrm>
    </dsp:sp>
    <dsp:sp modelId="{3211DC95-DFDF-44CB-B8A0-90F6EDF7D0B2}">
      <dsp:nvSpPr>
        <dsp:cNvPr id="0" name=""/>
        <dsp:cNvSpPr/>
      </dsp:nvSpPr>
      <dsp:spPr>
        <a:xfrm>
          <a:off x="4147251" y="833167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D2DB3-AF65-4366-B581-A271C684C794}">
      <dsp:nvSpPr>
        <dsp:cNvPr id="0" name=""/>
        <dsp:cNvSpPr/>
      </dsp:nvSpPr>
      <dsp:spPr>
        <a:xfrm>
          <a:off x="2980329" y="18425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«</a:t>
          </a:r>
          <a:r>
            <a:rPr lang="ru-RU" sz="1400" b="0" i="0" kern="1200" dirty="0" err="1" smtClean="0"/>
            <a:t>Нульовий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рівень</a:t>
          </a:r>
          <a:r>
            <a:rPr lang="ru-RU" sz="1400" b="0" i="0" kern="1200" dirty="0" smtClean="0"/>
            <a:t>» </a:t>
          </a:r>
          <a:r>
            <a:rPr lang="ru-RU" sz="1400" b="0" i="0" kern="1200" dirty="0" err="1" smtClean="0"/>
            <a:t>споживання</a:t>
          </a:r>
          <a:r>
            <a:rPr lang="ru-RU" sz="1400" b="0" i="0" kern="1200" dirty="0" smtClean="0"/>
            <a:t> </a:t>
          </a:r>
          <a:r>
            <a:rPr lang="ru-RU" sz="1400" b="0" i="0" kern="1200" dirty="0" err="1" smtClean="0">
              <a:hlinkClick xmlns:r="http://schemas.openxmlformats.org/officeDocument/2006/relationships" r:id="rId1" tooltip="Природні ресурси"/>
            </a:rPr>
            <a:t>природних</a:t>
          </a:r>
          <a:r>
            <a:rPr lang="ru-RU" sz="1400" b="0" i="0" kern="1200" dirty="0" smtClean="0">
              <a:hlinkClick xmlns:r="http://schemas.openxmlformats.org/officeDocument/2006/relationships" r:id="rId1" tooltip="Природні ресурси"/>
            </a:rPr>
            <a:t> </a:t>
          </a:r>
          <a:r>
            <a:rPr lang="ru-RU" sz="1400" b="0" i="0" kern="1200" dirty="0" err="1" smtClean="0">
              <a:hlinkClick xmlns:r="http://schemas.openxmlformats.org/officeDocument/2006/relationships" r:id="rId1" tooltip="Природні ресурси"/>
            </a:rPr>
            <a:t>ресурсів</a:t>
          </a:r>
          <a:r>
            <a:rPr lang="ru-RU" sz="1400" b="0" i="0" kern="1200" dirty="0" smtClean="0"/>
            <a:t>.</a:t>
          </a:r>
          <a:endParaRPr lang="uk-UA" sz="1400" kern="1200" dirty="0"/>
        </a:p>
      </dsp:txBody>
      <dsp:txXfrm>
        <a:off x="3277059" y="275131"/>
        <a:ext cx="1197073" cy="1035609"/>
      </dsp:txXfrm>
    </dsp:sp>
    <dsp:sp modelId="{B5FDE430-A74E-4E12-8B8D-102179831682}">
      <dsp:nvSpPr>
        <dsp:cNvPr id="0" name=""/>
        <dsp:cNvSpPr/>
      </dsp:nvSpPr>
      <dsp:spPr>
        <a:xfrm>
          <a:off x="5109351" y="2161052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20EA5-4AEA-4D19-9EF9-AC3B734BA8FD}">
      <dsp:nvSpPr>
        <dsp:cNvPr id="0" name=""/>
        <dsp:cNvSpPr/>
      </dsp:nvSpPr>
      <dsp:spPr>
        <a:xfrm>
          <a:off x="4608508" y="936108"/>
          <a:ext cx="2175319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913125"/>
            <a:satOff val="9608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/>
            <a:t>Відповідності</a:t>
          </a:r>
          <a:r>
            <a:rPr lang="ru-RU" sz="1400" b="0" i="0" kern="1200" dirty="0" smtClean="0"/>
            <a:t> антропогенного </a:t>
          </a:r>
          <a:r>
            <a:rPr lang="ru-RU" sz="1400" b="0" i="0" kern="1200" dirty="0" err="1" smtClean="0"/>
            <a:t>навантаження</a:t>
          </a:r>
          <a:r>
            <a:rPr lang="ru-RU" sz="1400" b="0" i="0" kern="1200" dirty="0" smtClean="0"/>
            <a:t> природно-ресурсному </a:t>
          </a:r>
          <a:r>
            <a:rPr lang="ru-RU" sz="1400" b="0" i="0" kern="1200" dirty="0" err="1" smtClean="0"/>
            <a:t>потенціалові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регіону</a:t>
          </a:r>
          <a:endParaRPr lang="uk-UA" sz="1400" kern="1200" dirty="0"/>
        </a:p>
      </dsp:txBody>
      <dsp:txXfrm>
        <a:off x="4937303" y="1170239"/>
        <a:ext cx="1517729" cy="1080759"/>
      </dsp:txXfrm>
    </dsp:sp>
    <dsp:sp modelId="{3E48C4C4-AB1D-4180-AD9D-C5A8EFECEE89}">
      <dsp:nvSpPr>
        <dsp:cNvPr id="0" name=""/>
        <dsp:cNvSpPr/>
      </dsp:nvSpPr>
      <dsp:spPr>
        <a:xfrm>
          <a:off x="4441014" y="3659985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11CF4-807A-43C4-B9C7-F1CE52FB7200}">
      <dsp:nvSpPr>
        <dsp:cNvPr id="0" name=""/>
        <dsp:cNvSpPr/>
      </dsp:nvSpPr>
      <dsp:spPr>
        <a:xfrm>
          <a:off x="4733174" y="2736304"/>
          <a:ext cx="2097914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1826250"/>
            <a:satOff val="19217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/>
            <a:t>Збереження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просторової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цілісності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природних</a:t>
          </a:r>
          <a:r>
            <a:rPr lang="ru-RU" sz="1400" b="0" i="0" kern="1200" dirty="0" smtClean="0"/>
            <a:t> систем у </a:t>
          </a:r>
          <a:r>
            <a:rPr lang="ru-RU" sz="1400" b="0" i="0" kern="1200" dirty="0" err="1" smtClean="0"/>
            <a:t>процесі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їх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господарського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використання</a:t>
          </a:r>
          <a:endParaRPr lang="uk-UA" sz="1400" kern="1200" dirty="0"/>
        </a:p>
      </dsp:txBody>
      <dsp:txXfrm>
        <a:off x="5055519" y="2974311"/>
        <a:ext cx="1453224" cy="1073007"/>
      </dsp:txXfrm>
    </dsp:sp>
    <dsp:sp modelId="{8FA3C689-77FE-4F49-B5D7-A6A97FAE8524}">
      <dsp:nvSpPr>
        <dsp:cNvPr id="0" name=""/>
        <dsp:cNvSpPr/>
      </dsp:nvSpPr>
      <dsp:spPr>
        <a:xfrm>
          <a:off x="2783132" y="3815580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3FB09-8541-4E13-B24F-76C3B5A93591}">
      <dsp:nvSpPr>
        <dsp:cNvPr id="0" name=""/>
        <dsp:cNvSpPr/>
      </dsp:nvSpPr>
      <dsp:spPr>
        <a:xfrm>
          <a:off x="2640110" y="3834847"/>
          <a:ext cx="2470971" cy="14753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2739375"/>
            <a:satOff val="28825"/>
            <a:lumOff val="1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/>
            <a:t>Збереження</a:t>
          </a:r>
          <a:r>
            <a:rPr lang="ru-RU" sz="1400" b="0" i="0" kern="1200" dirty="0" smtClean="0"/>
            <a:t> природно </a:t>
          </a:r>
          <a:r>
            <a:rPr lang="ru-RU" sz="1400" b="0" i="0" kern="1200" dirty="0" err="1" smtClean="0"/>
            <a:t>обумовленого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кругообігу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речовин</a:t>
          </a:r>
          <a:r>
            <a:rPr lang="ru-RU" sz="1400" b="0" i="0" kern="1200" dirty="0" smtClean="0"/>
            <a:t> у </a:t>
          </a:r>
          <a:r>
            <a:rPr lang="ru-RU" sz="1400" b="0" i="0" kern="1200" dirty="0" err="1" smtClean="0"/>
            <a:t>процесі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антропогенної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діяльності</a:t>
          </a:r>
          <a:endParaRPr lang="uk-UA" sz="1400" kern="1200" dirty="0"/>
        </a:p>
      </dsp:txBody>
      <dsp:txXfrm>
        <a:off x="2986524" y="4041677"/>
        <a:ext cx="1778143" cy="1061659"/>
      </dsp:txXfrm>
    </dsp:sp>
    <dsp:sp modelId="{2DD8AE7F-9CFD-4F76-A909-FE63E5F4D33A}">
      <dsp:nvSpPr>
        <dsp:cNvPr id="0" name=""/>
        <dsp:cNvSpPr/>
      </dsp:nvSpPr>
      <dsp:spPr>
        <a:xfrm>
          <a:off x="1805276" y="2488228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3E19B-C795-4936-A6B6-8D41CB382514}">
      <dsp:nvSpPr>
        <dsp:cNvPr id="0" name=""/>
        <dsp:cNvSpPr/>
      </dsp:nvSpPr>
      <dsp:spPr>
        <a:xfrm>
          <a:off x="1199941" y="2808314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3652499"/>
            <a:satOff val="38434"/>
            <a:lumOff val="2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/>
            <a:t>Погодження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виробничого</a:t>
          </a:r>
          <a:r>
            <a:rPr lang="ru-RU" sz="1400" b="0" i="0" kern="1200" dirty="0" smtClean="0"/>
            <a:t> і природного </a:t>
          </a:r>
          <a:r>
            <a:rPr lang="ru-RU" sz="1400" b="0" i="0" kern="1200" dirty="0" err="1" smtClean="0"/>
            <a:t>ритмів</a:t>
          </a:r>
          <a:endParaRPr lang="uk-UA" sz="1400" kern="1200" dirty="0"/>
        </a:p>
      </dsp:txBody>
      <dsp:txXfrm>
        <a:off x="1496671" y="3065020"/>
        <a:ext cx="1197073" cy="1035609"/>
      </dsp:txXfrm>
    </dsp:sp>
    <dsp:sp modelId="{1E7A7954-19BC-42BB-AE2F-4511343353E3}">
      <dsp:nvSpPr>
        <dsp:cNvPr id="0" name=""/>
        <dsp:cNvSpPr/>
      </dsp:nvSpPr>
      <dsp:spPr>
        <a:xfrm>
          <a:off x="432044" y="504053"/>
          <a:ext cx="2828810" cy="215411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/>
            <a:t>Пріоритетність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екологічної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оптимальності</a:t>
          </a:r>
          <a:r>
            <a:rPr lang="ru-RU" sz="1400" b="0" i="0" kern="1200" dirty="0" smtClean="0"/>
            <a:t> на </a:t>
          </a:r>
          <a:r>
            <a:rPr lang="ru-RU" sz="1400" b="0" i="0" kern="1200" dirty="0" err="1" smtClean="0"/>
            <a:t>довгострокову</a:t>
          </a:r>
          <a:r>
            <a:rPr lang="ru-RU" sz="1400" b="0" i="0" kern="1200" dirty="0" smtClean="0"/>
            <a:t> перспективу </a:t>
          </a:r>
          <a:r>
            <a:rPr lang="ru-RU" sz="1400" b="0" i="0" kern="1200" dirty="0" err="1" smtClean="0"/>
            <a:t>під</a:t>
          </a:r>
          <a:r>
            <a:rPr lang="ru-RU" sz="1400" b="0" i="0" kern="1200" dirty="0" smtClean="0"/>
            <a:t> час </a:t>
          </a:r>
          <a:r>
            <a:rPr lang="ru-RU" sz="1400" b="0" i="0" kern="1200" dirty="0" err="1" smtClean="0"/>
            <a:t>визначення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економічної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ефективності</a:t>
          </a:r>
          <a:r>
            <a:rPr lang="ru-RU" sz="1400" b="0" i="0" kern="1200" dirty="0" smtClean="0"/>
            <a:t> поточного </a:t>
          </a:r>
          <a:r>
            <a:rPr lang="ru-RU" sz="1400" b="0" i="0" kern="1200" dirty="0" err="1" smtClean="0"/>
            <a:t>природокористування</a:t>
          </a:r>
          <a:endParaRPr lang="uk-UA" sz="1400" kern="1200" dirty="0"/>
        </a:p>
      </dsp:txBody>
      <dsp:txXfrm>
        <a:off x="872922" y="839778"/>
        <a:ext cx="1947054" cy="1482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D44E03-92D1-4FBE-9919-1C12A56A31C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5CDD80-5E00-499A-B68E-941796FB17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8E%D0%B4%D1%81%D1%82%D0%B2%D0%BE" TargetMode="External"/><Relationship Id="rId3" Type="http://schemas.openxmlformats.org/officeDocument/2006/relationships/hyperlink" Target="http://uk.wikipedia.org/wiki/%D0%9D%D0%B0%D1%83%D0%BA%D0%BE%D0%B2%D0%B5_%D0%B4%D0%BE%D1%81%D0%BB%D1%96%D0%B4%D0%B6%D0%B5%D0%BD%D0%BD%D1%8F" TargetMode="External"/><Relationship Id="rId7" Type="http://schemas.openxmlformats.org/officeDocument/2006/relationships/hyperlink" Target="http://uk.wikipedia.org/wiki/%D0%9F%D1%80%D0%BE%D0%B4%D1%83%D0%BA%D1%82%D0%B8%D0%B2%D0%BD%D1%96_%D1%81%D0%B8%D0%BB%D0%B8" TargetMode="External"/><Relationship Id="rId2" Type="http://schemas.openxmlformats.org/officeDocument/2006/relationships/hyperlink" Target="http://uk.wikipedia.org/wiki/%D0%92%D0%B8%D1%80%D0%BE%D0%B1%D0%BD%D0%B8%D1%86%D1%82%D0%B2%D0%B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.wikipedia.org/wiki/%D0%9F%D1%80%D0%B8%D1%80%D0%BE%D0%B4%D0%BD%D1%96_%D1%80%D0%B5%D1%81%D1%83%D1%80%D1%81%D0%B8" TargetMode="External"/><Relationship Id="rId5" Type="http://schemas.openxmlformats.org/officeDocument/2006/relationships/hyperlink" Target="http://uk.wikipedia.org/wiki/%D0%9F%D1%80%D0%B8%D1%80%D0%BE%D0%B4%D0%BD%D0%B5_%D1%81%D0%B5%D1%80%D0%B5%D0%B4%D0%BE%D0%B2%D0%B8%D1%89%D0%B5" TargetMode="External"/><Relationship Id="rId4" Type="http://schemas.openxmlformats.org/officeDocument/2006/relationships/hyperlink" Target="http://uk.wikipedia.org/wiki/%D0%A1%D1%83%D1%81%D0%BF%D1%96%D0%BB%D1%8C%D1%81%D1%82%D0%B2%D0%BE" TargetMode="External"/><Relationship Id="rId9" Type="http://schemas.openxmlformats.org/officeDocument/2006/relationships/hyperlink" Target="http://uk.wikipedia.org/wiki/%D0%9E%D1%85%D0%BE%D1%80%D0%BE%D0%BD%D0%B0_%D0%BF%D1%80%D0%B8%D1%80%D0%BE%D0%B4%D0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1%83%D0%BA%D0%BE%D0%B2%D0%BE-%D1%82%D0%B5%D1%85%D0%BD%D1%96%D1%87%D0%BD%D0%B0_%D1%80%D0%B5%D0%B2%D0%BE%D0%BB%D1%8E%D1%86%D1%96%D1%8F" TargetMode="External"/><Relationship Id="rId2" Type="http://schemas.openxmlformats.org/officeDocument/2006/relationships/hyperlink" Target="http://uk.wikipedia.org/w/index.php?title=%D0%A1%D1%83%D1%81%D0%BF%D1%96%D0%BB%D1%8C%D0%BD%D0%B0_%D1%84%D0%BE%D1%80%D0%BC%D0%B0%D1%86%D1%96%D1%8F&amp;action=edit&amp;redlink=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k.wikipedia.org/w/index.php?title=%D0%95%D0%BA%D0%BE%D0%BB%D0%BE%D0%B3%D1%96%D1%87%D0%BD%D0%B0_%D1%81%D0%B8%D1%82%D1%83%D0%B0%D1%86%D1%96%D1%8F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8%D1%80%D0%BE%D0%B4%D0%BD%D0%BE-%D1%80%D0%B5%D1%81%D1%83%D1%80%D1%81%D0%BD%D0%B8%D0%B9_%D0%BF%D0%BE%D1%82%D0%B5%D0%BD%D1%86%D1%96%D0%B0%D0%BB" TargetMode="External"/><Relationship Id="rId2" Type="http://schemas.openxmlformats.org/officeDocument/2006/relationships/hyperlink" Target="http://uk.wikipedia.org/wiki/%D0%9F%D1%80%D0%B8%D1%80%D0%BE%D0%B4%D0%BD%D0%B5_%D1%81%D0%B5%D1%80%D0%B5%D0%B4%D0%BE%D0%B2%D0%B8%D1%89%D0%B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C%D0%B0%D1%82%D0%B5%D1%80%D1%96%D0%B0%D0%BB%D1%8C%D0%BD%D0%B5_%D0%B1%D0%BB%D0%B0%D0%B3%D0%BE&amp;action=edit&amp;redlink=1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uk.wikipedia.org/wiki/%D0%9B%D1%8E%D0%B4%D1%81%D1%82%D0%B2%D0%B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.wikipedia.org/w/index.php?title=%D0%9E%D1%85%D0%BE%D1%80%D0%BE%D0%BD%D0%B0_%D1%82%D0%B0_%D0%B5%D0%BA%D0%BE%D0%BD%D0%BE%D0%BC%D0%BD%D0%B5_%D0%B2%D0%B8%D0%BA%D0%BE%D1%80%D0%B8%D1%81%D1%82%D0%B0%D0%BD%D0%BD%D1%8F_%D1%97%D1%97_%D1%80%D0%B5%D1%81%D1%83%D1%80%D1%81%D1%96%D0%B2&amp;action=edit&amp;redlink=1" TargetMode="External"/><Relationship Id="rId5" Type="http://schemas.openxmlformats.org/officeDocument/2006/relationships/hyperlink" Target="http://uk.wikipedia.org/wiki/%D0%9F%D1%80%D0%B8%D1%80%D0%BE%D0%B4%D0%B0" TargetMode="External"/><Relationship Id="rId4" Type="http://schemas.openxmlformats.org/officeDocument/2006/relationships/hyperlink" Target="http://uk.wikipedia.org/wiki/%D0%9F%D1%80%D0%BE%D0%B4%D1%83%D0%BA%D1%82%D0%B8%D0%B2%D0%BD%D1%96%D1%81%D1%82%D1%8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11680">
            <a:off x="611955" y="1451225"/>
            <a:ext cx="7416824" cy="2332146"/>
          </a:xfrm>
        </p:spPr>
        <p:txBody>
          <a:bodyPr>
            <a:no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Природо -</a:t>
            </a:r>
            <a:b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користування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osvita.ua/doc/images/news/293/29331/24353334-001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345638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1124744"/>
            <a:ext cx="6231467" cy="4032448"/>
          </a:xfrm>
        </p:spPr>
        <p:txBody>
          <a:bodyPr>
            <a:normAutofit/>
          </a:bodyPr>
          <a:lstStyle/>
          <a:p>
            <a:r>
              <a:rPr lang="vi-VN" b="1" dirty="0"/>
              <a:t>Природокористува́ння</a:t>
            </a:r>
            <a:r>
              <a:rPr lang="vi-VN" dirty="0"/>
              <a:t> </a:t>
            </a:r>
            <a:r>
              <a:rPr lang="en-US" dirty="0"/>
              <a:t> — </a:t>
            </a:r>
            <a:r>
              <a:rPr lang="vi-VN" dirty="0"/>
              <a:t>сфера </a:t>
            </a:r>
            <a:r>
              <a:rPr lang="vi-VN" dirty="0">
                <a:hlinkClick r:id="rId2" tooltip="Виробництво"/>
              </a:rPr>
              <a:t>виробничої</a:t>
            </a:r>
            <a:r>
              <a:rPr lang="vi-VN" dirty="0"/>
              <a:t> та </a:t>
            </a:r>
            <a:r>
              <a:rPr lang="vi-VN" dirty="0">
                <a:hlinkClick r:id="rId3" tooltip="Наукове дослідження"/>
              </a:rPr>
              <a:t>наукової діяльності</a:t>
            </a:r>
            <a:r>
              <a:rPr lang="vi-VN" dirty="0"/>
              <a:t>, вся сукупність засобів, які застосовує </a:t>
            </a:r>
            <a:r>
              <a:rPr lang="vi-VN" dirty="0">
                <a:hlinkClick r:id="rId4" tooltip="Суспільство"/>
              </a:rPr>
              <a:t>суспільство</a:t>
            </a:r>
            <a:r>
              <a:rPr lang="vi-VN" dirty="0"/>
              <a:t> задля комплексного вивчення, освоєння, використання, відновлення, поліпшення й охорони </a:t>
            </a:r>
            <a:r>
              <a:rPr lang="vi-VN" dirty="0">
                <a:hlinkClick r:id="rId5" tooltip="Природне середовище"/>
              </a:rPr>
              <a:t>природного середовища</a:t>
            </a:r>
            <a:r>
              <a:rPr lang="vi-VN" dirty="0"/>
              <a:t> та </a:t>
            </a:r>
            <a:r>
              <a:rPr lang="vi-VN" dirty="0">
                <a:hlinkClick r:id="rId6" tooltip="Природні ресурси"/>
              </a:rPr>
              <a:t>природних ресурсів</a:t>
            </a:r>
            <a:r>
              <a:rPr lang="vi-VN" dirty="0"/>
              <a:t> з метою розвитку </a:t>
            </a:r>
            <a:r>
              <a:rPr lang="vi-VN" dirty="0">
                <a:hlinkClick r:id="rId7" tooltip="Продуктивні сили"/>
              </a:rPr>
              <a:t>продуктивних сил</a:t>
            </a:r>
            <a:r>
              <a:rPr lang="vi-VN" dirty="0"/>
              <a:t>, забезпечення сприятливих умов життєдіяльності людини. Сукупність усіх впливів </a:t>
            </a:r>
            <a:r>
              <a:rPr lang="vi-VN" dirty="0">
                <a:hlinkClick r:id="rId8" tooltip="Людство"/>
              </a:rPr>
              <a:t>людства</a:t>
            </a:r>
            <a:r>
              <a:rPr lang="vi-VN" dirty="0"/>
              <a:t> на природу, яка включає заходи з її освоєння, перетворення і </a:t>
            </a:r>
            <a:r>
              <a:rPr lang="vi-VN" dirty="0">
                <a:hlinkClick r:id="rId9" tooltip="Охорона природи"/>
              </a:rPr>
              <a:t>охорони</a:t>
            </a:r>
            <a:r>
              <a:rPr lang="vi-VN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11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254044" cy="1362075"/>
          </a:xfrm>
        </p:spPr>
        <p:txBody>
          <a:bodyPr/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Класифікація</a:t>
            </a:r>
            <a:b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6477976"/>
              </p:ext>
            </p:extLst>
          </p:nvPr>
        </p:nvGraphicFramePr>
        <p:xfrm>
          <a:off x="1115616" y="1556792"/>
          <a:ext cx="6960096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6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2011978"/>
              </p:ext>
            </p:extLst>
          </p:nvPr>
        </p:nvGraphicFramePr>
        <p:xfrm>
          <a:off x="827584" y="836712"/>
          <a:ext cx="75608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0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254044" cy="1362075"/>
          </a:xfrm>
        </p:spPr>
        <p:txBody>
          <a:bodyPr>
            <a:normAutofit fontScale="90000"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Філософське бачення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1988840"/>
            <a:ext cx="6231467" cy="374441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Природокористування важлива складова частина проблеми взаємодії природи та суспільства. Характер природокористування змінюється з розвитком </a:t>
            </a:r>
            <a:r>
              <a:rPr lang="uk-UA" dirty="0">
                <a:hlinkClick r:id="rId2" tooltip="Суспільна формація (ще не написана)"/>
              </a:rPr>
              <a:t>суспільних формацій</a:t>
            </a:r>
            <a:r>
              <a:rPr lang="uk-UA" dirty="0"/>
              <a:t> і перебуває в тісному взаємозв'язку з рівнем науки та техніки. В умовах </a:t>
            </a:r>
            <a:r>
              <a:rPr lang="uk-UA" dirty="0">
                <a:hlinkClick r:id="rId3" tooltip="Науково-технічна революція"/>
              </a:rPr>
              <a:t>науково-технічної революції</a:t>
            </a:r>
            <a:r>
              <a:rPr lang="uk-UA" dirty="0"/>
              <a:t> взаємодія між природою та суспільством значно ускладнилася у зв'язку зі зростанням потреб суспільства у природних ресурсах, інтенсивністю і характером впливу людини на природне середовище. Це приводить до ускладнення </a:t>
            </a:r>
            <a:r>
              <a:rPr lang="uk-UA" dirty="0">
                <a:hlinkClick r:id="rId4" tooltip="Екологічна ситуація (ще не написана)"/>
              </a:rPr>
              <a:t>екологічної ситуації</a:t>
            </a:r>
            <a:r>
              <a:rPr lang="uk-UA" dirty="0"/>
              <a:t> в окремих регіонах.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41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254044" cy="1794123"/>
          </a:xfrm>
        </p:spPr>
        <p:txBody>
          <a:bodyPr>
            <a:normAutofit/>
          </a:bodyPr>
          <a:lstStyle/>
          <a:p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Регулювання природокористування</a:t>
            </a:r>
            <a:b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uk-UA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13826171"/>
              </p:ext>
            </p:extLst>
          </p:nvPr>
        </p:nvGraphicFramePr>
        <p:xfrm>
          <a:off x="1043608" y="2348880"/>
          <a:ext cx="7128792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2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840760" cy="1756681"/>
          </a:xfrm>
        </p:spPr>
        <p:txBody>
          <a:bodyPr>
            <a:normAutofit fontScale="90000"/>
          </a:bodyPr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Раціональне природокористування</a:t>
            </a:r>
            <a:b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04864"/>
            <a:ext cx="3888431" cy="3744416"/>
          </a:xfrm>
        </p:spPr>
        <p:txBody>
          <a:bodyPr>
            <a:normAutofit fontScale="92500" lnSpcReduction="10000"/>
          </a:bodyPr>
          <a:lstStyle/>
          <a:p>
            <a:r>
              <a:rPr lang="vi-VN" b="1" dirty="0"/>
              <a:t>Раціона́льне природокори́стування</a:t>
            </a:r>
            <a:r>
              <a:rPr lang="vi-VN" dirty="0"/>
              <a:t> — використання природних ресурсів в обсягах та способами, які забезпечують сталий економічний розвиток, гармонізації взаємодії суспільства і </a:t>
            </a:r>
            <a:r>
              <a:rPr lang="vi-VN" dirty="0">
                <a:hlinkClick r:id="rId2" tooltip="Природне середовище"/>
              </a:rPr>
              <a:t>природного середовища</a:t>
            </a:r>
            <a:r>
              <a:rPr lang="vi-VN" dirty="0"/>
              <a:t>, раціоналізацію використання </a:t>
            </a:r>
            <a:r>
              <a:rPr lang="vi-VN" dirty="0">
                <a:hlinkClick r:id="rId3" tooltip="Природно-ресурсний потенціал"/>
              </a:rPr>
              <a:t>природно-ресурсного потенціалу</a:t>
            </a:r>
            <a:r>
              <a:rPr lang="vi-VN" dirty="0"/>
              <a:t>, економічні механізми екологобезпечного природокористування.</a:t>
            </a:r>
          </a:p>
          <a:p>
            <a:endParaRPr lang="uk-UA" dirty="0"/>
          </a:p>
        </p:txBody>
      </p:sp>
      <p:pic>
        <p:nvPicPr>
          <p:cNvPr id="2050" name="Picture 2" descr="http://news.city.zt.ua/uploads/posts/2010-02/1265299505_navkolishny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42849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196752"/>
            <a:ext cx="6984776" cy="1728192"/>
          </a:xfrm>
        </p:spPr>
        <p:txBody>
          <a:bodyPr>
            <a:normAutofit fontScale="92500" lnSpcReduction="10000"/>
          </a:bodyPr>
          <a:lstStyle/>
          <a:p>
            <a:r>
              <a:rPr lang="vi-VN" dirty="0"/>
              <a:t>Раціональне природокористування спрямоване на забезпечення умов існування </a:t>
            </a:r>
            <a:r>
              <a:rPr lang="vi-VN" dirty="0">
                <a:hlinkClick r:id="rId2" tooltip="Людство"/>
              </a:rPr>
              <a:t>людства</a:t>
            </a:r>
            <a:r>
              <a:rPr lang="vi-VN" dirty="0"/>
              <a:t> і отримання </a:t>
            </a:r>
            <a:r>
              <a:rPr lang="vi-VN" dirty="0">
                <a:hlinkClick r:id="rId3" tooltip="Матеріальне благо (ще не написана)"/>
              </a:rPr>
              <a:t>матеріальних благ</a:t>
            </a:r>
            <a:r>
              <a:rPr lang="vi-VN" dirty="0"/>
              <a:t>, запобігання можливих шкідливих наслідків людської діяльності, на підтримання високої </a:t>
            </a:r>
            <a:r>
              <a:rPr lang="vi-VN" dirty="0">
                <a:hlinkClick r:id="rId4" tooltip="Продуктивність"/>
              </a:rPr>
              <a:t>продуктивності</a:t>
            </a:r>
            <a:r>
              <a:rPr lang="vi-VN" dirty="0"/>
              <a:t> </a:t>
            </a:r>
            <a:r>
              <a:rPr lang="vi-VN" dirty="0">
                <a:hlinkClick r:id="rId5" tooltip="Природа"/>
              </a:rPr>
              <a:t>природи</a:t>
            </a:r>
            <a:r>
              <a:rPr lang="vi-VN" dirty="0"/>
              <a:t> та </a:t>
            </a:r>
            <a:r>
              <a:rPr lang="vi-VN" dirty="0">
                <a:hlinkClick r:id="rId6" tooltip="Охорона та економне використання її ресурсів (ще не написана)"/>
              </a:rPr>
              <a:t>охорону і економне використання її ресурсів</a:t>
            </a:r>
            <a:r>
              <a:rPr lang="vi-VN" dirty="0"/>
              <a:t>.</a:t>
            </a:r>
          </a:p>
          <a:p>
            <a:endParaRPr lang="uk-UA" dirty="0"/>
          </a:p>
        </p:txBody>
      </p:sp>
      <p:pic>
        <p:nvPicPr>
          <p:cNvPr id="3074" name="Picture 2" descr="http://ecozakarpat.gov.ua/wp-content/uploads/2012/02/rozv_pz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256584" cy="3032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3261438"/>
              </p:ext>
            </p:extLst>
          </p:nvPr>
        </p:nvGraphicFramePr>
        <p:xfrm>
          <a:off x="899592" y="836712"/>
          <a:ext cx="74168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</TotalTime>
  <Words>149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Природо - користування </vt:lpstr>
      <vt:lpstr>Презентация PowerPoint</vt:lpstr>
      <vt:lpstr>Класифікація </vt:lpstr>
      <vt:lpstr>Презентация PowerPoint</vt:lpstr>
      <vt:lpstr>Філософське бачення </vt:lpstr>
      <vt:lpstr>Регулювання природокористування </vt:lpstr>
      <vt:lpstr>Раціональне природокористування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Природо - користування</dc:title>
  <dc:creator>Алексей</dc:creator>
  <cp:lastModifiedBy>Алексей</cp:lastModifiedBy>
  <cp:revision>5</cp:revision>
  <dcterms:created xsi:type="dcterms:W3CDTF">2013-12-15T11:03:10Z</dcterms:created>
  <dcterms:modified xsi:type="dcterms:W3CDTF">2013-12-15T11:46:10Z</dcterms:modified>
</cp:coreProperties>
</file>