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8991600" cy="1470025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Столичний економічний район України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Map_of_Ukraine_political_Stoluchnyi_ra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8001000" cy="46424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324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Житомир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(300 тис.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адміністративний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культурно-науковий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Провідними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галузями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легка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льонотекстильна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трикотажна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машинобудування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лісова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харчова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будівельно-індустріальний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комплекс.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Чернігів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( 310 тис.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однойменної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найдавніших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(IX ст.).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лісової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харчової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машинобудування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Чернігові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інститути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літературно-меморіальний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музеї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Коцюбинського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музично-драматичний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театр,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філармонія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Проблеми</a:t>
            </a:r>
            <a:r>
              <a:rPr lang="ru-RU" b="1" dirty="0" smtClean="0"/>
              <a:t> центру та </a:t>
            </a:r>
            <a:r>
              <a:rPr lang="uk-UA" b="1" dirty="0" smtClean="0"/>
              <a:t>периферії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54162"/>
            <a:ext cx="8839200" cy="4922838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столиця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економічну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притягальну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силу.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гострою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демографічна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проблема.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Несприятлива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склалася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Чернігівській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Житомирській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областях, 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сільських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становить 50—55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Гострими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екологічні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Радіаційне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забруднені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Житомирська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Відселення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Житомирської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радіації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неможливі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pPr algn="ctr"/>
            <a:r>
              <a:rPr lang="uk-UA" dirty="0" smtClean="0"/>
              <a:t>Київська область</a:t>
            </a:r>
            <a:endParaRPr lang="ru-RU" dirty="0"/>
          </a:p>
        </p:txBody>
      </p:sp>
      <p:pic>
        <p:nvPicPr>
          <p:cNvPr id="11" name="Рисунок 10" descr="IMG_22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752600"/>
            <a:ext cx="4953000" cy="3302000"/>
          </a:xfrm>
          <a:prstGeom prst="rect">
            <a:avLst/>
          </a:prstGeom>
        </p:spPr>
      </p:pic>
      <p:pic>
        <p:nvPicPr>
          <p:cNvPr id="12" name="Рисунок 11" descr="IMG_24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990600"/>
            <a:ext cx="37084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чаевская Лавра фо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438400"/>
            <a:ext cx="4476750" cy="3581400"/>
          </a:xfrm>
          <a:prstGeom prst="rect">
            <a:avLst/>
          </a:prstGeom>
        </p:spPr>
      </p:pic>
      <p:pic>
        <p:nvPicPr>
          <p:cNvPr id="4" name="Содержимое 3" descr="9671719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14400"/>
            <a:ext cx="4679272" cy="3505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_7078991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4572000" cy="3429000"/>
          </a:xfrm>
        </p:spPr>
      </p:pic>
      <p:pic>
        <p:nvPicPr>
          <p:cNvPr id="5" name="Рисунок 4" descr="ry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28801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Чернігівська область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Рисунок 4" descr="IMGP72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7050035" cy="36576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7495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914400"/>
            <a:ext cx="6705600" cy="502310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днев. Черниговская облас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828800"/>
            <a:ext cx="8686800" cy="381619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Житомирська область</a:t>
            </a:r>
            <a:endParaRPr lang="ru-RU" dirty="0"/>
          </a:p>
        </p:txBody>
      </p:sp>
      <p:pic>
        <p:nvPicPr>
          <p:cNvPr id="4" name="Содержимое 3" descr="1322064822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71600"/>
            <a:ext cx="7162800" cy="5029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660088_church_olg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33400"/>
            <a:ext cx="7640108" cy="573008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відомості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54162"/>
            <a:ext cx="8763000" cy="49990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складу Столичного району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Чернігівська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Житомирська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району — 90,7 тис. км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7,5 млн.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півночі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Білоруссю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Російською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Федерацією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Перетинають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транспортні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магістралі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загальнодержавного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становище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осередком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32161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09600"/>
            <a:ext cx="7369175" cy="552688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88_c5dcc3557e4b0b69b7a82b7a899b991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457200"/>
            <a:ext cx="7781925" cy="58364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трудові</a:t>
            </a:r>
            <a:r>
              <a:rPr lang="ru-RU" b="1" dirty="0" smtClean="0"/>
              <a:t> </a:t>
            </a:r>
            <a:r>
              <a:rPr lang="ru-RU" b="1" dirty="0" err="1" smtClean="0"/>
              <a:t>ресурси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54162"/>
            <a:ext cx="8763000" cy="49990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складною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демографічною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ситуацією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(особливо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Чернігівська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область)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густота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Столичному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соціально-економічному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83 особи на км кв.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урбанізації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Житомирській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областях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ледве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55%, а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Чернігівській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48%.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разом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Києвом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становить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60%.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80%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працездатного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середніми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занижена.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дефіцит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сформувався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великих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Природні</a:t>
            </a:r>
            <a:r>
              <a:rPr lang="ru-RU" b="1" dirty="0" smtClean="0"/>
              <a:t> </a:t>
            </a:r>
            <a:r>
              <a:rPr lang="ru-RU" b="1" dirty="0" err="1" smtClean="0"/>
              <a:t>умови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ресурси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54162"/>
            <a:ext cx="8763000" cy="5075238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великими запасами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мінеральних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паливних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викопних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поклади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газу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Чернігівській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Коростишівське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Житомирська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область)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родовище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бурого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Дніпровського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буровугільного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басейну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поклади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торфу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копалини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містяться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Іршанськиму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родовищі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ільменітів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нерудні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копалини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будівельну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сировину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запаси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підземних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Рельєф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рівнинний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6096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рекреаційних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запаси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мінеральних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Миронівка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архітектурні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пам'ятки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Чернігів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Господарський</a:t>
            </a:r>
            <a:r>
              <a:rPr lang="ru-RU" b="1" dirty="0" smtClean="0"/>
              <a:t> комплекс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54162"/>
            <a:ext cx="8839200" cy="4999038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Провідними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міжгалузевими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комплексами у Столичному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соціально-економічному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паливно-енергетичний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машинобудівний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хіміко-індустріальний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лісовиробничий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агропромисловий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будівельний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транспортний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рекреаційний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Металургійний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спеціалізується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видобутку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титанових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руд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збагаченні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Іршанському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гірничо-збагачувальному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комбінаті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Виділяється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різноманітної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машинобудівного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комплексу.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Бердичів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Умань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хіміко-індустріального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комплексу входить в основному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хімія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синтезу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Лісовиробничий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областях.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Деревообробна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зосереджена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великих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Лісостепу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ЛВК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Чернігів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Малин,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Бровари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Коростень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Сировинна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АПК у Столичному СЕР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виражені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поліську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зернові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льон-довгунець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картопля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хміль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молочно-м'ясне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тваринництво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лісостепову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зернові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цукровий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буряк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картопля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фрукти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молочно-м'ясне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тваринництво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свинарство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Центральне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економіко-географічне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зумовило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транспортної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густою мережею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сполучення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1722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вантажо-і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пасажирообіг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залізничний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транспорт, на другому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автомобільний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відіграють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авіаційний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річковий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трубопровідний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Загальнодержавне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культурно-освітній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зосереджені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центрах.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оздоровлення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Дніпро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прилеглими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Полісся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туризму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Чернігів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Коростень, Переяслав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uk-UA" dirty="0" smtClean="0"/>
              <a:t>міста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816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(2624 тис.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найдавнішим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V ст.)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Центрального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соціально-економічного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столиця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вузол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розвинутим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машинобудуванням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трудо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наукоемким,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точним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хімічною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будівельною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індустрією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харчовою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легкою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промисловістю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культурно-освітнього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наук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велика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науково-дослідних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інститутів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Києво-Могилянська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десятки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вузів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профілю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опера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765</Words>
  <PresentationFormat>Экран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Столичний економічний район України</vt:lpstr>
      <vt:lpstr>Загальні відомості</vt:lpstr>
      <vt:lpstr>Населення і трудові ресурси </vt:lpstr>
      <vt:lpstr>Природні умови і ресурси </vt:lpstr>
      <vt:lpstr>Слайд 5</vt:lpstr>
      <vt:lpstr>Господарський комплекс </vt:lpstr>
      <vt:lpstr>Слайд 7</vt:lpstr>
      <vt:lpstr>Слайд 8</vt:lpstr>
      <vt:lpstr>міста</vt:lpstr>
      <vt:lpstr>Слайд 10</vt:lpstr>
      <vt:lpstr>Проблеми центру та периферії</vt:lpstr>
      <vt:lpstr>Київська область</vt:lpstr>
      <vt:lpstr>Слайд 13</vt:lpstr>
      <vt:lpstr>Слайд 14</vt:lpstr>
      <vt:lpstr>Чернігівська область </vt:lpstr>
      <vt:lpstr>Слайд 16</vt:lpstr>
      <vt:lpstr>Слайд 17</vt:lpstr>
      <vt:lpstr>Житомирська область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Столичний економічний район України</dc:title>
  <cp:lastModifiedBy>UserXP</cp:lastModifiedBy>
  <cp:revision>8</cp:revision>
  <dcterms:modified xsi:type="dcterms:W3CDTF">2012-05-18T06:24:58Z</dcterms:modified>
</cp:coreProperties>
</file>