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3E56-7268-450C-BC52-3748C56C66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DE53-A347-41C5-9D78-7273312E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88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3E56-7268-450C-BC52-3748C56C66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DE53-A347-41C5-9D78-7273312E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11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3E56-7268-450C-BC52-3748C56C66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DE53-A347-41C5-9D78-7273312E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8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3E56-7268-450C-BC52-3748C56C66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DE53-A347-41C5-9D78-7273312E623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5987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3E56-7268-450C-BC52-3748C56C66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DE53-A347-41C5-9D78-7273312E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129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3E56-7268-450C-BC52-3748C56C66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DE53-A347-41C5-9D78-7273312E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136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3E56-7268-450C-BC52-3748C56C66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DE53-A347-41C5-9D78-7273312E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413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3E56-7268-450C-BC52-3748C56C66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DE53-A347-41C5-9D78-7273312E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20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3E56-7268-450C-BC52-3748C56C66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DE53-A347-41C5-9D78-7273312E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5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3E56-7268-450C-BC52-3748C56C66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DE53-A347-41C5-9D78-7273312E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2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3E56-7268-450C-BC52-3748C56C66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DE53-A347-41C5-9D78-7273312E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77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3E56-7268-450C-BC52-3748C56C66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DE53-A347-41C5-9D78-7273312E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24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3E56-7268-450C-BC52-3748C56C66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DE53-A347-41C5-9D78-7273312E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2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3E56-7268-450C-BC52-3748C56C66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DE53-A347-41C5-9D78-7273312E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2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3E56-7268-450C-BC52-3748C56C66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DE53-A347-41C5-9D78-7273312E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0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3E56-7268-450C-BC52-3748C56C66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DE53-A347-41C5-9D78-7273312E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8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3E56-7268-450C-BC52-3748C56C66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DE53-A347-41C5-9D78-7273312E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64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03E56-7268-450C-BC52-3748C56C66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3DE53-A347-41C5-9D78-7273312E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9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makedonia.at.ua/blog/2009-05-28-1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МАкедонія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59203" y="504967"/>
            <a:ext cx="10413847" cy="5964071"/>
          </a:xfrm>
        </p:spPr>
        <p:txBody>
          <a:bodyPr>
            <a:normAutofit/>
          </a:bodyPr>
          <a:lstStyle/>
          <a:p>
            <a:r>
              <a:rPr lang="ru-RU" dirty="0" err="1">
                <a:effectLst/>
              </a:rPr>
              <a:t>Македонія</a:t>
            </a:r>
            <a:r>
              <a:rPr lang="ru-RU" dirty="0">
                <a:effectLst/>
              </a:rPr>
              <a:t> - </a:t>
            </a:r>
            <a:r>
              <a:rPr lang="ru-RU" dirty="0" err="1">
                <a:effectLst/>
              </a:rPr>
              <a:t>країна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дуже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багатою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музичною</a:t>
            </a:r>
            <a:r>
              <a:rPr lang="ru-RU" dirty="0">
                <a:effectLst/>
              </a:rPr>
              <a:t> культурою, яка </a:t>
            </a:r>
            <a:r>
              <a:rPr lang="ru-RU" dirty="0" err="1">
                <a:effectLst/>
              </a:rPr>
              <a:t>сформувалася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впливом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слов"янських</a:t>
            </a:r>
            <a:r>
              <a:rPr lang="ru-RU" dirty="0">
                <a:effectLst/>
              </a:rPr>
              <a:t> та  </a:t>
            </a:r>
            <a:r>
              <a:rPr lang="ru-RU" dirty="0" err="1">
                <a:effectLst/>
              </a:rPr>
              <a:t>візантійських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мотивів</a:t>
            </a:r>
            <a:r>
              <a:rPr lang="ru-RU" dirty="0">
                <a:effectLst/>
              </a:rPr>
              <a:t> і є </a:t>
            </a:r>
            <a:r>
              <a:rPr lang="ru-RU" dirty="0" err="1">
                <a:effectLst/>
              </a:rPr>
              <a:t>зразком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високорозвинутого</a:t>
            </a:r>
            <a:r>
              <a:rPr lang="ru-RU" dirty="0">
                <a:effectLst/>
              </a:rPr>
              <a:t> народного </a:t>
            </a:r>
            <a:r>
              <a:rPr lang="ru-RU" dirty="0" err="1">
                <a:effectLst/>
              </a:rPr>
              <a:t>мистецтва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Балканці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бережуть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джерельні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пісні</a:t>
            </a:r>
            <a:r>
              <a:rPr lang="ru-RU" dirty="0">
                <a:effectLst/>
              </a:rPr>
              <a:t>, </a:t>
            </a:r>
            <a:r>
              <a:rPr lang="ru-RU" dirty="0" err="1">
                <a:effectLst/>
              </a:rPr>
              <a:t>популярні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виконавці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записують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цілі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альбоми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народної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музики</a:t>
            </a:r>
            <a:r>
              <a:rPr lang="ru-RU" dirty="0">
                <a:effectLst/>
              </a:rPr>
              <a:t>. </a:t>
            </a:r>
            <a:r>
              <a:rPr lang="ru-RU" dirty="0" err="1">
                <a:effectLst/>
              </a:rPr>
              <a:t>Важко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знайти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настільки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ніжні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відкриті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душевні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мелодії</a:t>
            </a:r>
            <a:r>
              <a:rPr lang="ru-RU" dirty="0">
                <a:effectLst/>
              </a:rPr>
              <a:t>. А </a:t>
            </a:r>
            <a:r>
              <a:rPr lang="ru-RU" dirty="0" err="1">
                <a:effectLst/>
              </a:rPr>
              <a:t>неповторне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звучання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їм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дарують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стародавні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музичні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інструменти</a:t>
            </a:r>
            <a:r>
              <a:rPr lang="ru-RU" dirty="0">
                <a:effectLst/>
              </a:rPr>
              <a:t> - </a:t>
            </a:r>
            <a:r>
              <a:rPr lang="ru-RU" dirty="0" err="1">
                <a:effectLst/>
              </a:rPr>
              <a:t>тапан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зурла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кавал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гайда</a:t>
            </a:r>
            <a:r>
              <a:rPr lang="ru-RU" dirty="0">
                <a:effectLst/>
              </a:rPr>
              <a:t>, тамбура, </a:t>
            </a:r>
            <a:r>
              <a:rPr lang="ru-RU" dirty="0" err="1">
                <a:effectLst/>
              </a:rPr>
              <a:t>дудук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шупелка</a:t>
            </a:r>
            <a:r>
              <a:rPr lang="ru-RU" dirty="0">
                <a:effectLst/>
              </a:rPr>
              <a:t>. Характерною </a:t>
            </a:r>
            <a:r>
              <a:rPr lang="ru-RU" dirty="0" err="1">
                <a:effectLst/>
              </a:rPr>
              <a:t>особливістю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балканських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свірачів</a:t>
            </a:r>
            <a:r>
              <a:rPr lang="ru-RU" dirty="0">
                <a:effectLst/>
              </a:rPr>
              <a:t> (так </a:t>
            </a:r>
            <a:r>
              <a:rPr lang="ru-RU" dirty="0" err="1">
                <a:effectLst/>
              </a:rPr>
              <a:t>македонською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називають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музикантів</a:t>
            </a:r>
            <a:r>
              <a:rPr lang="ru-RU" dirty="0">
                <a:effectLst/>
              </a:rPr>
              <a:t>) є </a:t>
            </a:r>
            <a:r>
              <a:rPr lang="ru-RU" dirty="0" err="1">
                <a:effectLst/>
              </a:rPr>
              <a:t>використання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переважно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духових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інструментів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притаманно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мабуть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усім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мешканцям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гір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можна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згадати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хоча</a:t>
            </a:r>
            <a:r>
              <a:rPr lang="ru-RU" dirty="0">
                <a:effectLst/>
              </a:rPr>
              <a:t> б наших </a:t>
            </a:r>
            <a:r>
              <a:rPr lang="ru-RU" dirty="0" err="1">
                <a:effectLst/>
              </a:rPr>
              <a:t>гуцулів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їхніми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трембітами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сопілками</a:t>
            </a:r>
            <a:r>
              <a:rPr lang="ru-RU" dirty="0">
                <a:effectLst/>
              </a:rPr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04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0750" cy="2924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-16518"/>
            <a:ext cx="2436374" cy="2924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96" y="-16518"/>
            <a:ext cx="2141504" cy="5755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23" y="-16518"/>
            <a:ext cx="1919896" cy="45885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44" y="-16518"/>
            <a:ext cx="1936919" cy="57558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48" y="3469126"/>
            <a:ext cx="4691771" cy="33888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3332" y="2049624"/>
            <a:ext cx="5789424" cy="15899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0329" y="2884352"/>
            <a:ext cx="219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Гайда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672675" y="2884352"/>
            <a:ext cx="2653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Тапан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50496" y="5962650"/>
            <a:ext cx="1887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Тамбура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820813" y="4572000"/>
            <a:ext cx="1899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Кавал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719834" y="5670262"/>
            <a:ext cx="1916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Зурла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647998" y="5962649"/>
            <a:ext cx="1899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Дудук</a:t>
            </a:r>
            <a:endParaRPr lang="ru-RU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3062" y="5780782"/>
            <a:ext cx="1379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Шупелка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6862436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720" y="0"/>
            <a:ext cx="10353761" cy="1325563"/>
          </a:xfrm>
        </p:spPr>
        <p:txBody>
          <a:bodyPr/>
          <a:lstStyle/>
          <a:p>
            <a:r>
              <a:rPr lang="uk-UA" dirty="0" err="1" smtClean="0"/>
              <a:t>Ксантика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821" y="1128409"/>
            <a:ext cx="11731557" cy="5369668"/>
          </a:xfrm>
        </p:spPr>
        <p:txBody>
          <a:bodyPr>
            <a:noAutofit/>
          </a:bodyPr>
          <a:lstStyle/>
          <a:p>
            <a:r>
              <a:rPr lang="ru-RU" sz="1800" b="0" dirty="0" err="1">
                <a:effectLst/>
              </a:rPr>
              <a:t>Ксантика</a:t>
            </a:r>
            <a:r>
              <a:rPr lang="ru-RU" sz="1800" b="0" dirty="0">
                <a:effectLst/>
              </a:rPr>
              <a:t> - </a:t>
            </a:r>
            <a:r>
              <a:rPr lang="ru-RU" sz="1800" b="0" dirty="0" err="1">
                <a:effectLst/>
              </a:rPr>
              <a:t>це</a:t>
            </a:r>
            <a:r>
              <a:rPr lang="ru-RU" sz="1800" b="0" dirty="0">
                <a:effectLst/>
              </a:rPr>
              <a:t> антично-</a:t>
            </a:r>
            <a:r>
              <a:rPr lang="ru-RU" sz="1800" b="0" dirty="0" err="1">
                <a:effectLst/>
              </a:rPr>
              <a:t>македонське</a:t>
            </a:r>
            <a:r>
              <a:rPr lang="ru-RU" sz="1800" b="0" dirty="0">
                <a:effectLst/>
              </a:rPr>
              <a:t> свято </a:t>
            </a:r>
            <a:r>
              <a:rPr lang="ru-RU" sz="1800" b="0" dirty="0" err="1">
                <a:effectLst/>
              </a:rPr>
              <a:t>весни</a:t>
            </a:r>
            <a:r>
              <a:rPr lang="ru-RU" sz="1800" b="0" dirty="0">
                <a:effectLst/>
              </a:rPr>
              <a:t> і приходу </a:t>
            </a:r>
            <a:r>
              <a:rPr lang="ru-RU" sz="1800" b="0" dirty="0" err="1">
                <a:effectLst/>
              </a:rPr>
              <a:t>сонця</a:t>
            </a:r>
            <a:r>
              <a:rPr lang="ru-RU" sz="1800" b="0" dirty="0">
                <a:effectLst/>
              </a:rPr>
              <a:t> на землю бога </a:t>
            </a:r>
            <a:r>
              <a:rPr lang="ru-RU" sz="1800" b="0" dirty="0" err="1">
                <a:effectLst/>
              </a:rPr>
              <a:t>Македона</a:t>
            </a:r>
            <a:r>
              <a:rPr lang="ru-RU" sz="1800" b="0" dirty="0">
                <a:effectLst/>
              </a:rPr>
              <a:t>. </a:t>
            </a:r>
            <a:r>
              <a:rPr lang="ru-RU" sz="1800" b="0" dirty="0" err="1">
                <a:effectLst/>
              </a:rPr>
              <a:t>Саме</a:t>
            </a:r>
            <a:r>
              <a:rPr lang="ru-RU" sz="1800" b="0" dirty="0">
                <a:effectLst/>
              </a:rPr>
              <a:t> слово "</a:t>
            </a:r>
            <a:r>
              <a:rPr lang="ru-RU" sz="1800" b="0" dirty="0" err="1">
                <a:effectLst/>
              </a:rPr>
              <a:t>ксантика</a:t>
            </a:r>
            <a:r>
              <a:rPr lang="ru-RU" sz="1800" b="0" dirty="0">
                <a:effectLst/>
              </a:rPr>
              <a:t>" </a:t>
            </a:r>
            <a:r>
              <a:rPr lang="ru-RU" sz="1800" b="0" dirty="0" err="1">
                <a:effectLst/>
              </a:rPr>
              <a:t>означає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світло</a:t>
            </a:r>
            <a:r>
              <a:rPr lang="ru-RU" sz="1800" b="0" dirty="0">
                <a:effectLst/>
              </a:rPr>
              <a:t> (</a:t>
            </a:r>
            <a:r>
              <a:rPr lang="ru-RU" sz="1800" b="0" dirty="0" err="1">
                <a:effectLst/>
              </a:rPr>
              <a:t>ксан</a:t>
            </a:r>
            <a:r>
              <a:rPr lang="ru-RU" sz="1800" b="0" dirty="0">
                <a:effectLst/>
              </a:rPr>
              <a:t> - перший </a:t>
            </a:r>
            <a:r>
              <a:rPr lang="ru-RU" sz="1800" b="0" dirty="0" err="1">
                <a:effectLst/>
              </a:rPr>
              <a:t>весняний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місяць</a:t>
            </a:r>
            <a:r>
              <a:rPr lang="ru-RU" sz="1800" b="0" dirty="0">
                <a:effectLst/>
              </a:rPr>
              <a:t> за </a:t>
            </a:r>
            <a:r>
              <a:rPr lang="ru-RU" sz="1800" b="0" dirty="0" err="1">
                <a:effectLst/>
              </a:rPr>
              <a:t>давньомакедонським</a:t>
            </a:r>
            <a:r>
              <a:rPr lang="ru-RU" sz="1800" b="0" dirty="0">
                <a:effectLst/>
              </a:rPr>
              <a:t> календарем, </a:t>
            </a:r>
            <a:r>
              <a:rPr lang="ru-RU" sz="1800" b="0" dirty="0" err="1">
                <a:effectLst/>
              </a:rPr>
              <a:t>ймовірно</a:t>
            </a:r>
            <a:r>
              <a:rPr lang="ru-RU" sz="1800" b="0" dirty="0">
                <a:effectLst/>
              </a:rPr>
              <a:t>, </a:t>
            </a:r>
            <a:r>
              <a:rPr lang="ru-RU" sz="1800" b="0" dirty="0" err="1">
                <a:effectLst/>
              </a:rPr>
              <a:t>така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назва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утворилося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від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слів</a:t>
            </a:r>
            <a:r>
              <a:rPr lang="ru-RU" sz="1800" b="0" dirty="0">
                <a:effectLst/>
              </a:rPr>
              <a:t> "кон </a:t>
            </a:r>
            <a:r>
              <a:rPr lang="ru-RU" sz="1800" b="0" dirty="0" err="1">
                <a:effectLst/>
              </a:rPr>
              <a:t>сонцето</a:t>
            </a:r>
            <a:r>
              <a:rPr lang="ru-RU" sz="1800" b="0" dirty="0">
                <a:effectLst/>
              </a:rPr>
              <a:t>" ( за </a:t>
            </a:r>
            <a:r>
              <a:rPr lang="ru-RU" sz="1800" b="0" dirty="0" err="1">
                <a:effectLst/>
              </a:rPr>
              <a:t>сонцем</a:t>
            </a:r>
            <a:r>
              <a:rPr lang="ru-RU" sz="1800" b="0" dirty="0">
                <a:effectLst/>
              </a:rPr>
              <a:t>),  а за </a:t>
            </a:r>
            <a:r>
              <a:rPr lang="ru-RU" sz="1800" b="0" dirty="0" err="1">
                <a:effectLst/>
              </a:rPr>
              <a:t>старомакедонськими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міфічними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переказами</a:t>
            </a:r>
            <a:r>
              <a:rPr lang="ru-RU" sz="1800" b="0" dirty="0">
                <a:effectLst/>
              </a:rPr>
              <a:t>, </a:t>
            </a:r>
            <a:r>
              <a:rPr lang="ru-RU" sz="1800" b="0" dirty="0" err="1">
                <a:effectLst/>
              </a:rPr>
              <a:t>воно</a:t>
            </a:r>
            <a:r>
              <a:rPr lang="ru-RU" sz="1800" b="0" dirty="0">
                <a:effectLst/>
              </a:rPr>
              <a:t> походить </a:t>
            </a:r>
            <a:r>
              <a:rPr lang="ru-RU" sz="1800" b="0" dirty="0" err="1">
                <a:effectLst/>
              </a:rPr>
              <a:t>від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імені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богині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квітів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Ксантії</a:t>
            </a:r>
            <a:r>
              <a:rPr lang="ru-RU" sz="1800" b="0" dirty="0">
                <a:effectLst/>
              </a:rPr>
              <a:t>, в яку </a:t>
            </a:r>
            <a:r>
              <a:rPr lang="ru-RU" sz="1800" b="0" dirty="0" err="1">
                <a:effectLst/>
              </a:rPr>
              <a:t>був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закоханий</a:t>
            </a:r>
            <a:r>
              <a:rPr lang="ru-RU" sz="1800" b="0" dirty="0">
                <a:effectLst/>
              </a:rPr>
              <a:t> бог </a:t>
            </a:r>
            <a:r>
              <a:rPr lang="ru-RU" sz="1800" b="0" dirty="0" err="1">
                <a:effectLst/>
              </a:rPr>
              <a:t>Македон</a:t>
            </a:r>
            <a:r>
              <a:rPr lang="ru-RU" sz="1800" b="0" dirty="0">
                <a:effectLst/>
              </a:rPr>
              <a:t> і яка через </a:t>
            </a:r>
            <a:r>
              <a:rPr lang="ru-RU" sz="1800" b="0" dirty="0" err="1">
                <a:effectLst/>
              </a:rPr>
              <a:t>заздрість</a:t>
            </a:r>
            <a:r>
              <a:rPr lang="ru-RU" sz="1800" b="0" dirty="0">
                <a:effectLst/>
              </a:rPr>
              <a:t>  </a:t>
            </a:r>
            <a:r>
              <a:rPr lang="ru-RU" sz="1800" b="0" dirty="0" err="1">
                <a:effectLst/>
              </a:rPr>
              <a:t>богів</a:t>
            </a:r>
            <a:r>
              <a:rPr lang="ru-RU" sz="1800" b="0" dirty="0">
                <a:effectLst/>
              </a:rPr>
              <a:t> Пантеону </a:t>
            </a:r>
            <a:r>
              <a:rPr lang="ru-RU" sz="1800" b="0" dirty="0" err="1">
                <a:effectLst/>
              </a:rPr>
              <a:t>була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перетворена</a:t>
            </a:r>
            <a:r>
              <a:rPr lang="ru-RU" sz="1800" b="0" dirty="0">
                <a:effectLst/>
              </a:rPr>
              <a:t> на </a:t>
            </a:r>
            <a:r>
              <a:rPr lang="ru-RU" sz="1800" b="0" dirty="0" err="1">
                <a:effectLst/>
              </a:rPr>
              <a:t>квітку</a:t>
            </a:r>
            <a:r>
              <a:rPr lang="ru-RU" sz="1800" b="0" dirty="0">
                <a:effectLst/>
              </a:rPr>
              <a:t>. Свято </a:t>
            </a:r>
            <a:r>
              <a:rPr lang="ru-RU" sz="1800" b="0" dirty="0" err="1">
                <a:effectLst/>
              </a:rPr>
              <a:t>Ксантика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тривало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цілий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місяць</a:t>
            </a:r>
            <a:r>
              <a:rPr lang="ru-RU" sz="1800" b="0" dirty="0">
                <a:effectLst/>
              </a:rPr>
              <a:t>. В </a:t>
            </a:r>
            <a:r>
              <a:rPr lang="ru-RU" sz="1800" b="0" dirty="0" err="1">
                <a:effectLst/>
              </a:rPr>
              <a:t>ньому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вільно</a:t>
            </a:r>
            <a:r>
              <a:rPr lang="ru-RU" sz="1800" b="0" dirty="0">
                <a:effectLst/>
              </a:rPr>
              <a:t> брало участь все </a:t>
            </a:r>
            <a:r>
              <a:rPr lang="ru-RU" sz="1800" b="0" dirty="0" err="1">
                <a:effectLst/>
              </a:rPr>
              <a:t>населення</a:t>
            </a:r>
            <a:r>
              <a:rPr lang="ru-RU" sz="1800" b="0" dirty="0">
                <a:effectLst/>
              </a:rPr>
              <a:t>. </a:t>
            </a:r>
            <a:r>
              <a:rPr lang="ru-RU" sz="1800" b="0" dirty="0" err="1">
                <a:effectLst/>
              </a:rPr>
              <a:t>Ксантика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прославлялася</a:t>
            </a:r>
            <a:r>
              <a:rPr lang="ru-RU" sz="1800" b="0" dirty="0">
                <a:effectLst/>
              </a:rPr>
              <a:t> спонтанно та з </a:t>
            </a:r>
            <a:r>
              <a:rPr lang="ru-RU" sz="1800" b="0" dirty="0" err="1">
                <a:effectLst/>
              </a:rPr>
              <a:t>неймовірним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ентузіазмом</a:t>
            </a:r>
            <a:r>
              <a:rPr lang="ru-RU" sz="1800" b="0" dirty="0">
                <a:effectLst/>
              </a:rPr>
              <a:t> як свято </a:t>
            </a:r>
            <a:r>
              <a:rPr lang="ru-RU" sz="1800" b="0" dirty="0" err="1">
                <a:effectLst/>
              </a:rPr>
              <a:t>весни</a:t>
            </a:r>
            <a:r>
              <a:rPr lang="ru-RU" sz="1800" b="0" dirty="0">
                <a:effectLst/>
              </a:rPr>
              <a:t>, </a:t>
            </a:r>
            <a:r>
              <a:rPr lang="ru-RU" sz="1800" b="0" dirty="0" err="1">
                <a:effectLst/>
              </a:rPr>
              <a:t>квітів</a:t>
            </a:r>
            <a:r>
              <a:rPr lang="ru-RU" sz="1800" b="0" dirty="0">
                <a:effectLst/>
              </a:rPr>
              <a:t>, </a:t>
            </a:r>
            <a:r>
              <a:rPr lang="ru-RU" sz="1800" b="0" dirty="0" err="1">
                <a:effectLst/>
              </a:rPr>
              <a:t>краси</a:t>
            </a:r>
            <a:r>
              <a:rPr lang="ru-RU" sz="1800" b="0" dirty="0">
                <a:effectLst/>
              </a:rPr>
              <a:t> і </a:t>
            </a:r>
            <a:r>
              <a:rPr lang="ru-RU" sz="1800" b="0" dirty="0" err="1">
                <a:effectLst/>
              </a:rPr>
              <a:t>надій</a:t>
            </a:r>
            <a:r>
              <a:rPr lang="ru-RU" sz="1800" b="0" dirty="0">
                <a:effectLst/>
              </a:rPr>
              <a:t>, і особливо як свято </a:t>
            </a:r>
            <a:r>
              <a:rPr lang="ru-RU" sz="1800" b="0" dirty="0" err="1">
                <a:effectLst/>
              </a:rPr>
              <a:t>душі</a:t>
            </a:r>
            <a:r>
              <a:rPr lang="ru-RU" sz="1800" b="0" dirty="0">
                <a:effectLst/>
              </a:rPr>
              <a:t>, </a:t>
            </a:r>
            <a:r>
              <a:rPr lang="ru-RU" sz="1800" b="0" dirty="0" err="1">
                <a:effectLst/>
              </a:rPr>
              <a:t>що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символізуввало</a:t>
            </a:r>
            <a:r>
              <a:rPr lang="ru-RU" sz="1800" b="0" dirty="0">
                <a:effectLst/>
              </a:rPr>
              <a:t> </a:t>
            </a:r>
            <a:r>
              <a:rPr lang="ru-RU" sz="1800" b="0" dirty="0" err="1">
                <a:effectLst/>
              </a:rPr>
              <a:t>домінування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пробудженого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весняного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світла</a:t>
            </a:r>
            <a:r>
              <a:rPr lang="ru-RU" sz="1800" b="0" dirty="0">
                <a:effectLst/>
              </a:rPr>
              <a:t> над </a:t>
            </a:r>
            <a:r>
              <a:rPr lang="ru-RU" sz="1800" b="0" dirty="0" err="1">
                <a:effectLst/>
              </a:rPr>
              <a:t>темнотою</a:t>
            </a:r>
            <a:r>
              <a:rPr lang="ru-RU" sz="1800" b="0" dirty="0">
                <a:effectLst/>
              </a:rPr>
              <a:t> та злом в </a:t>
            </a:r>
            <a:r>
              <a:rPr lang="ru-RU" sz="1800" b="0" dirty="0" err="1">
                <a:effectLst/>
              </a:rPr>
              <a:t>природі</a:t>
            </a:r>
            <a:r>
              <a:rPr lang="ru-RU" sz="1800" b="0" dirty="0">
                <a:effectLst/>
              </a:rPr>
              <a:t> і </a:t>
            </a:r>
            <a:r>
              <a:rPr lang="ru-RU" sz="1800" b="0" dirty="0" err="1">
                <a:effectLst/>
              </a:rPr>
              <a:t>людині</a:t>
            </a:r>
            <a:r>
              <a:rPr lang="ru-RU" sz="1800" b="0" dirty="0">
                <a:effectLst/>
              </a:rPr>
              <a:t>. </a:t>
            </a:r>
            <a:r>
              <a:rPr lang="ru-RU" sz="1800" b="0" dirty="0" err="1">
                <a:effectLst/>
              </a:rPr>
              <a:t>Македонці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вірили</a:t>
            </a:r>
            <a:r>
              <a:rPr lang="ru-RU" sz="1800" b="0" dirty="0">
                <a:effectLst/>
              </a:rPr>
              <a:t>, </a:t>
            </a:r>
            <a:r>
              <a:rPr lang="ru-RU" sz="1800" b="0" dirty="0" err="1">
                <a:effectLst/>
              </a:rPr>
              <a:t>що</a:t>
            </a:r>
            <a:r>
              <a:rPr lang="ru-RU" sz="1800" b="0" dirty="0">
                <a:effectLst/>
              </a:rPr>
              <a:t> в час </a:t>
            </a:r>
            <a:r>
              <a:rPr lang="ru-RU" sz="1800" b="0" dirty="0" err="1">
                <a:effectLst/>
              </a:rPr>
              <a:t>Ксантики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відбувається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очищення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душі</a:t>
            </a:r>
            <a:r>
              <a:rPr lang="ru-RU" sz="1800" b="0" dirty="0">
                <a:effectLst/>
              </a:rPr>
              <a:t> і </a:t>
            </a:r>
            <a:r>
              <a:rPr lang="ru-RU" sz="1800" b="0" dirty="0" err="1">
                <a:effectLst/>
              </a:rPr>
              <a:t>прощення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гріхів</a:t>
            </a:r>
            <a:r>
              <a:rPr lang="ru-RU" sz="1800" b="0" dirty="0">
                <a:effectLst/>
              </a:rPr>
              <a:t>. Символом </a:t>
            </a:r>
            <a:r>
              <a:rPr lang="ru-RU" sz="1800" b="0" dirty="0" err="1">
                <a:effectLst/>
              </a:rPr>
              <a:t>цього</a:t>
            </a:r>
            <a:r>
              <a:rPr lang="ru-RU" sz="1800" b="0" dirty="0">
                <a:effectLst/>
              </a:rPr>
              <a:t> свята </a:t>
            </a:r>
            <a:r>
              <a:rPr lang="ru-RU" sz="1800" b="0" dirty="0" err="1">
                <a:effectLst/>
              </a:rPr>
              <a:t>була</a:t>
            </a:r>
            <a:r>
              <a:rPr lang="ru-RU" sz="1800" b="0" dirty="0">
                <a:effectLst/>
              </a:rPr>
              <a:t> переплетена </a:t>
            </a:r>
            <a:r>
              <a:rPr lang="ru-RU" sz="1800" b="0" dirty="0" err="1">
                <a:effectLst/>
              </a:rPr>
              <a:t>червоно-біла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мотузка</a:t>
            </a:r>
            <a:r>
              <a:rPr lang="ru-RU" sz="1800" b="0" dirty="0">
                <a:effectLst/>
              </a:rPr>
              <a:t>, </a:t>
            </a:r>
            <a:r>
              <a:rPr lang="ru-RU" sz="1800" b="0" dirty="0" err="1">
                <a:effectLst/>
              </a:rPr>
              <a:t>червоний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колір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якої</a:t>
            </a:r>
            <a:r>
              <a:rPr lang="ru-RU" sz="1800" b="0" dirty="0">
                <a:effectLst/>
              </a:rPr>
              <a:t> означав </a:t>
            </a:r>
            <a:r>
              <a:rPr lang="ru-RU" sz="1800" b="0" dirty="0" err="1">
                <a:effectLst/>
              </a:rPr>
              <a:t>життя</a:t>
            </a:r>
            <a:r>
              <a:rPr lang="ru-RU" sz="1800" b="0" dirty="0">
                <a:effectLst/>
              </a:rPr>
              <a:t> і </a:t>
            </a:r>
            <a:r>
              <a:rPr lang="ru-RU" sz="1800" b="0" dirty="0" err="1">
                <a:effectLst/>
              </a:rPr>
              <a:t>сонце</a:t>
            </a:r>
            <a:r>
              <a:rPr lang="ru-RU" sz="1800" b="0" dirty="0">
                <a:effectLst/>
              </a:rPr>
              <a:t>, а </a:t>
            </a:r>
            <a:r>
              <a:rPr lang="ru-RU" sz="1800" b="0" dirty="0" err="1">
                <a:effectLst/>
              </a:rPr>
              <a:t>білий</a:t>
            </a:r>
            <a:r>
              <a:rPr lang="ru-RU" sz="1800" b="0" dirty="0">
                <a:effectLst/>
              </a:rPr>
              <a:t> - чистоту і </a:t>
            </a:r>
            <a:r>
              <a:rPr lang="ru-RU" sz="1800" b="0" dirty="0" err="1">
                <a:effectLst/>
              </a:rPr>
              <a:t>оновлення</a:t>
            </a:r>
            <a:r>
              <a:rPr lang="ru-RU" sz="1800" b="0" dirty="0">
                <a:effectLst/>
              </a:rPr>
              <a:t> (а за одною з </a:t>
            </a:r>
            <a:r>
              <a:rPr lang="ru-RU" sz="1800" b="0" dirty="0" err="1">
                <a:effectLst/>
              </a:rPr>
              <a:t>гіпотез</a:t>
            </a:r>
            <a:r>
              <a:rPr lang="ru-RU" sz="1800" b="0" dirty="0">
                <a:effectLst/>
              </a:rPr>
              <a:t> - священного </a:t>
            </a:r>
            <a:r>
              <a:rPr lang="ru-RU" sz="1800" b="0" dirty="0" err="1">
                <a:effectLst/>
              </a:rPr>
              <a:t>білого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дельфіна</a:t>
            </a:r>
            <a:r>
              <a:rPr lang="ru-RU" sz="1800" b="0" dirty="0">
                <a:effectLst/>
              </a:rPr>
              <a:t>, </a:t>
            </a:r>
            <a:r>
              <a:rPr lang="ru-RU" sz="1800" b="0" dirty="0" err="1">
                <a:effectLst/>
              </a:rPr>
              <a:t>що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був</a:t>
            </a:r>
            <a:r>
              <a:rPr lang="ru-RU" sz="1800" b="0" dirty="0">
                <a:effectLst/>
              </a:rPr>
              <a:t> знаком </a:t>
            </a:r>
            <a:r>
              <a:rPr lang="ru-RU" sz="1800" b="0" dirty="0" err="1">
                <a:effectLst/>
              </a:rPr>
              <a:t>особливої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прихильності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богів</a:t>
            </a:r>
            <a:r>
              <a:rPr lang="ru-RU" sz="1800" b="0" dirty="0">
                <a:effectLst/>
              </a:rPr>
              <a:t>),  разом же </a:t>
            </a:r>
            <a:r>
              <a:rPr lang="ru-RU" sz="1800" b="0" dirty="0" err="1">
                <a:effectLst/>
              </a:rPr>
              <a:t>ці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фарби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символізували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гармонію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світу</a:t>
            </a:r>
            <a:r>
              <a:rPr lang="ru-RU" sz="1800" b="0" dirty="0">
                <a:effectLst/>
              </a:rPr>
              <a:t>. </a:t>
            </a:r>
            <a:r>
              <a:rPr lang="ru-RU" sz="1800" b="0" dirty="0" err="1">
                <a:effectLst/>
              </a:rPr>
              <a:t>Червоно-білими</a:t>
            </a:r>
            <a:r>
              <a:rPr lang="ru-RU" sz="1800" b="0" dirty="0">
                <a:effectLst/>
              </a:rPr>
              <a:t> символами </a:t>
            </a:r>
            <a:r>
              <a:rPr lang="ru-RU" sz="1800" b="0" dirty="0" err="1">
                <a:effectLst/>
              </a:rPr>
              <a:t>прикрашали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одяг</a:t>
            </a:r>
            <a:r>
              <a:rPr lang="ru-RU" sz="1800" b="0" dirty="0">
                <a:effectLst/>
              </a:rPr>
              <a:t>, </a:t>
            </a:r>
            <a:r>
              <a:rPr lang="ru-RU" sz="1800" b="0" dirty="0" err="1">
                <a:effectLst/>
              </a:rPr>
              <a:t>будинки</a:t>
            </a:r>
            <a:r>
              <a:rPr lang="ru-RU" sz="1800" b="0" dirty="0">
                <a:effectLst/>
              </a:rPr>
              <a:t>, </a:t>
            </a:r>
            <a:r>
              <a:rPr lang="ru-RU" sz="1800" b="0" dirty="0" err="1">
                <a:effectLst/>
              </a:rPr>
              <a:t>огорожі</a:t>
            </a:r>
            <a:r>
              <a:rPr lang="ru-RU" sz="1800" b="0" dirty="0">
                <a:effectLst/>
              </a:rPr>
              <a:t>, </a:t>
            </a:r>
            <a:r>
              <a:rPr lang="ru-RU" sz="1800" b="0" dirty="0" err="1">
                <a:effectLst/>
              </a:rPr>
              <a:t>знаряддя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побуту</a:t>
            </a:r>
            <a:r>
              <a:rPr lang="ru-RU" sz="1800" b="0" dirty="0">
                <a:effectLst/>
              </a:rPr>
              <a:t>, </a:t>
            </a:r>
            <a:r>
              <a:rPr lang="ru-RU" sz="1800" b="0" dirty="0" err="1">
                <a:effectLst/>
              </a:rPr>
              <a:t>тварин</a:t>
            </a:r>
            <a:r>
              <a:rPr lang="ru-RU" sz="1800" b="0" dirty="0">
                <a:effectLst/>
              </a:rPr>
              <a:t>, особливо </a:t>
            </a:r>
            <a:r>
              <a:rPr lang="ru-RU" sz="1800" b="0" dirty="0" err="1">
                <a:effectLst/>
              </a:rPr>
              <a:t>новонароджених</a:t>
            </a:r>
            <a:r>
              <a:rPr lang="ru-RU" sz="1800" b="0" dirty="0">
                <a:effectLst/>
              </a:rPr>
              <a:t> ягнят. </a:t>
            </a:r>
            <a:r>
              <a:rPr lang="ru-RU" sz="1800" b="0" dirty="0" err="1">
                <a:effectLst/>
              </a:rPr>
              <a:t>Під</a:t>
            </a:r>
            <a:r>
              <a:rPr lang="ru-RU" sz="1800" b="0" dirty="0">
                <a:effectLst/>
              </a:rPr>
              <a:t> час </a:t>
            </a:r>
            <a:r>
              <a:rPr lang="ru-RU" sz="1800" b="0" dirty="0" err="1">
                <a:effectLst/>
              </a:rPr>
              <a:t>Ксантики</a:t>
            </a:r>
            <a:r>
              <a:rPr lang="ru-RU" sz="1800" b="0" dirty="0">
                <a:effectLst/>
              </a:rPr>
              <a:t> люди </a:t>
            </a:r>
            <a:r>
              <a:rPr lang="ru-RU" sz="1800" b="0" dirty="0" err="1">
                <a:effectLst/>
              </a:rPr>
              <a:t>одягалися</a:t>
            </a:r>
            <a:r>
              <a:rPr lang="ru-RU" sz="1800" b="0" dirty="0">
                <a:effectLst/>
              </a:rPr>
              <a:t> в </a:t>
            </a:r>
            <a:r>
              <a:rPr lang="ru-RU" sz="1800" b="0" dirty="0" err="1">
                <a:effectLst/>
              </a:rPr>
              <a:t>новий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одяг</a:t>
            </a:r>
            <a:r>
              <a:rPr lang="ru-RU" sz="1800" b="0" dirty="0">
                <a:effectLst/>
              </a:rPr>
              <a:t>, </a:t>
            </a:r>
            <a:r>
              <a:rPr lang="ru-RU" sz="1800" b="0" dirty="0" err="1">
                <a:effectLst/>
              </a:rPr>
              <a:t>вишитий</a:t>
            </a:r>
            <a:r>
              <a:rPr lang="ru-RU" sz="1800" b="0" dirty="0">
                <a:effectLst/>
              </a:rPr>
              <a:t> за зимовий </a:t>
            </a:r>
            <a:r>
              <a:rPr lang="ru-RU" sz="1800" b="0" dirty="0" err="1">
                <a:effectLst/>
              </a:rPr>
              <a:t>період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гармонійними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різнобарвними</a:t>
            </a:r>
            <a:r>
              <a:rPr lang="ru-RU" sz="1800" b="0" dirty="0">
                <a:effectLst/>
              </a:rPr>
              <a:t> узорами, </a:t>
            </a:r>
            <a:r>
              <a:rPr lang="ru-RU" sz="1800" b="0" dirty="0" err="1">
                <a:effectLst/>
              </a:rPr>
              <a:t>що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був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зразком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творчої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майстерності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македонських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жінок</a:t>
            </a:r>
            <a:r>
              <a:rPr lang="ru-RU" sz="1800" b="0" dirty="0">
                <a:effectLst/>
              </a:rPr>
              <a:t> та </a:t>
            </a:r>
            <a:r>
              <a:rPr lang="ru-RU" sz="1800" b="0" dirty="0" err="1">
                <a:effectLst/>
              </a:rPr>
              <a:t>дівчат</a:t>
            </a:r>
            <a:r>
              <a:rPr lang="ru-RU" sz="1800" b="0" dirty="0">
                <a:effectLst/>
              </a:rPr>
              <a:t>. </a:t>
            </a:r>
            <a:r>
              <a:rPr lang="ru-RU" sz="1800" b="0" dirty="0" err="1">
                <a:effectLst/>
              </a:rPr>
              <a:t>Протягом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святкування</a:t>
            </a:r>
            <a:r>
              <a:rPr lang="ru-RU" sz="1800" b="0" dirty="0">
                <a:effectLst/>
              </a:rPr>
              <a:t> звучали </a:t>
            </a:r>
            <a:r>
              <a:rPr lang="ru-RU" sz="1800" b="0" dirty="0" err="1">
                <a:effectLst/>
              </a:rPr>
              <a:t>чарівні</a:t>
            </a:r>
            <a:r>
              <a:rPr lang="ru-RU" sz="1800" b="0" dirty="0">
                <a:effectLst/>
              </a:rPr>
              <a:t> звуки </a:t>
            </a:r>
            <a:r>
              <a:rPr lang="ru-RU" sz="1800" b="0" dirty="0" err="1">
                <a:effectLst/>
              </a:rPr>
              <a:t>тапанів</a:t>
            </a:r>
            <a:r>
              <a:rPr lang="ru-RU" sz="1800" b="0" dirty="0">
                <a:effectLst/>
              </a:rPr>
              <a:t>, </a:t>
            </a:r>
            <a:r>
              <a:rPr lang="ru-RU" sz="1800" b="0" dirty="0" err="1">
                <a:effectLst/>
              </a:rPr>
              <a:t>горнів</a:t>
            </a:r>
            <a:r>
              <a:rPr lang="ru-RU" sz="1800" b="0" dirty="0">
                <a:effectLst/>
              </a:rPr>
              <a:t>, </a:t>
            </a:r>
            <a:r>
              <a:rPr lang="ru-RU" sz="1800" b="0" dirty="0" err="1">
                <a:effectLst/>
              </a:rPr>
              <a:t>зурл</a:t>
            </a:r>
            <a:r>
              <a:rPr lang="ru-RU" sz="1800" b="0" dirty="0">
                <a:effectLst/>
              </a:rPr>
              <a:t>, </a:t>
            </a:r>
            <a:r>
              <a:rPr lang="ru-RU" sz="1800" b="0" dirty="0" err="1">
                <a:effectLst/>
              </a:rPr>
              <a:t>кавалів</a:t>
            </a:r>
            <a:r>
              <a:rPr lang="ru-RU" sz="1800" b="0" dirty="0">
                <a:effectLst/>
              </a:rPr>
              <a:t>, </a:t>
            </a:r>
            <a:r>
              <a:rPr lang="ru-RU" sz="1800" b="0" dirty="0" err="1">
                <a:effectLst/>
              </a:rPr>
              <a:t>лунали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пісні</a:t>
            </a:r>
            <a:r>
              <a:rPr lang="ru-RU" sz="1800" b="0" dirty="0">
                <a:effectLst/>
              </a:rPr>
              <a:t>, </a:t>
            </a:r>
            <a:r>
              <a:rPr lang="ru-RU" sz="1800" b="0" dirty="0" err="1">
                <a:effectLst/>
              </a:rPr>
              <a:t>танцювалися</a:t>
            </a:r>
            <a:r>
              <a:rPr lang="ru-RU" sz="1800" b="0" dirty="0">
                <a:effectLst/>
              </a:rPr>
              <a:t> ора в </a:t>
            </a:r>
            <a:r>
              <a:rPr lang="ru-RU" sz="1800" b="0" dirty="0" err="1">
                <a:effectLst/>
              </a:rPr>
              <a:t>усіх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населених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містах</a:t>
            </a:r>
            <a:r>
              <a:rPr lang="ru-RU" sz="1800" b="0" dirty="0">
                <a:effectLst/>
              </a:rPr>
              <a:t>, селах, в </a:t>
            </a:r>
            <a:r>
              <a:rPr lang="ru-RU" sz="1800" b="0" dirty="0" err="1">
                <a:effectLst/>
              </a:rPr>
              <a:t>усіх</a:t>
            </a:r>
            <a:r>
              <a:rPr lang="ru-RU" sz="1800" b="0" dirty="0">
                <a:effectLst/>
              </a:rPr>
              <a:t> долинах і горах. </a:t>
            </a:r>
            <a:r>
              <a:rPr lang="ru-RU" sz="1800" b="0" dirty="0" err="1">
                <a:effectLst/>
              </a:rPr>
              <a:t>Сучасні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дослідники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вважають</a:t>
            </a:r>
            <a:r>
              <a:rPr lang="ru-RU" sz="1800" b="0" dirty="0">
                <a:effectLst/>
              </a:rPr>
              <a:t>, </a:t>
            </a:r>
            <a:r>
              <a:rPr lang="ru-RU" sz="1800" b="0" dirty="0" err="1">
                <a:effectLst/>
              </a:rPr>
              <a:t>що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Ксантика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відіграла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ключову</a:t>
            </a:r>
            <a:r>
              <a:rPr lang="ru-RU" sz="1800" b="0" dirty="0">
                <a:effectLst/>
              </a:rPr>
              <a:t> роль у </a:t>
            </a:r>
            <a:r>
              <a:rPr lang="ru-RU" sz="1800" b="0" dirty="0" err="1">
                <a:effectLst/>
              </a:rPr>
              <a:t>світогляді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македонців</a:t>
            </a:r>
            <a:r>
              <a:rPr lang="ru-RU" sz="1800" b="0" dirty="0">
                <a:effectLst/>
              </a:rPr>
              <a:t>, </a:t>
            </a:r>
            <a:r>
              <a:rPr lang="ru-RU" sz="1800" b="0" dirty="0" err="1">
                <a:effectLst/>
              </a:rPr>
              <a:t>була</a:t>
            </a:r>
            <a:r>
              <a:rPr lang="ru-RU" sz="1800" b="0" dirty="0">
                <a:effectLst/>
              </a:rPr>
              <a:t> і є </a:t>
            </a:r>
            <a:r>
              <a:rPr lang="ru-RU" sz="1800" b="0" dirty="0" err="1">
                <a:effectLst/>
              </a:rPr>
              <a:t>джерелом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їхньої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духовної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сили</a:t>
            </a:r>
            <a:r>
              <a:rPr lang="ru-RU" sz="1800" b="0" dirty="0">
                <a:effectLst/>
              </a:rPr>
              <a:t>, становить собою </a:t>
            </a:r>
            <a:r>
              <a:rPr lang="ru-RU" sz="1800" b="0" dirty="0" err="1">
                <a:effectLst/>
              </a:rPr>
              <a:t>синонім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македонської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етнічної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ідентичності</a:t>
            </a:r>
            <a:r>
              <a:rPr lang="ru-RU" sz="1800" b="0" dirty="0">
                <a:effectLst/>
              </a:rPr>
              <a:t>.  </a:t>
            </a:r>
            <a:r>
              <a:rPr lang="ru-RU" sz="1800" b="0" dirty="0" err="1">
                <a:effectLst/>
              </a:rPr>
              <a:t>Ксантика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залишилася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незнищенною</a:t>
            </a:r>
            <a:r>
              <a:rPr lang="ru-RU" sz="1800" b="0" dirty="0">
                <a:effectLst/>
              </a:rPr>
              <a:t> до </a:t>
            </a:r>
            <a:r>
              <a:rPr lang="ru-RU" sz="1800" b="0" dirty="0" err="1">
                <a:effectLst/>
              </a:rPr>
              <a:t>теперішнього</a:t>
            </a:r>
            <a:r>
              <a:rPr lang="ru-RU" sz="1800" b="0" dirty="0">
                <a:effectLst/>
              </a:rPr>
              <a:t> часу, тому </a:t>
            </a:r>
            <a:r>
              <a:rPr lang="ru-RU" sz="1800" b="0" dirty="0" err="1">
                <a:effectLst/>
              </a:rPr>
              <a:t>що</a:t>
            </a:r>
            <a:r>
              <a:rPr lang="ru-RU" sz="1800" b="0" dirty="0">
                <a:effectLst/>
              </a:rPr>
              <a:t> є </a:t>
            </a:r>
            <a:r>
              <a:rPr lang="ru-RU" sz="1800" b="0" dirty="0" err="1">
                <a:effectLst/>
              </a:rPr>
              <a:t>невід"ємною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частиною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весняних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традиційних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святкувань</a:t>
            </a:r>
            <a:r>
              <a:rPr lang="ru-RU" sz="1800" b="0" dirty="0">
                <a:effectLst/>
              </a:rPr>
              <a:t>, </a:t>
            </a:r>
            <a:r>
              <a:rPr lang="ru-RU" sz="1800" b="0" dirty="0" err="1">
                <a:effectLst/>
              </a:rPr>
              <a:t>що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номінально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хоч</a:t>
            </a:r>
            <a:r>
              <a:rPr lang="ru-RU" sz="1800" b="0" dirty="0">
                <a:effectLst/>
              </a:rPr>
              <a:t> і </a:t>
            </a:r>
            <a:r>
              <a:rPr lang="ru-RU" sz="1800" b="0" dirty="0" err="1">
                <a:effectLst/>
              </a:rPr>
              <a:t>вважаються</a:t>
            </a:r>
            <a:r>
              <a:rPr lang="ru-RU" sz="1800" b="0" dirty="0">
                <a:effectLst/>
              </a:rPr>
              <a:t> </a:t>
            </a:r>
            <a:r>
              <a:rPr lang="ru-RU" sz="1800" b="0" dirty="0" err="1">
                <a:effectLst/>
              </a:rPr>
              <a:t>християнськими</a:t>
            </a:r>
            <a:r>
              <a:rPr lang="ru-RU" sz="1800" b="0" dirty="0">
                <a:effectLst/>
              </a:rPr>
              <a:t>, </a:t>
            </a:r>
            <a:r>
              <a:rPr lang="ru-RU" sz="1800" b="0" dirty="0" err="1">
                <a:effectLst/>
              </a:rPr>
              <a:t>святкуються</a:t>
            </a:r>
            <a:r>
              <a:rPr lang="ru-RU" sz="1800" b="0" dirty="0">
                <a:effectLst/>
              </a:rPr>
              <a:t> абсолютно </a:t>
            </a:r>
            <a:r>
              <a:rPr lang="ru-RU" sz="1800" b="0" dirty="0" err="1">
                <a:effectLst/>
              </a:rPr>
              <a:t>по-язичницьки</a:t>
            </a:r>
            <a:r>
              <a:rPr lang="ru-RU" sz="1800" b="0" dirty="0">
                <a:effectLst/>
              </a:rPr>
              <a:t> і </a:t>
            </a:r>
            <a:r>
              <a:rPr lang="ru-RU" sz="1800" b="0" dirty="0" err="1">
                <a:effectLst/>
              </a:rPr>
              <a:t>повторюють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всі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обрядові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дійства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віковічної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Ксантики</a:t>
            </a:r>
            <a:r>
              <a:rPr lang="ru-RU" sz="1800" b="0" dirty="0">
                <a:effectLst/>
              </a:rPr>
              <a:t>. В </a:t>
            </a:r>
            <a:r>
              <a:rPr lang="ru-RU" sz="1800" b="0" dirty="0" err="1">
                <a:effectLst/>
              </a:rPr>
              <a:t>окремих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македонських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регіонах</a:t>
            </a:r>
            <a:r>
              <a:rPr lang="ru-RU" sz="1800" b="0" dirty="0">
                <a:effectLst/>
              </a:rPr>
              <a:t> і </a:t>
            </a:r>
            <a:r>
              <a:rPr lang="ru-RU" sz="1800" b="0" dirty="0" err="1">
                <a:effectLst/>
              </a:rPr>
              <a:t>сьогодні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можна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побачити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червоно-білі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символи</a:t>
            </a:r>
            <a:r>
              <a:rPr lang="ru-RU" sz="1800" b="0" dirty="0">
                <a:effectLst/>
              </a:rPr>
              <a:t>, </a:t>
            </a:r>
            <a:r>
              <a:rPr lang="ru-RU" sz="1800" b="0" dirty="0" err="1">
                <a:effectLst/>
              </a:rPr>
              <a:t>відомі</a:t>
            </a:r>
            <a:r>
              <a:rPr lang="ru-RU" sz="1800" b="0" dirty="0">
                <a:effectLst/>
              </a:rPr>
              <a:t> як "</a:t>
            </a:r>
            <a:r>
              <a:rPr lang="ru-RU" sz="1800" b="0" dirty="0" err="1">
                <a:effectLst/>
              </a:rPr>
              <a:t>мартинки</a:t>
            </a:r>
            <a:r>
              <a:rPr lang="ru-RU" sz="1800" b="0" dirty="0">
                <a:effectLst/>
              </a:rPr>
              <a:t>", а люди </a:t>
            </a:r>
            <a:r>
              <a:rPr lang="ru-RU" sz="1800" b="0" dirty="0" err="1">
                <a:effectLst/>
              </a:rPr>
              <a:t>зустрічають</a:t>
            </a:r>
            <a:r>
              <a:rPr lang="ru-RU" sz="1800" b="0" dirty="0">
                <a:effectLst/>
              </a:rPr>
              <a:t> весну з </a:t>
            </a:r>
            <a:r>
              <a:rPr lang="ru-RU" sz="1800" b="0" dirty="0" err="1">
                <a:effectLst/>
              </a:rPr>
              <a:t>радістю</a:t>
            </a:r>
            <a:r>
              <a:rPr lang="ru-RU" sz="1800" b="0" dirty="0">
                <a:effectLst/>
              </a:rPr>
              <a:t> і </a:t>
            </a:r>
            <a:r>
              <a:rPr lang="ru-RU" sz="1800" b="0" dirty="0" err="1">
                <a:effectLst/>
              </a:rPr>
              <a:t>спонтанними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веселощами</a:t>
            </a:r>
            <a:r>
              <a:rPr lang="ru-RU" sz="1800" b="0" dirty="0">
                <a:effectLst/>
              </a:rPr>
              <a:t>.</a:t>
            </a:r>
            <a:endParaRPr lang="ru-RU" sz="1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06412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3795" y="220493"/>
            <a:ext cx="10353761" cy="1326321"/>
          </a:xfrm>
        </p:spPr>
        <p:txBody>
          <a:bodyPr/>
          <a:lstStyle/>
          <a:p>
            <a:r>
              <a:rPr lang="ru-RU" dirty="0" err="1">
                <a:effectLst/>
                <a:hlinkClick r:id="rId2"/>
              </a:rPr>
              <a:t>Дудула</a:t>
            </a:r>
            <a:r>
              <a:rPr lang="ru-RU" u="sng" dirty="0">
                <a:effectLst/>
                <a:hlinkClick r:id="rId2"/>
              </a:rPr>
              <a:t> (</a:t>
            </a:r>
            <a:r>
              <a:rPr lang="ru-RU" u="sng" dirty="0" err="1">
                <a:effectLst/>
                <a:hlinkClick r:id="rId2"/>
              </a:rPr>
              <a:t>закликання</a:t>
            </a:r>
            <a:r>
              <a:rPr lang="ru-RU" u="sng" dirty="0">
                <a:effectLst/>
                <a:hlinkClick r:id="rId2"/>
              </a:rPr>
              <a:t> </a:t>
            </a:r>
            <a:r>
              <a:rPr lang="ru-RU" u="sng" dirty="0" err="1">
                <a:effectLst/>
                <a:hlinkClick r:id="rId2"/>
              </a:rPr>
              <a:t>дощу</a:t>
            </a:r>
            <a:r>
              <a:rPr lang="ru-RU" u="sng" dirty="0">
                <a:effectLst/>
                <a:hlinkClick r:id="rId2"/>
              </a:rPr>
              <a:t>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10680" y="1317851"/>
            <a:ext cx="11693252" cy="5335868"/>
          </a:xfrm>
        </p:spPr>
        <p:txBody>
          <a:bodyPr>
            <a:normAutofit fontScale="85000" lnSpcReduction="10000"/>
          </a:bodyPr>
          <a:lstStyle/>
          <a:p>
            <a:r>
              <a:rPr lang="ru-RU" b="0" dirty="0" err="1">
                <a:effectLst/>
              </a:rPr>
              <a:t>Літо</a:t>
            </a:r>
            <a:r>
              <a:rPr lang="ru-RU" b="0" dirty="0">
                <a:effectLst/>
              </a:rPr>
              <a:t> в </a:t>
            </a:r>
            <a:r>
              <a:rPr lang="ru-RU" b="0" dirty="0" err="1">
                <a:effectLst/>
              </a:rPr>
              <a:t>Македонії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доволі</a:t>
            </a:r>
            <a:r>
              <a:rPr lang="ru-RU" b="0" dirty="0">
                <a:effectLst/>
              </a:rPr>
              <a:t> жарке, температура </a:t>
            </a:r>
            <a:r>
              <a:rPr lang="ru-RU" b="0" dirty="0" err="1">
                <a:effectLst/>
              </a:rPr>
              <a:t>може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підніматися</a:t>
            </a:r>
            <a:r>
              <a:rPr lang="ru-RU" b="0" dirty="0">
                <a:effectLst/>
              </a:rPr>
              <a:t> до 35-40 </a:t>
            </a:r>
            <a:r>
              <a:rPr lang="ru-RU" b="0" dirty="0" err="1">
                <a:effectLst/>
              </a:rPr>
              <a:t>градусів</a:t>
            </a:r>
            <a:r>
              <a:rPr lang="ru-RU" b="0" dirty="0">
                <a:effectLst/>
              </a:rPr>
              <a:t> за </a:t>
            </a:r>
            <a:r>
              <a:rPr lang="ru-RU" b="0" dirty="0" err="1">
                <a:effectLst/>
              </a:rPr>
              <a:t>Цельсієм</a:t>
            </a:r>
            <a:r>
              <a:rPr lang="ru-RU" b="0" dirty="0">
                <a:effectLst/>
              </a:rPr>
              <a:t>, </a:t>
            </a:r>
            <a:r>
              <a:rPr lang="ru-RU" b="0" dirty="0" err="1">
                <a:effectLst/>
              </a:rPr>
              <a:t>тож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тривала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посуха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вкрай</a:t>
            </a:r>
            <a:r>
              <a:rPr lang="ru-RU" b="0" dirty="0">
                <a:effectLst/>
              </a:rPr>
              <a:t> негативно </a:t>
            </a:r>
            <a:r>
              <a:rPr lang="ru-RU" b="0" dirty="0" err="1">
                <a:effectLst/>
              </a:rPr>
              <a:t>відображається</a:t>
            </a:r>
            <a:r>
              <a:rPr lang="ru-RU" b="0" dirty="0">
                <a:effectLst/>
              </a:rPr>
              <a:t> на </a:t>
            </a:r>
            <a:r>
              <a:rPr lang="ru-RU" b="0" dirty="0" err="1">
                <a:effectLst/>
              </a:rPr>
              <a:t>врожайності</a:t>
            </a:r>
            <a:r>
              <a:rPr lang="ru-RU" b="0" dirty="0">
                <a:effectLst/>
              </a:rPr>
              <a:t> - </a:t>
            </a:r>
            <a:r>
              <a:rPr lang="ru-RU" b="0" dirty="0" err="1">
                <a:effectLst/>
              </a:rPr>
              <a:t>гине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збіжжя</a:t>
            </a:r>
            <a:r>
              <a:rPr lang="ru-RU" b="0" dirty="0">
                <a:effectLst/>
              </a:rPr>
              <a:t>, </a:t>
            </a:r>
            <a:r>
              <a:rPr lang="ru-RU" b="0" dirty="0" err="1">
                <a:effectLst/>
              </a:rPr>
              <a:t>перестають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рости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овочі</a:t>
            </a:r>
            <a:r>
              <a:rPr lang="ru-RU" b="0" dirty="0">
                <a:effectLst/>
              </a:rPr>
              <a:t>, </a:t>
            </a:r>
            <a:r>
              <a:rPr lang="ru-RU" b="0" dirty="0" err="1">
                <a:effectLst/>
              </a:rPr>
              <a:t>фрукти</a:t>
            </a:r>
            <a:r>
              <a:rPr lang="ru-RU" b="0" dirty="0">
                <a:effectLst/>
              </a:rPr>
              <a:t>, </a:t>
            </a:r>
            <a:r>
              <a:rPr lang="ru-RU" b="0" dirty="0" err="1">
                <a:effectLst/>
              </a:rPr>
              <a:t>бракує</a:t>
            </a:r>
            <a:r>
              <a:rPr lang="ru-RU" b="0" dirty="0">
                <a:effectLst/>
              </a:rPr>
              <a:t> корму для </a:t>
            </a:r>
            <a:r>
              <a:rPr lang="ru-RU" b="0" dirty="0" err="1">
                <a:effectLst/>
              </a:rPr>
              <a:t>овець</a:t>
            </a:r>
            <a:r>
              <a:rPr lang="ru-RU" b="0" dirty="0">
                <a:effectLst/>
              </a:rPr>
              <a:t> та </a:t>
            </a:r>
            <a:r>
              <a:rPr lang="ru-RU" b="0" dirty="0" err="1">
                <a:effectLst/>
              </a:rPr>
              <a:t>корів</a:t>
            </a:r>
            <a:r>
              <a:rPr lang="ru-RU" b="0" dirty="0">
                <a:effectLst/>
              </a:rPr>
              <a:t>, а </a:t>
            </a:r>
            <a:r>
              <a:rPr lang="ru-RU" b="0" dirty="0" err="1">
                <a:effectLst/>
              </a:rPr>
              <a:t>це</a:t>
            </a:r>
            <a:r>
              <a:rPr lang="ru-RU" b="0" dirty="0">
                <a:effectLst/>
              </a:rPr>
              <a:t> неминуче </a:t>
            </a:r>
            <a:r>
              <a:rPr lang="ru-RU" b="0" dirty="0" err="1">
                <a:effectLst/>
              </a:rPr>
              <a:t>призводить</a:t>
            </a:r>
            <a:r>
              <a:rPr lang="ru-RU" b="0" dirty="0">
                <a:effectLst/>
              </a:rPr>
              <a:t> до голоду. </a:t>
            </a:r>
            <a:r>
              <a:rPr lang="ru-RU" b="0" dirty="0" err="1">
                <a:effectLst/>
              </a:rPr>
              <a:t>Щоб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уласкавити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богів</a:t>
            </a:r>
            <a:r>
              <a:rPr lang="ru-RU" b="0" dirty="0">
                <a:effectLst/>
              </a:rPr>
              <a:t>, в </a:t>
            </a:r>
            <a:r>
              <a:rPr lang="ru-RU" b="0" dirty="0" err="1">
                <a:effectLst/>
              </a:rPr>
              <a:t>окремих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македонських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поселеннях</a:t>
            </a:r>
            <a:r>
              <a:rPr lang="ru-RU" b="0" dirty="0">
                <a:effectLst/>
              </a:rPr>
              <a:t> проводили </a:t>
            </a:r>
            <a:r>
              <a:rPr lang="ru-RU" b="0" dirty="0" err="1">
                <a:effectLst/>
              </a:rPr>
              <a:t>спеціальний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магічний</a:t>
            </a:r>
            <a:r>
              <a:rPr lang="ru-RU" b="0" dirty="0">
                <a:effectLst/>
              </a:rPr>
              <a:t> обряд </a:t>
            </a:r>
            <a:r>
              <a:rPr lang="ru-RU" b="0" dirty="0" err="1">
                <a:effectLst/>
              </a:rPr>
              <a:t>під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назвою</a:t>
            </a:r>
            <a:r>
              <a:rPr lang="ru-RU" b="0" dirty="0">
                <a:effectLst/>
              </a:rPr>
              <a:t> "</a:t>
            </a:r>
            <a:r>
              <a:rPr lang="ru-RU" b="0" dirty="0" err="1">
                <a:effectLst/>
              </a:rPr>
              <a:t>дудула</a:t>
            </a:r>
            <a:r>
              <a:rPr lang="ru-RU" b="0" dirty="0">
                <a:effectLst/>
              </a:rPr>
              <a:t>", метою </a:t>
            </a:r>
            <a:r>
              <a:rPr lang="ru-RU" b="0" dirty="0" err="1">
                <a:effectLst/>
              </a:rPr>
              <a:t>якого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було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випросити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дощу</a:t>
            </a:r>
            <a:r>
              <a:rPr lang="ru-RU" b="0" dirty="0">
                <a:effectLst/>
              </a:rPr>
              <a:t> у </a:t>
            </a:r>
            <a:r>
              <a:rPr lang="ru-RU" b="0" dirty="0" err="1">
                <a:effectLst/>
              </a:rPr>
              <a:t>вищих</a:t>
            </a:r>
            <a:r>
              <a:rPr lang="ru-RU" b="0" dirty="0">
                <a:effectLst/>
              </a:rPr>
              <a:t> сил, </a:t>
            </a:r>
            <a:r>
              <a:rPr lang="ru-RU" b="0" dirty="0" err="1">
                <a:effectLst/>
              </a:rPr>
              <a:t>що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керують</a:t>
            </a:r>
            <a:r>
              <a:rPr lang="ru-RU" b="0" dirty="0">
                <a:effectLst/>
              </a:rPr>
              <a:t> природою. За </a:t>
            </a:r>
            <a:r>
              <a:rPr lang="ru-RU" b="0" dirty="0" err="1">
                <a:effectLst/>
              </a:rPr>
              <a:t>звичаєм</a:t>
            </a:r>
            <a:r>
              <a:rPr lang="ru-RU" b="0" dirty="0">
                <a:effectLst/>
              </a:rPr>
              <a:t>, </a:t>
            </a:r>
            <a:r>
              <a:rPr lang="ru-RU" b="0" dirty="0" err="1">
                <a:effectLst/>
              </a:rPr>
              <a:t>його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влаштовували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декілька</a:t>
            </a:r>
            <a:r>
              <a:rPr lang="ru-RU" b="0" dirty="0">
                <a:effectLst/>
              </a:rPr>
              <a:t> </a:t>
            </a:r>
            <a:r>
              <a:rPr lang="ru-RU" b="0" dirty="0" err="1">
                <a:effectLst/>
              </a:rPr>
              <a:t>молодих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дівчат</a:t>
            </a:r>
            <a:r>
              <a:rPr lang="ru-RU" b="0" dirty="0">
                <a:effectLst/>
              </a:rPr>
              <a:t> з </a:t>
            </a:r>
            <a:r>
              <a:rPr lang="ru-RU" b="0" dirty="0" err="1">
                <a:effectLst/>
              </a:rPr>
              <a:t>небагатих</a:t>
            </a:r>
            <a:r>
              <a:rPr lang="ru-RU" b="0" dirty="0">
                <a:effectLst/>
              </a:rPr>
              <a:t> родин. </a:t>
            </a:r>
            <a:r>
              <a:rPr lang="ru-RU" b="0" dirty="0" err="1">
                <a:effectLst/>
              </a:rPr>
              <a:t>Отримавши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батьківську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згоду</a:t>
            </a:r>
            <a:r>
              <a:rPr lang="ru-RU" b="0" dirty="0">
                <a:effectLst/>
              </a:rPr>
              <a:t>, вони </a:t>
            </a:r>
            <a:r>
              <a:rPr lang="ru-RU" b="0" dirty="0" err="1">
                <a:effectLst/>
              </a:rPr>
              <a:t>збиралися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всі</a:t>
            </a:r>
            <a:r>
              <a:rPr lang="ru-RU" b="0" dirty="0">
                <a:effectLst/>
              </a:rPr>
              <a:t> разом, </a:t>
            </a:r>
            <a:r>
              <a:rPr lang="ru-RU" b="0" dirty="0" err="1">
                <a:effectLst/>
              </a:rPr>
              <a:t>вибирали</a:t>
            </a:r>
            <a:r>
              <a:rPr lang="ru-RU" b="0" dirty="0">
                <a:effectLst/>
              </a:rPr>
              <a:t> одного 10-12 </a:t>
            </a:r>
            <a:r>
              <a:rPr lang="ru-RU" b="0" dirty="0" err="1">
                <a:effectLst/>
              </a:rPr>
              <a:t>річного</a:t>
            </a:r>
            <a:r>
              <a:rPr lang="ru-RU" b="0" dirty="0">
                <a:effectLst/>
              </a:rPr>
              <a:t> хлопчика-сироту (</a:t>
            </a:r>
            <a:r>
              <a:rPr lang="ru-RU" b="0" dirty="0" err="1">
                <a:effectLst/>
              </a:rPr>
              <a:t>рідше</a:t>
            </a:r>
            <a:r>
              <a:rPr lang="ru-RU" b="0" dirty="0">
                <a:effectLst/>
              </a:rPr>
              <a:t> - </a:t>
            </a:r>
            <a:r>
              <a:rPr lang="ru-RU" b="0" dirty="0" err="1">
                <a:effectLst/>
              </a:rPr>
              <a:t>дівчинку</a:t>
            </a:r>
            <a:r>
              <a:rPr lang="ru-RU" b="0" dirty="0">
                <a:effectLst/>
              </a:rPr>
              <a:t>) та </a:t>
            </a:r>
            <a:r>
              <a:rPr lang="ru-RU" b="0" dirty="0" err="1">
                <a:effectLst/>
              </a:rPr>
              <a:t>прикрашали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його</a:t>
            </a:r>
            <a:r>
              <a:rPr lang="ru-RU" b="0" dirty="0">
                <a:effectLst/>
              </a:rPr>
              <a:t> з </a:t>
            </a:r>
            <a:r>
              <a:rPr lang="ru-RU" b="0" dirty="0" err="1">
                <a:effectLst/>
              </a:rPr>
              <a:t>голови</a:t>
            </a:r>
            <a:r>
              <a:rPr lang="ru-RU" b="0" dirty="0">
                <a:effectLst/>
              </a:rPr>
              <a:t> до </a:t>
            </a:r>
            <a:r>
              <a:rPr lang="ru-RU" b="0" dirty="0" err="1">
                <a:effectLst/>
              </a:rPr>
              <a:t>ніг</a:t>
            </a:r>
            <a:r>
              <a:rPr lang="ru-RU" b="0" dirty="0">
                <a:effectLst/>
              </a:rPr>
              <a:t> </a:t>
            </a:r>
            <a:r>
              <a:rPr lang="ru-RU" b="0" dirty="0" err="1">
                <a:effectLst/>
              </a:rPr>
              <a:t>різноманітними</a:t>
            </a:r>
            <a:r>
              <a:rPr lang="ru-RU" b="0" dirty="0">
                <a:effectLst/>
              </a:rPr>
              <a:t> травами, </a:t>
            </a:r>
            <a:r>
              <a:rPr lang="ru-RU" b="0" dirty="0" err="1">
                <a:effectLst/>
              </a:rPr>
              <a:t>гілками</a:t>
            </a:r>
            <a:r>
              <a:rPr lang="ru-RU" b="0" dirty="0">
                <a:effectLst/>
              </a:rPr>
              <a:t> дерев, </a:t>
            </a:r>
            <a:r>
              <a:rPr lang="ru-RU" b="0" dirty="0" err="1">
                <a:effectLst/>
              </a:rPr>
              <a:t>примовляючи</a:t>
            </a:r>
            <a:r>
              <a:rPr lang="ru-RU" b="0" dirty="0">
                <a:effectLst/>
              </a:rPr>
              <a:t>: "</a:t>
            </a:r>
            <a:r>
              <a:rPr lang="ru-RU" b="0" dirty="0" err="1">
                <a:effectLst/>
              </a:rPr>
              <a:t>Ајде</a:t>
            </a:r>
            <a:r>
              <a:rPr lang="ru-RU" b="0" dirty="0">
                <a:effectLst/>
              </a:rPr>
              <a:t> Боже, </a:t>
            </a:r>
            <a:r>
              <a:rPr lang="ru-RU" b="0" dirty="0" err="1">
                <a:effectLst/>
              </a:rPr>
              <a:t>поможе</a:t>
            </a:r>
            <a:r>
              <a:rPr lang="ru-RU" b="0" dirty="0">
                <a:effectLst/>
              </a:rPr>
              <a:t>, </a:t>
            </a:r>
            <a:r>
              <a:rPr lang="ru-RU" b="0" dirty="0" err="1">
                <a:effectLst/>
              </a:rPr>
              <a:t>што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радим</a:t>
            </a:r>
            <a:r>
              <a:rPr lang="ru-RU" b="0" dirty="0">
                <a:effectLst/>
              </a:rPr>
              <a:t> да </a:t>
            </a:r>
            <a:r>
              <a:rPr lang="ru-RU" b="0" dirty="0" err="1">
                <a:effectLst/>
              </a:rPr>
              <a:t>направи</a:t>
            </a:r>
            <a:r>
              <a:rPr lang="ru-RU" b="0" dirty="0">
                <a:effectLst/>
              </a:rPr>
              <a:t>. </a:t>
            </a:r>
            <a:r>
              <a:rPr lang="ru-RU" b="0" dirty="0" err="1">
                <a:effectLst/>
              </a:rPr>
              <a:t>Послушај</a:t>
            </a:r>
            <a:r>
              <a:rPr lang="ru-RU" b="0" dirty="0">
                <a:effectLst/>
              </a:rPr>
              <a:t> ни </a:t>
            </a:r>
            <a:r>
              <a:rPr lang="ru-RU" b="0" dirty="0" err="1">
                <a:effectLst/>
              </a:rPr>
              <a:t>Боженце</a:t>
            </a:r>
            <a:r>
              <a:rPr lang="ru-RU" b="0" dirty="0">
                <a:effectLst/>
              </a:rPr>
              <a:t>, </a:t>
            </a:r>
            <a:r>
              <a:rPr lang="ru-RU" b="0" dirty="0" err="1">
                <a:effectLst/>
              </a:rPr>
              <a:t>ние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сме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сиромаси</a:t>
            </a:r>
            <a:r>
              <a:rPr lang="ru-RU" b="0" dirty="0">
                <a:effectLst/>
              </a:rPr>
              <a:t> и </a:t>
            </a:r>
            <a:r>
              <a:rPr lang="ru-RU" b="0" dirty="0" err="1">
                <a:effectLst/>
              </a:rPr>
              <a:t>ќе</a:t>
            </a:r>
            <a:r>
              <a:rPr lang="ru-RU" b="0" dirty="0">
                <a:effectLst/>
              </a:rPr>
              <a:t> умрем за </a:t>
            </a:r>
            <a:r>
              <a:rPr lang="ru-RU" b="0" dirty="0" err="1">
                <a:effectLst/>
              </a:rPr>
              <a:t>леп</a:t>
            </a:r>
            <a:r>
              <a:rPr lang="ru-RU" b="0" dirty="0">
                <a:effectLst/>
              </a:rPr>
              <a:t>. Пожали не </a:t>
            </a:r>
            <a:r>
              <a:rPr lang="ru-RU" b="0" dirty="0" err="1">
                <a:effectLst/>
              </a:rPr>
              <a:t>Господичко</a:t>
            </a:r>
            <a:r>
              <a:rPr lang="ru-RU" b="0" dirty="0">
                <a:effectLst/>
              </a:rPr>
              <a:t> и </a:t>
            </a:r>
            <a:r>
              <a:rPr lang="ru-RU" b="0" dirty="0" err="1">
                <a:effectLst/>
              </a:rPr>
              <a:t>Богородичко</a:t>
            </a:r>
            <a:r>
              <a:rPr lang="ru-RU" b="0" dirty="0">
                <a:effectLst/>
              </a:rPr>
              <a:t>! </a:t>
            </a:r>
            <a:r>
              <a:rPr lang="ru-RU" b="0" dirty="0" err="1">
                <a:effectLst/>
              </a:rPr>
              <a:t>Дај</a:t>
            </a:r>
            <a:r>
              <a:rPr lang="ru-RU" b="0" dirty="0">
                <a:effectLst/>
              </a:rPr>
              <a:t> Божичко, </a:t>
            </a:r>
            <a:r>
              <a:rPr lang="ru-RU" b="0" dirty="0" err="1">
                <a:effectLst/>
              </a:rPr>
              <a:t>дожд</a:t>
            </a:r>
            <a:r>
              <a:rPr lang="ru-RU" b="0" dirty="0">
                <a:effectLst/>
              </a:rPr>
              <a:t> - </a:t>
            </a:r>
            <a:r>
              <a:rPr lang="ru-RU" b="0" dirty="0" err="1">
                <a:effectLst/>
              </a:rPr>
              <a:t>земја</a:t>
            </a:r>
            <a:r>
              <a:rPr lang="ru-RU" b="0" dirty="0">
                <a:effectLst/>
              </a:rPr>
              <a:t> да натопи, </a:t>
            </a:r>
            <a:r>
              <a:rPr lang="ru-RU" b="0" dirty="0" err="1">
                <a:effectLst/>
              </a:rPr>
              <a:t>трева</a:t>
            </a:r>
            <a:r>
              <a:rPr lang="ru-RU" b="0" dirty="0">
                <a:effectLst/>
              </a:rPr>
              <a:t> да </a:t>
            </a:r>
            <a:r>
              <a:rPr lang="ru-RU" b="0" dirty="0" err="1">
                <a:effectLst/>
              </a:rPr>
              <a:t>поникне</a:t>
            </a:r>
            <a:r>
              <a:rPr lang="ru-RU" b="0" dirty="0">
                <a:effectLst/>
              </a:rPr>
              <a:t>, </a:t>
            </a:r>
            <a:r>
              <a:rPr lang="ru-RU" b="0" dirty="0" err="1">
                <a:effectLst/>
              </a:rPr>
              <a:t>бериќет</a:t>
            </a:r>
            <a:r>
              <a:rPr lang="ru-RU" b="0" dirty="0">
                <a:effectLst/>
              </a:rPr>
              <a:t> да се роди, </a:t>
            </a:r>
            <a:r>
              <a:rPr lang="ru-RU" b="0" dirty="0" err="1">
                <a:effectLst/>
              </a:rPr>
              <a:t>сиромаси</a:t>
            </a:r>
            <a:r>
              <a:rPr lang="ru-RU" b="0" dirty="0">
                <a:effectLst/>
              </a:rPr>
              <a:t> да не </a:t>
            </a:r>
            <a:r>
              <a:rPr lang="ru-RU" b="0" dirty="0" err="1">
                <a:effectLst/>
              </a:rPr>
              <a:t>мриат</a:t>
            </a:r>
            <a:r>
              <a:rPr lang="ru-RU" b="0" dirty="0">
                <a:effectLst/>
              </a:rPr>
              <a:t>..."  </a:t>
            </a:r>
            <a:r>
              <a:rPr lang="ru-RU" b="0" dirty="0" err="1">
                <a:effectLst/>
              </a:rPr>
              <a:t>Вдягнувши</a:t>
            </a:r>
            <a:r>
              <a:rPr lang="ru-RU" b="0" dirty="0">
                <a:effectLst/>
              </a:rPr>
              <a:t> "</a:t>
            </a:r>
            <a:r>
              <a:rPr lang="ru-RU" b="0" dirty="0" err="1">
                <a:effectLst/>
              </a:rPr>
              <a:t>дудула</a:t>
            </a:r>
            <a:r>
              <a:rPr lang="ru-RU" b="0" dirty="0">
                <a:effectLst/>
              </a:rPr>
              <a:t>", </a:t>
            </a:r>
            <a:r>
              <a:rPr lang="ru-RU" b="0" dirty="0" err="1">
                <a:effectLst/>
              </a:rPr>
              <a:t>кожна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дівчина</a:t>
            </a:r>
            <a:r>
              <a:rPr lang="ru-RU" b="0" dirty="0">
                <a:effectLst/>
              </a:rPr>
              <a:t>-"</a:t>
            </a:r>
            <a:r>
              <a:rPr lang="ru-RU" b="0" dirty="0" err="1">
                <a:effectLst/>
              </a:rPr>
              <a:t>дудуларка</a:t>
            </a:r>
            <a:r>
              <a:rPr lang="ru-RU" b="0" dirty="0">
                <a:effectLst/>
              </a:rPr>
              <a:t>" брала </a:t>
            </a:r>
            <a:r>
              <a:rPr lang="ru-RU" b="0" dirty="0" err="1">
                <a:effectLst/>
              </a:rPr>
              <a:t>якусь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ємність</a:t>
            </a:r>
            <a:r>
              <a:rPr lang="ru-RU" b="0" dirty="0">
                <a:effectLst/>
              </a:rPr>
              <a:t> для води і </a:t>
            </a:r>
            <a:r>
              <a:rPr lang="ru-RU" b="0" dirty="0" err="1">
                <a:effectLst/>
              </a:rPr>
              <a:t>невелику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торбинку</a:t>
            </a:r>
            <a:r>
              <a:rPr lang="ru-RU" b="0" dirty="0">
                <a:effectLst/>
              </a:rPr>
              <a:t>, </a:t>
            </a:r>
            <a:r>
              <a:rPr lang="ru-RU" b="0" dirty="0" err="1">
                <a:effectLst/>
              </a:rPr>
              <a:t>після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чого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всі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учасники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дійства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вирушали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від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хати</a:t>
            </a:r>
            <a:r>
              <a:rPr lang="ru-RU" b="0" dirty="0">
                <a:effectLst/>
              </a:rPr>
              <a:t> до </a:t>
            </a:r>
            <a:r>
              <a:rPr lang="ru-RU" b="0" dirty="0" err="1">
                <a:effectLst/>
              </a:rPr>
              <a:t>хати</a:t>
            </a:r>
            <a:r>
              <a:rPr lang="ru-RU" b="0" dirty="0">
                <a:effectLst/>
              </a:rPr>
              <a:t> у </a:t>
            </a:r>
            <a:r>
              <a:rPr lang="ru-RU" b="0" dirty="0" err="1">
                <a:effectLst/>
              </a:rPr>
              <a:t>своєму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селі</a:t>
            </a:r>
            <a:r>
              <a:rPr lang="ru-RU" b="0" dirty="0">
                <a:effectLst/>
              </a:rPr>
              <a:t>. </a:t>
            </a:r>
            <a:r>
              <a:rPr lang="ru-RU" b="0" dirty="0" err="1">
                <a:effectLst/>
              </a:rPr>
              <a:t>Прийшовши</a:t>
            </a:r>
            <a:r>
              <a:rPr lang="ru-RU" b="0" dirty="0">
                <a:effectLst/>
              </a:rPr>
              <a:t> на </a:t>
            </a:r>
            <a:r>
              <a:rPr lang="ru-RU" b="0" dirty="0" err="1">
                <a:effectLst/>
              </a:rPr>
              <a:t>подвір"я</a:t>
            </a:r>
            <a:r>
              <a:rPr lang="ru-RU" b="0" dirty="0">
                <a:effectLst/>
              </a:rPr>
              <a:t>, </a:t>
            </a:r>
            <a:r>
              <a:rPr lang="ru-RU" b="0" dirty="0" err="1">
                <a:effectLst/>
              </a:rPr>
              <a:t>співали</a:t>
            </a:r>
            <a:r>
              <a:rPr lang="ru-RU" b="0" dirty="0">
                <a:effectLst/>
              </a:rPr>
              <a:t>: "</a:t>
            </a:r>
            <a:r>
              <a:rPr lang="ru-RU" b="0" dirty="0" err="1">
                <a:effectLst/>
              </a:rPr>
              <a:t>Вај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дудуле</a:t>
            </a:r>
            <a:r>
              <a:rPr lang="ru-RU" b="0" dirty="0">
                <a:effectLst/>
              </a:rPr>
              <a:t>! </a:t>
            </a:r>
            <a:r>
              <a:rPr lang="ru-RU" b="0" dirty="0" err="1">
                <a:effectLst/>
              </a:rPr>
              <a:t>Дај</a:t>
            </a:r>
            <a:r>
              <a:rPr lang="ru-RU" b="0" dirty="0">
                <a:effectLst/>
              </a:rPr>
              <a:t> Боже, </a:t>
            </a:r>
            <a:r>
              <a:rPr lang="ru-RU" b="0" dirty="0" err="1">
                <a:effectLst/>
              </a:rPr>
              <a:t>дожд</a:t>
            </a:r>
            <a:r>
              <a:rPr lang="ru-RU" b="0" dirty="0">
                <a:effectLst/>
              </a:rPr>
              <a:t>, да се роди жито - просо, да се </a:t>
            </a:r>
            <a:r>
              <a:rPr lang="ru-RU" b="0" dirty="0" err="1">
                <a:effectLst/>
              </a:rPr>
              <a:t>ранат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сирачета</a:t>
            </a:r>
            <a:r>
              <a:rPr lang="ru-RU" b="0" dirty="0">
                <a:effectLst/>
              </a:rPr>
              <a:t>, </a:t>
            </a:r>
            <a:r>
              <a:rPr lang="ru-RU" b="0" dirty="0" err="1">
                <a:effectLst/>
              </a:rPr>
              <a:t>ситачета</a:t>
            </a:r>
            <a:r>
              <a:rPr lang="ru-RU" b="0" dirty="0">
                <a:effectLst/>
              </a:rPr>
              <a:t>, </a:t>
            </a:r>
            <a:r>
              <a:rPr lang="ru-RU" b="0" dirty="0" err="1">
                <a:effectLst/>
              </a:rPr>
              <a:t>сиромаси</a:t>
            </a:r>
            <a:r>
              <a:rPr lang="ru-RU" b="0" dirty="0">
                <a:effectLst/>
              </a:rPr>
              <a:t>", </a:t>
            </a:r>
            <a:r>
              <a:rPr lang="ru-RU" b="0" dirty="0" err="1">
                <a:effectLst/>
              </a:rPr>
              <a:t>одночасно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поливаючи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дитину</a:t>
            </a:r>
            <a:r>
              <a:rPr lang="ru-RU" b="0" dirty="0">
                <a:effectLst/>
              </a:rPr>
              <a:t> ("</a:t>
            </a:r>
            <a:r>
              <a:rPr lang="ru-RU" b="0" dirty="0" err="1">
                <a:effectLst/>
              </a:rPr>
              <a:t>дудула</a:t>
            </a:r>
            <a:r>
              <a:rPr lang="ru-RU" b="0" dirty="0">
                <a:effectLst/>
              </a:rPr>
              <a:t>") водою. </a:t>
            </a:r>
            <a:r>
              <a:rPr lang="ru-RU" b="0" dirty="0" err="1">
                <a:effectLst/>
              </a:rPr>
              <a:t>Цю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церемонію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завершували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благословенням</a:t>
            </a:r>
            <a:r>
              <a:rPr lang="ru-RU" b="0" dirty="0">
                <a:effectLst/>
              </a:rPr>
              <a:t>: "</a:t>
            </a:r>
            <a:r>
              <a:rPr lang="ru-RU" b="0" dirty="0" err="1">
                <a:effectLst/>
              </a:rPr>
              <a:t>Како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тече</a:t>
            </a:r>
            <a:r>
              <a:rPr lang="ru-RU" b="0" dirty="0">
                <a:effectLst/>
              </a:rPr>
              <a:t> вода по Ката (</a:t>
            </a:r>
            <a:r>
              <a:rPr lang="ru-RU" b="0" dirty="0" err="1">
                <a:effectLst/>
              </a:rPr>
              <a:t>името</a:t>
            </a:r>
            <a:r>
              <a:rPr lang="ru-RU" b="0" dirty="0">
                <a:effectLst/>
              </a:rPr>
              <a:t> на </a:t>
            </a:r>
            <a:r>
              <a:rPr lang="ru-RU" b="0" dirty="0" err="1">
                <a:effectLst/>
              </a:rPr>
              <a:t>дудулата</a:t>
            </a:r>
            <a:r>
              <a:rPr lang="ru-RU" b="0" dirty="0">
                <a:effectLst/>
              </a:rPr>
              <a:t>) </a:t>
            </a:r>
            <a:r>
              <a:rPr lang="ru-RU" b="0" dirty="0" err="1">
                <a:effectLst/>
              </a:rPr>
              <a:t>така</a:t>
            </a:r>
            <a:r>
              <a:rPr lang="ru-RU" b="0" dirty="0">
                <a:effectLst/>
              </a:rPr>
              <a:t> да </a:t>
            </a:r>
            <a:r>
              <a:rPr lang="ru-RU" b="0" dirty="0" err="1">
                <a:effectLst/>
              </a:rPr>
              <a:t>врне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дожд</a:t>
            </a:r>
            <a:r>
              <a:rPr lang="ru-RU" b="0" dirty="0">
                <a:effectLst/>
              </a:rPr>
              <a:t>, </a:t>
            </a:r>
            <a:r>
              <a:rPr lang="ru-RU" b="0" dirty="0" err="1">
                <a:effectLst/>
              </a:rPr>
              <a:t>земја</a:t>
            </a:r>
            <a:r>
              <a:rPr lang="ru-RU" b="0" dirty="0">
                <a:effectLst/>
              </a:rPr>
              <a:t> да топи, </a:t>
            </a:r>
            <a:r>
              <a:rPr lang="ru-RU" b="0" dirty="0" err="1">
                <a:effectLst/>
              </a:rPr>
              <a:t>берекет</a:t>
            </a:r>
            <a:r>
              <a:rPr lang="ru-RU" b="0" dirty="0">
                <a:effectLst/>
              </a:rPr>
              <a:t> да се роди". </a:t>
            </a:r>
            <a:r>
              <a:rPr lang="ru-RU" b="0" dirty="0" err="1">
                <a:effectLst/>
              </a:rPr>
              <a:t>Господиня</a:t>
            </a:r>
            <a:r>
              <a:rPr lang="ru-RU" b="0" dirty="0">
                <a:effectLst/>
              </a:rPr>
              <a:t> ( </a:t>
            </a:r>
            <a:r>
              <a:rPr lang="ru-RU" b="0" dirty="0" err="1">
                <a:effectLst/>
              </a:rPr>
              <a:t>чи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хтось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інший</a:t>
            </a:r>
            <a:r>
              <a:rPr lang="ru-RU" b="0" dirty="0">
                <a:effectLst/>
              </a:rPr>
              <a:t> з </a:t>
            </a:r>
            <a:r>
              <a:rPr lang="ru-RU" b="0" dirty="0" err="1">
                <a:effectLst/>
              </a:rPr>
              <a:t>домашніх</a:t>
            </a:r>
            <a:r>
              <a:rPr lang="ru-RU" b="0" dirty="0">
                <a:effectLst/>
              </a:rPr>
              <a:t>) </a:t>
            </a:r>
            <a:r>
              <a:rPr lang="ru-RU" b="0" dirty="0" err="1">
                <a:effectLst/>
              </a:rPr>
              <a:t>відповідала</a:t>
            </a:r>
            <a:r>
              <a:rPr lang="ru-RU" b="0" dirty="0">
                <a:effectLst/>
              </a:rPr>
              <a:t>: "Амин, да </a:t>
            </a:r>
            <a:r>
              <a:rPr lang="ru-RU" b="0" dirty="0" err="1">
                <a:effectLst/>
              </a:rPr>
              <a:t>сте</a:t>
            </a:r>
            <a:r>
              <a:rPr lang="ru-RU" b="0" dirty="0">
                <a:effectLst/>
              </a:rPr>
              <a:t> живи, </a:t>
            </a:r>
            <a:r>
              <a:rPr lang="ru-RU" b="0" dirty="0" err="1">
                <a:effectLst/>
              </a:rPr>
              <a:t>дај</a:t>
            </a:r>
            <a:r>
              <a:rPr lang="ru-RU" b="0" dirty="0">
                <a:effectLst/>
              </a:rPr>
              <a:t> Боже - </a:t>
            </a:r>
            <a:r>
              <a:rPr lang="ru-RU" b="0" dirty="0" err="1">
                <a:effectLst/>
              </a:rPr>
              <a:t>што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радите</a:t>
            </a:r>
            <a:r>
              <a:rPr lang="ru-RU" b="0" dirty="0">
                <a:effectLst/>
              </a:rPr>
              <a:t> да </a:t>
            </a:r>
            <a:r>
              <a:rPr lang="ru-RU" b="0" dirty="0" err="1">
                <a:effectLst/>
              </a:rPr>
              <a:t>ве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чуе</a:t>
            </a:r>
            <a:r>
              <a:rPr lang="ru-RU" b="0" dirty="0">
                <a:effectLst/>
              </a:rPr>
              <a:t> и до час </a:t>
            </a:r>
            <a:r>
              <a:rPr lang="ru-RU" b="0" dirty="0" err="1">
                <a:effectLst/>
              </a:rPr>
              <a:t>земја</a:t>
            </a:r>
            <a:r>
              <a:rPr lang="ru-RU" b="0" dirty="0">
                <a:effectLst/>
              </a:rPr>
              <a:t> да натопи, </a:t>
            </a:r>
            <a:r>
              <a:rPr lang="ru-RU" b="0" dirty="0" err="1">
                <a:effectLst/>
              </a:rPr>
              <a:t>земја</a:t>
            </a:r>
            <a:r>
              <a:rPr lang="ru-RU" b="0" dirty="0">
                <a:effectLst/>
              </a:rPr>
              <a:t> да се </a:t>
            </a:r>
            <a:r>
              <a:rPr lang="ru-RU" b="0" dirty="0" err="1">
                <a:effectLst/>
              </a:rPr>
              <a:t>соживи</a:t>
            </a:r>
            <a:r>
              <a:rPr lang="ru-RU" b="0" dirty="0">
                <a:effectLst/>
              </a:rPr>
              <a:t>, </a:t>
            </a:r>
            <a:r>
              <a:rPr lang="ru-RU" b="0" dirty="0" err="1">
                <a:effectLst/>
              </a:rPr>
              <a:t>изгорехме</a:t>
            </a:r>
            <a:r>
              <a:rPr lang="ru-RU" b="0" dirty="0">
                <a:effectLst/>
              </a:rPr>
              <a:t> од </a:t>
            </a:r>
            <a:r>
              <a:rPr lang="ru-RU" b="0" dirty="0" err="1">
                <a:effectLst/>
              </a:rPr>
              <a:t>оѓин</a:t>
            </a:r>
            <a:r>
              <a:rPr lang="ru-RU" b="0" dirty="0">
                <a:effectLst/>
              </a:rPr>
              <a:t>...", і </a:t>
            </a:r>
            <a:r>
              <a:rPr lang="ru-RU" b="0" dirty="0" err="1">
                <a:effectLst/>
              </a:rPr>
              <a:t>дарувала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хлопчикові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гроші</a:t>
            </a:r>
            <a:r>
              <a:rPr lang="ru-RU" b="0" dirty="0">
                <a:effectLst/>
              </a:rPr>
              <a:t>, а </a:t>
            </a:r>
            <a:r>
              <a:rPr lang="ru-RU" b="0" dirty="0" err="1">
                <a:effectLst/>
              </a:rPr>
              <a:t>дівчатам</a:t>
            </a:r>
            <a:r>
              <a:rPr lang="ru-RU" b="0" dirty="0">
                <a:effectLst/>
              </a:rPr>
              <a:t> - </a:t>
            </a:r>
            <a:r>
              <a:rPr lang="ru-RU" b="0" dirty="0" err="1">
                <a:effectLst/>
              </a:rPr>
              <a:t>борошно</a:t>
            </a:r>
            <a:r>
              <a:rPr lang="ru-RU" b="0" dirty="0">
                <a:effectLst/>
              </a:rPr>
              <a:t>, крупу, </a:t>
            </a:r>
            <a:r>
              <a:rPr lang="ru-RU" b="0" dirty="0" err="1">
                <a:effectLst/>
              </a:rPr>
              <a:t>фрукти</a:t>
            </a:r>
            <a:r>
              <a:rPr lang="ru-RU" b="0" dirty="0">
                <a:effectLst/>
              </a:rPr>
              <a:t>, </a:t>
            </a:r>
            <a:r>
              <a:rPr lang="ru-RU" b="0" dirty="0" err="1">
                <a:effectLst/>
              </a:rPr>
              <a:t>овочі</a:t>
            </a:r>
            <a:r>
              <a:rPr lang="ru-RU" b="0" dirty="0">
                <a:effectLst/>
              </a:rPr>
              <a:t> - </a:t>
            </a:r>
            <a:r>
              <a:rPr lang="ru-RU" b="0" dirty="0" err="1">
                <a:effectLst/>
              </a:rPr>
              <a:t>хто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чим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був</a:t>
            </a:r>
            <a:r>
              <a:rPr lang="ru-RU" b="0" dirty="0">
                <a:effectLst/>
              </a:rPr>
              <a:t> </a:t>
            </a:r>
            <a:r>
              <a:rPr lang="ru-RU" b="0" dirty="0" err="1">
                <a:effectLst/>
              </a:rPr>
              <a:t>багатий</a:t>
            </a:r>
            <a:r>
              <a:rPr lang="ru-RU" b="0" dirty="0">
                <a:effectLst/>
              </a:rPr>
              <a:t>. </a:t>
            </a:r>
            <a:r>
              <a:rPr lang="ru-RU" b="0" dirty="0" err="1">
                <a:effectLst/>
              </a:rPr>
              <a:t>Обійшовши</a:t>
            </a:r>
            <a:r>
              <a:rPr lang="ru-RU" b="0" dirty="0">
                <a:effectLst/>
              </a:rPr>
              <a:t> односельчан, "</a:t>
            </a:r>
            <a:r>
              <a:rPr lang="ru-RU" b="0" dirty="0" err="1">
                <a:effectLst/>
              </a:rPr>
              <a:t>дудуларки</a:t>
            </a:r>
            <a:r>
              <a:rPr lang="ru-RU" b="0" dirty="0">
                <a:effectLst/>
              </a:rPr>
              <a:t>" </a:t>
            </a:r>
            <a:r>
              <a:rPr lang="ru-RU" b="0" dirty="0" err="1">
                <a:effectLst/>
              </a:rPr>
              <a:t>одягали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дитину</a:t>
            </a:r>
            <a:r>
              <a:rPr lang="ru-RU" b="0" dirty="0">
                <a:effectLst/>
              </a:rPr>
              <a:t>-"</a:t>
            </a:r>
            <a:r>
              <a:rPr lang="ru-RU" b="0" dirty="0" err="1">
                <a:effectLst/>
              </a:rPr>
              <a:t>дудула</a:t>
            </a:r>
            <a:r>
              <a:rPr lang="ru-RU" b="0" dirty="0">
                <a:effectLst/>
              </a:rPr>
              <a:t>" в </a:t>
            </a:r>
            <a:r>
              <a:rPr lang="ru-RU" b="0" dirty="0" err="1">
                <a:effectLst/>
              </a:rPr>
              <a:t>новий</a:t>
            </a:r>
            <a:r>
              <a:rPr lang="ru-RU" b="0" dirty="0">
                <a:effectLst/>
              </a:rPr>
              <a:t>, </a:t>
            </a:r>
            <a:r>
              <a:rPr lang="ru-RU" b="0" dirty="0" err="1">
                <a:effectLst/>
              </a:rPr>
              <a:t>попередньо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підготовлений</a:t>
            </a:r>
            <a:r>
              <a:rPr lang="ru-RU" b="0" dirty="0">
                <a:effectLst/>
              </a:rPr>
              <a:t>, </a:t>
            </a:r>
            <a:r>
              <a:rPr lang="ru-RU" b="0" dirty="0" err="1">
                <a:effectLst/>
              </a:rPr>
              <a:t>одяг</a:t>
            </a:r>
            <a:r>
              <a:rPr lang="ru-RU" b="0" dirty="0">
                <a:effectLst/>
              </a:rPr>
              <a:t>, і </a:t>
            </a:r>
            <a:r>
              <a:rPr lang="ru-RU" b="0" dirty="0" err="1">
                <a:effectLst/>
              </a:rPr>
              <a:t>подякувавши</a:t>
            </a:r>
            <a:r>
              <a:rPr lang="ru-RU" b="0" dirty="0">
                <a:effectLst/>
              </a:rPr>
              <a:t>, </a:t>
            </a:r>
            <a:r>
              <a:rPr lang="ru-RU" b="0" dirty="0" err="1">
                <a:effectLst/>
              </a:rPr>
              <a:t>відпускали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додому</a:t>
            </a:r>
            <a:r>
              <a:rPr lang="ru-RU" b="0" dirty="0">
                <a:effectLst/>
              </a:rPr>
              <a:t>. А </a:t>
            </a:r>
            <a:r>
              <a:rPr lang="ru-RU" b="0" dirty="0" err="1">
                <a:effectLst/>
              </a:rPr>
              <a:t>ввечері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починався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дощ</a:t>
            </a:r>
            <a:r>
              <a:rPr lang="ru-RU" b="0" dirty="0">
                <a:effectLst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39781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Народне мистецтво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36187" y="233464"/>
            <a:ext cx="11906656" cy="6624536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effectLst/>
              </a:rPr>
              <a:t>Македонці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завжди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тісно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пов"язані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Батьківщиною</a:t>
            </a:r>
            <a:r>
              <a:rPr lang="ru-RU" dirty="0">
                <a:effectLst/>
              </a:rPr>
              <a:t> і </a:t>
            </a:r>
            <a:r>
              <a:rPr lang="ru-RU" dirty="0" err="1">
                <a:effectLst/>
              </a:rPr>
              <a:t>шанували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традиції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передаючи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їх</a:t>
            </a:r>
            <a:r>
              <a:rPr lang="ru-RU" dirty="0">
                <a:effectLst/>
              </a:rPr>
              <a:t> з роду в </a:t>
            </a:r>
            <a:r>
              <a:rPr lang="ru-RU" dirty="0" err="1">
                <a:effectLst/>
              </a:rPr>
              <a:t>рід</a:t>
            </a:r>
            <a:r>
              <a:rPr lang="ru-RU" dirty="0">
                <a:effectLst/>
              </a:rPr>
              <a:t>, </a:t>
            </a:r>
            <a:r>
              <a:rPr lang="ru-RU" dirty="0" err="1">
                <a:effectLst/>
              </a:rPr>
              <a:t>створюючи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нову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рідкісну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незвичайну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духовну</a:t>
            </a:r>
            <a:r>
              <a:rPr lang="ru-RU" dirty="0">
                <a:effectLst/>
              </a:rPr>
              <a:t> культуру з </a:t>
            </a:r>
            <a:r>
              <a:rPr lang="ru-RU" dirty="0" err="1">
                <a:effectLst/>
              </a:rPr>
              <a:t>цікавими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національними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особливостями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Македонці</a:t>
            </a:r>
            <a:r>
              <a:rPr lang="ru-RU" dirty="0">
                <a:effectLst/>
              </a:rPr>
              <a:t> - </a:t>
            </a:r>
            <a:r>
              <a:rPr lang="ru-RU" dirty="0" err="1">
                <a:effectLst/>
              </a:rPr>
              <a:t>творці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вражаючої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поезії</a:t>
            </a:r>
            <a:r>
              <a:rPr lang="ru-RU" dirty="0">
                <a:effectLst/>
              </a:rPr>
              <a:t>, фольклору і </a:t>
            </a:r>
            <a:r>
              <a:rPr lang="ru-RU" dirty="0" err="1">
                <a:effectLst/>
              </a:rPr>
              <a:t>музики</a:t>
            </a:r>
            <a:r>
              <a:rPr lang="ru-RU" dirty="0">
                <a:effectLst/>
              </a:rPr>
              <a:t>, вони </a:t>
            </a:r>
            <a:r>
              <a:rPr lang="ru-RU" dirty="0" err="1">
                <a:effectLst/>
              </a:rPr>
              <a:t>зберегли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вагому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культурну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спадщину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навіть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сьогодні</a:t>
            </a:r>
            <a:r>
              <a:rPr lang="ru-RU" dirty="0">
                <a:effectLst/>
              </a:rPr>
              <a:t> - </a:t>
            </a:r>
            <a:r>
              <a:rPr lang="ru-RU" dirty="0" err="1">
                <a:effectLst/>
              </a:rPr>
              <a:t>мистецтво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Македонського</a:t>
            </a:r>
            <a:r>
              <a:rPr lang="ru-RU" dirty="0">
                <a:effectLst/>
              </a:rPr>
              <a:t> фольклору, у </a:t>
            </a:r>
            <a:r>
              <a:rPr lang="ru-RU" dirty="0" err="1">
                <a:effectLst/>
              </a:rPr>
              <a:t>якому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праслов"янська</a:t>
            </a:r>
            <a:r>
              <a:rPr lang="ru-RU" dirty="0">
                <a:effectLst/>
              </a:rPr>
              <a:t> культура </a:t>
            </a:r>
            <a:r>
              <a:rPr lang="ru-RU" dirty="0" err="1">
                <a:effectLst/>
              </a:rPr>
              <a:t>поєдналася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візатійськими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турецькими</a:t>
            </a:r>
            <a:r>
              <a:rPr lang="ru-RU" dirty="0">
                <a:effectLst/>
              </a:rPr>
              <a:t> нотками. </a:t>
            </a:r>
            <a:r>
              <a:rPr lang="ru-RU" dirty="0" err="1">
                <a:effectLst/>
              </a:rPr>
              <a:t>Проте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хоч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македонський</a:t>
            </a:r>
            <a:r>
              <a:rPr lang="ru-RU" dirty="0">
                <a:effectLst/>
              </a:rPr>
              <a:t> фольклор і </a:t>
            </a:r>
            <a:r>
              <a:rPr lang="ru-RU" dirty="0" err="1">
                <a:effectLst/>
              </a:rPr>
              <a:t>охоплює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екзотичні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елементи</a:t>
            </a:r>
            <a:r>
              <a:rPr lang="ru-RU" dirty="0">
                <a:effectLst/>
              </a:rPr>
              <a:t>, 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завжди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розвивався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незалежно</a:t>
            </a:r>
            <a:r>
              <a:rPr lang="ru-RU" dirty="0">
                <a:effectLst/>
              </a:rPr>
              <a:t> та </a:t>
            </a:r>
            <a:r>
              <a:rPr lang="ru-RU" dirty="0" err="1">
                <a:effectLst/>
              </a:rPr>
              <a:t>унікально</a:t>
            </a:r>
            <a:r>
              <a:rPr lang="ru-RU" dirty="0">
                <a:effectLst/>
              </a:rPr>
              <a:t>. </a:t>
            </a:r>
            <a:r>
              <a:rPr lang="ru-RU" dirty="0" err="1">
                <a:effectLst/>
              </a:rPr>
              <a:t>Народне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мистецтво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було</a:t>
            </a:r>
            <a:r>
              <a:rPr lang="ru-RU" dirty="0">
                <a:effectLst/>
              </a:rPr>
              <a:t>  простим, </a:t>
            </a:r>
            <a:r>
              <a:rPr lang="ru-RU" dirty="0" err="1">
                <a:effectLst/>
              </a:rPr>
              <a:t>красивим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практичним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Предмети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домашнього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вжитку</a:t>
            </a:r>
            <a:r>
              <a:rPr lang="ru-RU" dirty="0">
                <a:effectLst/>
              </a:rPr>
              <a:t>, </a:t>
            </a:r>
            <a:r>
              <a:rPr lang="ru-RU" dirty="0" err="1">
                <a:effectLst/>
              </a:rPr>
              <a:t>навіть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суто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практичні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були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естетично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оформлені</a:t>
            </a:r>
            <a:r>
              <a:rPr lang="ru-RU" dirty="0">
                <a:effectLst/>
              </a:rPr>
              <a:t>.</a:t>
            </a:r>
            <a:br>
              <a:rPr lang="ru-RU" dirty="0">
                <a:effectLst/>
              </a:rPr>
            </a:br>
            <a:r>
              <a:rPr lang="ru-RU" dirty="0" err="1">
                <a:effectLst/>
              </a:rPr>
              <a:t>Особлива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увага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приділялася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одягу</a:t>
            </a:r>
            <a:r>
              <a:rPr lang="ru-RU" dirty="0">
                <a:effectLst/>
              </a:rPr>
              <a:t> і прикрасам. </a:t>
            </a:r>
            <a:r>
              <a:rPr lang="ru-RU" dirty="0" err="1">
                <a:effectLst/>
              </a:rPr>
              <a:t>Традиційні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костюми</a:t>
            </a:r>
            <a:r>
              <a:rPr lang="ru-RU" dirty="0">
                <a:effectLst/>
              </a:rPr>
              <a:t> - </a:t>
            </a:r>
            <a:r>
              <a:rPr lang="ru-RU" dirty="0" err="1">
                <a:effectLst/>
              </a:rPr>
              <a:t>найбільш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характерні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багаточисельні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приклади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народної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культури</a:t>
            </a:r>
            <a:r>
              <a:rPr lang="ru-RU" dirty="0">
                <a:effectLst/>
              </a:rPr>
              <a:t>. Декоративна </a:t>
            </a:r>
            <a:r>
              <a:rPr lang="ru-RU" dirty="0" err="1">
                <a:effectLst/>
              </a:rPr>
              <a:t>македонська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вишивка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живописих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кольорів</a:t>
            </a:r>
            <a:r>
              <a:rPr lang="ru-RU" dirty="0">
                <a:effectLst/>
              </a:rPr>
              <a:t> надавала </a:t>
            </a:r>
            <a:r>
              <a:rPr lang="ru-RU" dirty="0" err="1">
                <a:effectLst/>
              </a:rPr>
              <a:t>одягу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оригінальності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Жіночий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одяг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яскраво</a:t>
            </a:r>
            <a:r>
              <a:rPr lang="ru-RU" dirty="0">
                <a:effectLst/>
              </a:rPr>
              <a:t>  </a:t>
            </a:r>
            <a:r>
              <a:rPr lang="ru-RU" dirty="0" err="1">
                <a:effectLst/>
              </a:rPr>
              <a:t>прикрашався</a:t>
            </a:r>
            <a:r>
              <a:rPr lang="ru-RU" dirty="0">
                <a:effectLst/>
              </a:rPr>
              <a:t>. </a:t>
            </a:r>
            <a:r>
              <a:rPr lang="ru-RU" dirty="0" err="1">
                <a:effectLst/>
              </a:rPr>
              <a:t>Найчастіше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вишивка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виконувалася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шерстяними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або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шовковими</a:t>
            </a:r>
            <a:r>
              <a:rPr lang="ru-RU" dirty="0">
                <a:effectLst/>
              </a:rPr>
              <a:t> нитками </a:t>
            </a:r>
            <a:r>
              <a:rPr lang="ru-RU" dirty="0" err="1">
                <a:effectLst/>
              </a:rPr>
              <a:t>різних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відтінків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червоного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кольору</a:t>
            </a:r>
            <a:r>
              <a:rPr lang="ru-RU" dirty="0">
                <a:effectLst/>
              </a:rPr>
              <a:t>. </a:t>
            </a:r>
            <a:r>
              <a:rPr lang="ru-RU" dirty="0" err="1">
                <a:effectLst/>
              </a:rPr>
              <a:t>Світло-червоний</a:t>
            </a:r>
            <a:r>
              <a:rPr lang="ru-RU" dirty="0">
                <a:effectLst/>
              </a:rPr>
              <a:t> особливо </a:t>
            </a:r>
            <a:r>
              <a:rPr lang="ru-RU" dirty="0" err="1">
                <a:effectLst/>
              </a:rPr>
              <a:t>притаманний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околиць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міст</a:t>
            </a:r>
            <a:r>
              <a:rPr lang="ru-RU" dirty="0">
                <a:effectLst/>
              </a:rPr>
              <a:t> Прилеп, </a:t>
            </a:r>
            <a:r>
              <a:rPr lang="ru-RU" dirty="0" err="1">
                <a:effectLst/>
              </a:rPr>
              <a:t>Бітола</a:t>
            </a:r>
            <a:r>
              <a:rPr lang="ru-RU" dirty="0">
                <a:effectLst/>
              </a:rPr>
              <a:t>, </a:t>
            </a:r>
            <a:r>
              <a:rPr lang="ru-RU" dirty="0" err="1">
                <a:effectLst/>
              </a:rPr>
              <a:t>Охрид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Жіночий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одяг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Скопського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регіону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прикрашався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чорною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вишивкою</a:t>
            </a:r>
            <a:r>
              <a:rPr lang="ru-RU" dirty="0">
                <a:effectLst/>
              </a:rPr>
              <a:t>.</a:t>
            </a:r>
            <a:br>
              <a:rPr lang="ru-RU" dirty="0">
                <a:effectLst/>
              </a:rPr>
            </a:br>
            <a:r>
              <a:rPr lang="ru-RU" dirty="0" err="1">
                <a:effectLst/>
              </a:rPr>
              <a:t>Оскільки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Македонії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поширене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вівчарство</a:t>
            </a:r>
            <a:r>
              <a:rPr lang="ru-RU" dirty="0">
                <a:effectLst/>
              </a:rPr>
              <a:t>, </a:t>
            </a:r>
            <a:r>
              <a:rPr lang="ru-RU" dirty="0" err="1">
                <a:effectLst/>
              </a:rPr>
              <a:t>значного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розвитку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набуло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ткацтво</a:t>
            </a:r>
            <a:r>
              <a:rPr lang="ru-RU" dirty="0">
                <a:effectLst/>
              </a:rPr>
              <a:t>. Особливо </a:t>
            </a:r>
            <a:r>
              <a:rPr lang="ru-RU" dirty="0" err="1">
                <a:effectLst/>
              </a:rPr>
              <a:t>славилися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килими</a:t>
            </a:r>
            <a:r>
              <a:rPr lang="ru-RU" dirty="0">
                <a:effectLst/>
              </a:rPr>
              <a:t> з </a:t>
            </a:r>
            <a:r>
              <a:rPr lang="ru-RU" dirty="0" err="1">
                <a:effectLst/>
              </a:rPr>
              <a:t>Охрида</a:t>
            </a:r>
            <a:r>
              <a:rPr lang="ru-RU" dirty="0">
                <a:effectLst/>
              </a:rPr>
              <a:t>, Прилепа, </a:t>
            </a:r>
            <a:r>
              <a:rPr lang="ru-RU" dirty="0" err="1">
                <a:effectLst/>
              </a:rPr>
              <a:t>Крушево</a:t>
            </a:r>
            <a:r>
              <a:rPr lang="ru-RU" dirty="0">
                <a:effectLst/>
              </a:rPr>
              <a:t>. Вони </a:t>
            </a:r>
            <a:r>
              <a:rPr lang="ru-RU" dirty="0" err="1">
                <a:effectLst/>
              </a:rPr>
              <a:t>по-справжньому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коштовні</a:t>
            </a:r>
            <a:r>
              <a:rPr lang="ru-RU" dirty="0">
                <a:effectLst/>
              </a:rPr>
              <a:t> - </a:t>
            </a:r>
            <a:r>
              <a:rPr lang="ru-RU" dirty="0" err="1">
                <a:effectLst/>
              </a:rPr>
              <a:t>завдяки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красі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багатим</a:t>
            </a:r>
            <a:r>
              <a:rPr lang="ru-RU" dirty="0">
                <a:effectLst/>
              </a:rPr>
              <a:t> прикрасам і </a:t>
            </a:r>
            <a:r>
              <a:rPr lang="ru-RU" dirty="0" err="1">
                <a:effectLst/>
              </a:rPr>
              <a:t>гармонійним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кольорам</a:t>
            </a:r>
            <a:r>
              <a:rPr lang="ru-RU" dirty="0">
                <a:effectLst/>
              </a:rPr>
              <a:t>.</a:t>
            </a:r>
          </a:p>
          <a:p>
            <a:r>
              <a:rPr lang="ru-RU" dirty="0" err="1">
                <a:effectLst/>
              </a:rPr>
              <a:t>Металеві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предмети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щоденного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вжитку</a:t>
            </a:r>
            <a:r>
              <a:rPr lang="ru-RU" dirty="0">
                <a:effectLst/>
              </a:rPr>
              <a:t>, 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виготовляються</a:t>
            </a:r>
            <a:r>
              <a:rPr lang="ru-RU" dirty="0">
                <a:effectLst/>
              </a:rPr>
              <a:t> ковалями, </a:t>
            </a:r>
            <a:r>
              <a:rPr lang="ru-RU" dirty="0" err="1">
                <a:effectLst/>
              </a:rPr>
              <a:t>мають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артистичні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форми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мають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ручної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роботи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гравюри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або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рельєф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поверхні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Ці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мідні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кулі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дуже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поширені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Македонії</a:t>
            </a:r>
            <a:r>
              <a:rPr lang="ru-RU" dirty="0">
                <a:effectLst/>
              </a:rPr>
              <a:t>, особливо в </a:t>
            </a:r>
            <a:r>
              <a:rPr lang="ru-RU" dirty="0" err="1">
                <a:effectLst/>
              </a:rPr>
              <a:t>містах</a:t>
            </a:r>
            <a:r>
              <a:rPr lang="ru-RU" dirty="0">
                <a:effectLst/>
              </a:rPr>
              <a:t>. Вони </a:t>
            </a:r>
            <a:r>
              <a:rPr lang="ru-RU" dirty="0" err="1">
                <a:effectLst/>
              </a:rPr>
              <a:t>мають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відмітні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форми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оригінальні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лінії</a:t>
            </a:r>
            <a:r>
              <a:rPr lang="ru-RU" dirty="0">
                <a:effectLst/>
              </a:rPr>
              <a:t> і є добре </a:t>
            </a:r>
            <a:r>
              <a:rPr lang="ru-RU" dirty="0" err="1">
                <a:effectLst/>
              </a:rPr>
              <a:t>комбінованими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функціональними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об'єктами</a:t>
            </a:r>
            <a:r>
              <a:rPr lang="ru-RU" dirty="0">
                <a:effectLst/>
              </a:rPr>
              <a:t>.</a:t>
            </a:r>
          </a:p>
          <a:p>
            <a:r>
              <a:rPr lang="ru-RU" dirty="0" err="1">
                <a:effectLst/>
              </a:rPr>
              <a:t>Кераміка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Македонії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розвивалася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багато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століть</a:t>
            </a:r>
            <a:r>
              <a:rPr lang="ru-RU" dirty="0">
                <a:effectLst/>
              </a:rPr>
              <a:t>, і </a:t>
            </a:r>
            <a:r>
              <a:rPr lang="ru-RU" dirty="0" err="1">
                <a:effectLst/>
              </a:rPr>
              <a:t>продовжує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розвиватися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сьогодні</a:t>
            </a:r>
            <a:r>
              <a:rPr lang="ru-RU" dirty="0">
                <a:effectLst/>
              </a:rPr>
              <a:t>.  </a:t>
            </a:r>
            <a:r>
              <a:rPr lang="ru-RU" dirty="0" err="1">
                <a:effectLst/>
              </a:rPr>
              <a:t>Македонська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кераміка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відома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своїми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древніми</a:t>
            </a:r>
            <a:r>
              <a:rPr lang="ru-RU" dirty="0">
                <a:effectLst/>
              </a:rPr>
              <a:t> формами, </a:t>
            </a:r>
            <a:r>
              <a:rPr lang="ru-RU" dirty="0" err="1">
                <a:effectLst/>
              </a:rPr>
              <a:t>які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створювали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монументальне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вираження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об'єктів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Предмети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кераміки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виготовлялися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глини</a:t>
            </a:r>
            <a:r>
              <a:rPr lang="ru-RU" dirty="0">
                <a:effectLst/>
              </a:rPr>
              <a:t> і </a:t>
            </a:r>
            <a:r>
              <a:rPr lang="ru-RU" dirty="0" err="1">
                <a:effectLst/>
              </a:rPr>
              <a:t>прикрашалися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простими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засобами</a:t>
            </a:r>
            <a:r>
              <a:rPr lang="ru-RU" dirty="0">
                <a:effectLst/>
              </a:rPr>
              <a:t>: </a:t>
            </a:r>
            <a:r>
              <a:rPr lang="ru-RU" dirty="0" err="1">
                <a:effectLst/>
              </a:rPr>
              <a:t>кольорами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графітом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рельєфами</a:t>
            </a:r>
            <a:r>
              <a:rPr lang="ru-RU" dirty="0">
                <a:effectLst/>
              </a:rPr>
              <a:t>. </a:t>
            </a:r>
            <a:r>
              <a:rPr lang="ru-RU" dirty="0" err="1">
                <a:effectLst/>
              </a:rPr>
              <a:t>Своїми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різноманітними</a:t>
            </a:r>
            <a:r>
              <a:rPr lang="ru-RU" dirty="0">
                <a:effectLst/>
              </a:rPr>
              <a:t> формами і </a:t>
            </a:r>
            <a:r>
              <a:rPr lang="ru-RU" dirty="0" err="1">
                <a:effectLst/>
              </a:rPr>
              <a:t>багатим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оздобленням</a:t>
            </a:r>
            <a:r>
              <a:rPr lang="ru-RU" dirty="0">
                <a:effectLst/>
              </a:rPr>
              <a:t> вони </a:t>
            </a:r>
            <a:r>
              <a:rPr lang="ru-RU" dirty="0" err="1">
                <a:effectLst/>
              </a:rPr>
              <a:t>створюють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враження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високого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художньо-технічного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рівня</a:t>
            </a:r>
            <a:r>
              <a:rPr lang="ru-RU" dirty="0">
                <a:effectLst/>
              </a:rPr>
              <a:t>.</a:t>
            </a:r>
            <a:br>
              <a:rPr lang="ru-RU" dirty="0">
                <a:effectLst/>
              </a:rPr>
            </a:br>
            <a:r>
              <a:rPr lang="ru-RU" dirty="0" err="1">
                <a:effectLst/>
              </a:rPr>
              <a:t>Важливою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частиною</a:t>
            </a:r>
            <a:r>
              <a:rPr lang="ru-RU" dirty="0">
                <a:effectLst/>
              </a:rPr>
              <a:t> народного </a:t>
            </a:r>
            <a:r>
              <a:rPr lang="ru-RU" dirty="0" err="1">
                <a:effectLst/>
              </a:rPr>
              <a:t>мистецтва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Македонії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усі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часи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була</a:t>
            </a:r>
            <a:r>
              <a:rPr lang="ru-RU" dirty="0">
                <a:effectLst/>
              </a:rPr>
              <a:t> декоративна </a:t>
            </a:r>
            <a:r>
              <a:rPr lang="ru-RU" dirty="0" err="1">
                <a:effectLst/>
              </a:rPr>
              <a:t>різьба</a:t>
            </a:r>
            <a:r>
              <a:rPr lang="ru-RU" dirty="0">
                <a:effectLst/>
              </a:rPr>
              <a:t> по дереву, </a:t>
            </a:r>
            <a:r>
              <a:rPr lang="ru-RU" dirty="0" err="1">
                <a:effectLst/>
              </a:rPr>
              <a:t>які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можна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помітити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оформленні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інтер"єру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екстер"єру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будинків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храмів</a:t>
            </a:r>
            <a:r>
              <a:rPr lang="ru-RU" dirty="0">
                <a:effectLst/>
              </a:rPr>
              <a:t>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85535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42</TotalTime>
  <Words>98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Bookman Old Style</vt:lpstr>
      <vt:lpstr>Rockwell</vt:lpstr>
      <vt:lpstr>Damask</vt:lpstr>
      <vt:lpstr>МАкедонія</vt:lpstr>
      <vt:lpstr>Презентация PowerPoint</vt:lpstr>
      <vt:lpstr>Презентация PowerPoint</vt:lpstr>
      <vt:lpstr>Ксантика</vt:lpstr>
      <vt:lpstr>Дудула (закликання дощу)</vt:lpstr>
      <vt:lpstr>Народне мистецтво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МАкедонія</dc:title>
  <dc:creator>Тетянка</dc:creator>
  <cp:lastModifiedBy>Тетянка</cp:lastModifiedBy>
  <cp:revision>7</cp:revision>
  <dcterms:created xsi:type="dcterms:W3CDTF">2014-04-08T18:14:46Z</dcterms:created>
  <dcterms:modified xsi:type="dcterms:W3CDTF">2014-04-08T18:59:07Z</dcterms:modified>
</cp:coreProperties>
</file>