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9BBBE34B-7469-4C13-B4EC-6DA45B6CEDBA}" type="datetimeFigureOut">
              <a:rPr lang="ru-RU" smtClean="0"/>
              <a:t>19.11.2013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01009DF-38E3-47F2-8A26-317F9C0B37B9}"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BBBE34B-7469-4C13-B4EC-6DA45B6CEDBA}" type="datetimeFigureOut">
              <a:rPr lang="ru-RU" smtClean="0"/>
              <a:t>19.11.2013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1009DF-38E3-47F2-8A26-317F9C0B37B9}" type="slidenum">
              <a:rPr lang="ru-RU" smtClean="0"/>
              <a:t>‹#›</a:t>
            </a:fld>
            <a:endParaRPr lang="ru-RU"/>
          </a:p>
        </p:txBody>
      </p:sp>
    </p:spTree>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BBBE34B-7469-4C13-B4EC-6DA45B6CEDBA}" type="datetimeFigureOut">
              <a:rPr lang="ru-RU" smtClean="0"/>
              <a:t>19.11.2013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1009DF-38E3-47F2-8A26-317F9C0B37B9}" type="slidenum">
              <a:rPr lang="ru-RU" smtClean="0"/>
              <a:t>‹#›</a:t>
            </a:fld>
            <a:endParaRPr lang="ru-RU"/>
          </a:p>
        </p:txBody>
      </p:sp>
    </p:spTree>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9BBBE34B-7469-4C13-B4EC-6DA45B6CEDBA}" type="datetimeFigureOut">
              <a:rPr lang="ru-RU" smtClean="0"/>
              <a:t>19.11.2013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1009DF-38E3-47F2-8A26-317F9C0B37B9}" type="slidenum">
              <a:rPr lang="ru-RU" smtClean="0"/>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BBBE34B-7469-4C13-B4EC-6DA45B6CEDBA}" type="datetimeFigureOut">
              <a:rPr lang="ru-RU" smtClean="0"/>
              <a:t>19.11.2013</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B01009DF-38E3-47F2-8A26-317F9C0B37B9}" type="slidenum">
              <a:rPr lang="ru-RU" smtClean="0"/>
              <a:t>‹#›</a:t>
            </a:fld>
            <a:endParaRPr lang="ru-RU"/>
          </a:p>
        </p:txBody>
      </p:sp>
    </p:spTree>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BBBE34B-7469-4C13-B4EC-6DA45B6CEDBA}" type="datetimeFigureOut">
              <a:rPr lang="ru-RU" smtClean="0"/>
              <a:t>19.11.2013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1009DF-38E3-47F2-8A26-317F9C0B37B9}" type="slidenum">
              <a:rPr lang="ru-RU" smtClean="0"/>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9BBBE34B-7469-4C13-B4EC-6DA45B6CEDBA}" type="datetimeFigureOut">
              <a:rPr lang="ru-RU" smtClean="0"/>
              <a:t>19.11.2013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1009DF-38E3-47F2-8A26-317F9C0B37B9}" type="slidenum">
              <a:rPr lang="ru-RU" smtClean="0"/>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BBBE34B-7469-4C13-B4EC-6DA45B6CEDBA}" type="datetimeFigureOut">
              <a:rPr lang="ru-RU" smtClean="0"/>
              <a:t>19.11.2013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1009DF-38E3-47F2-8A26-317F9C0B37B9}" type="slidenum">
              <a:rPr lang="ru-RU" smtClean="0"/>
              <a:t>‹#›</a:t>
            </a:fld>
            <a:endParaRPr lang="ru-RU"/>
          </a:p>
        </p:txBody>
      </p:sp>
    </p:spTree>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BBE34B-7469-4C13-B4EC-6DA45B6CEDBA}" type="datetimeFigureOut">
              <a:rPr lang="ru-RU" smtClean="0"/>
              <a:t>19.11.2013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1009DF-38E3-47F2-8A26-317F9C0B37B9}" type="slidenum">
              <a:rPr lang="ru-RU" smtClean="0"/>
              <a:t>‹#›</a:t>
            </a:fld>
            <a:endParaRPr lang="ru-RU"/>
          </a:p>
        </p:txBody>
      </p:sp>
    </p:spTree>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BBBE34B-7469-4C13-B4EC-6DA45B6CEDBA}" type="datetimeFigureOut">
              <a:rPr lang="ru-RU" smtClean="0"/>
              <a:t>19.11.2013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1009DF-38E3-47F2-8A26-317F9C0B37B9}" type="slidenum">
              <a:rPr lang="ru-RU" smtClean="0"/>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BBBE34B-7469-4C13-B4EC-6DA45B6CEDBA}" type="datetimeFigureOut">
              <a:rPr lang="ru-RU" smtClean="0"/>
              <a:t>19.11.2013</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B01009DF-38E3-47F2-8A26-317F9C0B37B9}"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BBBE34B-7469-4C13-B4EC-6DA45B6CEDBA}" type="datetimeFigureOut">
              <a:rPr lang="ru-RU" smtClean="0"/>
              <a:t>19.11.2013</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01009DF-38E3-47F2-8A26-317F9C0B37B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dir="d"/>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en-US" sz="3600" b="1" dirty="0" smtClean="0">
                <a:ln w="10541" cmpd="sng">
                  <a:solidFill>
                    <a:schemeClr val="accent1">
                      <a:lumMod val="50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Geography of Canada</a:t>
            </a:r>
          </a:p>
          <a:p>
            <a:endParaRPr lang="ru-RU" dirty="0"/>
          </a:p>
        </p:txBody>
      </p:sp>
      <p:sp>
        <p:nvSpPr>
          <p:cNvPr id="2" name="Заголовок 1"/>
          <p:cNvSpPr>
            <a:spLocks noGrp="1"/>
          </p:cNvSpPr>
          <p:nvPr>
            <p:ph type="ctrTitle"/>
          </p:nvPr>
        </p:nvSpPr>
        <p:spPr/>
        <p:txBody>
          <a:bodyPr>
            <a:normAutofit/>
          </a:bodyPr>
          <a:lstStyle/>
          <a:p>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Canada</a:t>
            </a:r>
            <a:endParaRPr lang="ru-RU" sz="66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pic>
        <p:nvPicPr>
          <p:cNvPr id="4" name="Рисунок 3" descr="CIP WORKING HOLIDAY CANADA.gif"/>
          <p:cNvPicPr>
            <a:picLocks noChangeAspect="1"/>
          </p:cNvPicPr>
          <p:nvPr/>
        </p:nvPicPr>
        <p:blipFill>
          <a:blip r:embed="rId2" cstate="print"/>
          <a:stretch>
            <a:fillRect/>
          </a:stretch>
        </p:blipFill>
        <p:spPr>
          <a:xfrm>
            <a:off x="2411760" y="3933056"/>
            <a:ext cx="4320480" cy="2667000"/>
          </a:xfrm>
          <a:prstGeom prst="rect">
            <a:avLst/>
          </a:prstGeom>
        </p:spPr>
      </p:pic>
    </p:spTree>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ota_ru_2060103.jpg"/>
          <p:cNvPicPr>
            <a:picLocks noChangeAspect="1"/>
          </p:cNvPicPr>
          <p:nvPr/>
        </p:nvPicPr>
        <p:blipFill>
          <a:blip r:embed="rId2" cstate="print"/>
          <a:stretch>
            <a:fillRect/>
          </a:stretch>
        </p:blipFill>
        <p:spPr>
          <a:xfrm>
            <a:off x="0" y="188640"/>
            <a:ext cx="9144000" cy="6408712"/>
          </a:xfrm>
          <a:prstGeom prst="rect">
            <a:avLst/>
          </a:prstGeom>
          <a:ln>
            <a:noFill/>
          </a:ln>
          <a:effectLst>
            <a:softEdge rad="112500"/>
          </a:effectLst>
        </p:spPr>
      </p:pic>
    </p:spTree>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krajobrazy-gory-2560-1920-126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95AlaskaMount_Robson2.jpg"/>
          <p:cNvPicPr>
            <a:picLocks noChangeAspect="1"/>
          </p:cNvPicPr>
          <p:nvPr/>
        </p:nvPicPr>
        <p:blipFill>
          <a:blip r:embed="rId2" cstate="print"/>
          <a:stretch>
            <a:fillRect/>
          </a:stretch>
        </p:blipFill>
        <p:spPr>
          <a:xfrm>
            <a:off x="0" y="260648"/>
            <a:ext cx="9144000" cy="6408712"/>
          </a:xfrm>
          <a:prstGeom prst="rect">
            <a:avLst/>
          </a:prstGeom>
          <a:ln>
            <a:noFill/>
          </a:ln>
          <a:effectLst>
            <a:softEdge rad="112500"/>
          </a:effectLst>
        </p:spPr>
      </p:pic>
    </p:spTree>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orseshoe_Lake_Jasper_National_Park_Canada.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arth_spin_canada_md_wm.gif"/>
          <p:cNvPicPr>
            <a:picLocks noChangeAspect="1"/>
          </p:cNvPicPr>
          <p:nvPr/>
        </p:nvPicPr>
        <p:blipFill>
          <a:blip r:embed="rId2" cstate="print"/>
          <a:stretch>
            <a:fillRect/>
          </a:stretch>
        </p:blipFill>
        <p:spPr>
          <a:xfrm>
            <a:off x="4499992" y="1772816"/>
            <a:ext cx="4360118" cy="4360118"/>
          </a:xfrm>
          <a:prstGeom prst="rect">
            <a:avLst/>
          </a:prstGeom>
          <a:ln>
            <a:noFill/>
          </a:ln>
          <a:effectLst>
            <a:softEdge rad="112500"/>
          </a:effectLst>
        </p:spPr>
      </p:pic>
      <p:sp>
        <p:nvSpPr>
          <p:cNvPr id="3" name="TextBox 2"/>
          <p:cNvSpPr txBox="1"/>
          <p:nvPr/>
        </p:nvSpPr>
        <p:spPr>
          <a:xfrm>
            <a:off x="1763688" y="332656"/>
            <a:ext cx="5472608" cy="923330"/>
          </a:xfrm>
          <a:prstGeom prst="rect">
            <a:avLst/>
          </a:prstGeom>
          <a:noFill/>
        </p:spPr>
        <p:txBody>
          <a:bodyPr wrap="square" rtlCol="0">
            <a:sp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Geographic Landmarks</a:t>
            </a:r>
          </a:p>
          <a:p>
            <a:endParaRPr lang="ru-RU" dirty="0"/>
          </a:p>
        </p:txBody>
      </p:sp>
      <p:sp>
        <p:nvSpPr>
          <p:cNvPr id="4" name="TextBox 3"/>
          <p:cNvSpPr txBox="1"/>
          <p:nvPr/>
        </p:nvSpPr>
        <p:spPr>
          <a:xfrm>
            <a:off x="251520" y="1772816"/>
            <a:ext cx="4464496" cy="4524315"/>
          </a:xfrm>
          <a:prstGeom prst="rect">
            <a:avLst/>
          </a:prstGeom>
          <a:noFill/>
        </p:spPr>
        <p:txBody>
          <a:bodyPr wrap="square" rtlCol="0">
            <a:spAutoFit/>
          </a:bodyPr>
          <a:lstStyle/>
          <a:p>
            <a:r>
              <a:rPr lang="en-US" sz="2400" dirty="0" smtClean="0"/>
              <a:t> Canada has a very large and diverse range of geographic features. Canada is divided into 10 provinces and 2 territories.  Canada stretches from the Pacific Ocean on the west, to the Atlantic Ocean on the east. Northern Canada reaches into the Arctic Circle, while southern Canada stretches below the northern points of the United States. </a:t>
            </a:r>
            <a:endParaRPr lang="ru-RU" sz="2400" dirty="0"/>
          </a:p>
        </p:txBody>
      </p:sp>
    </p:spTree>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98400555_reflection-pool-brabazon-range-british-columbia-canada.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7416824" cy="4524315"/>
          </a:xfrm>
          <a:prstGeom prst="rect">
            <a:avLst/>
          </a:prstGeom>
          <a:noFill/>
        </p:spPr>
        <p:txBody>
          <a:bodyPr wrap="square" rtlCol="0">
            <a:spAutoFit/>
          </a:bodyPr>
          <a:lstStyle/>
          <a:p>
            <a:r>
              <a:rPr lang="en-US" sz="3200" dirty="0" smtClean="0"/>
              <a:t> Canada has a very small population, 28 million people, for its geographic size. Much of Canada is still wilderness, cover by forests. The Rocky Mountains cover a major part of western Canada -- British Columbia, the Yukon Territory, and the western part of Alberta.</a:t>
            </a:r>
          </a:p>
          <a:p>
            <a:r>
              <a:rPr lang="en-US" sz="3200" dirty="0" smtClean="0"/>
              <a:t> West-central Canada is mostly prairie, consisting of large grain farms.</a:t>
            </a:r>
            <a:endParaRPr lang="en-US" sz="3200" dirty="0"/>
          </a:p>
        </p:txBody>
      </p:sp>
      <p:pic>
        <p:nvPicPr>
          <p:cNvPr id="3" name="Рисунок 2" descr="1298400564_yoho-national-park-british-columbia-canada.jpg"/>
          <p:cNvPicPr>
            <a:picLocks noChangeAspect="1"/>
          </p:cNvPicPr>
          <p:nvPr/>
        </p:nvPicPr>
        <p:blipFill>
          <a:blip r:embed="rId2" cstate="print"/>
          <a:stretch>
            <a:fillRect/>
          </a:stretch>
        </p:blipFill>
        <p:spPr>
          <a:xfrm>
            <a:off x="179512" y="188640"/>
            <a:ext cx="8712968" cy="6534726"/>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595AlaskaMount_Robson2.jpg"/>
          <p:cNvPicPr>
            <a:picLocks noChangeAspect="1"/>
          </p:cNvPicPr>
          <p:nvPr/>
        </p:nvPicPr>
        <p:blipFill>
          <a:blip r:embed="rId2" cstate="print"/>
          <a:stretch>
            <a:fillRect/>
          </a:stretch>
        </p:blipFill>
        <p:spPr>
          <a:xfrm>
            <a:off x="1115616" y="2216836"/>
            <a:ext cx="7200799" cy="4641164"/>
          </a:xfrm>
          <a:prstGeom prst="rect">
            <a:avLst/>
          </a:prstGeom>
          <a:ln>
            <a:noFill/>
          </a:ln>
          <a:effectLst>
            <a:softEdge rad="112500"/>
          </a:effectLst>
        </p:spPr>
      </p:pic>
      <p:sp>
        <p:nvSpPr>
          <p:cNvPr id="2" name="TextBox 1"/>
          <p:cNvSpPr txBox="1"/>
          <p:nvPr/>
        </p:nvSpPr>
        <p:spPr>
          <a:xfrm>
            <a:off x="179512" y="404664"/>
            <a:ext cx="8784976" cy="2523768"/>
          </a:xfrm>
          <a:prstGeom prst="rect">
            <a:avLst/>
          </a:prstGeom>
          <a:noFill/>
        </p:spPr>
        <p:txBody>
          <a:bodyPr wrap="square" rtlCol="0">
            <a:spAutoFit/>
          </a:bodyPr>
          <a:lstStyle/>
          <a:p>
            <a:pPr algn="ctr"/>
            <a:r>
              <a:rPr lang="en-US" sz="2800" dirty="0" smtClean="0"/>
              <a:t> The east-central part of Canada are the provinces of Ontario and Quebec. These are major population and industrial areas.  The Maritime provinces on the east coast rely very heavily on the Atlantic Ocean for their way of life.</a:t>
            </a:r>
          </a:p>
          <a:p>
            <a:endParaRPr lang="ru-RU" dirty="0"/>
          </a:p>
        </p:txBody>
      </p:sp>
    </p:spTree>
  </p:cSld>
  <p:clrMapOvr>
    <a:masterClrMapping/>
  </p:clrMapOvr>
  <p:transition spd="slow">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Points of Interest</a:t>
            </a:r>
            <a:r>
              <a:rPr lang="en-US" b="1" dirty="0" smtClean="0"/>
              <a:t/>
            </a:r>
            <a:br>
              <a:rPr lang="en-US" b="1" dirty="0" smtClean="0"/>
            </a:br>
            <a:endParaRPr lang="ru-RU" dirty="0"/>
          </a:p>
        </p:txBody>
      </p:sp>
      <p:sp>
        <p:nvSpPr>
          <p:cNvPr id="3" name="TextBox 2"/>
          <p:cNvSpPr txBox="1"/>
          <p:nvPr/>
        </p:nvSpPr>
        <p:spPr>
          <a:xfrm>
            <a:off x="611560" y="1772816"/>
            <a:ext cx="7632848" cy="1846659"/>
          </a:xfrm>
          <a:prstGeom prst="rect">
            <a:avLst/>
          </a:prstGeom>
          <a:noFill/>
        </p:spPr>
        <p:txBody>
          <a:bodyPr wrap="square" rtlCol="0">
            <a:spAutoFit/>
          </a:bodyPr>
          <a:lstStyle/>
          <a:p>
            <a:pPr algn="ctr"/>
            <a:r>
              <a:rPr lang="en-US" sz="3200" dirty="0" smtClean="0"/>
              <a:t> The majority of Canada is still wilderness. This makes Canada a popular spot for hunting and fishing.    </a:t>
            </a:r>
          </a:p>
          <a:p>
            <a:pPr algn="ctr"/>
            <a:endParaRPr lang="ru-RU" dirty="0"/>
          </a:p>
        </p:txBody>
      </p:sp>
      <p:pic>
        <p:nvPicPr>
          <p:cNvPr id="4" name="Рисунок 3" descr="1298400564_yoho-national-park-british-columbia-canada.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niagara_falls_31.jpg"/>
          <p:cNvPicPr>
            <a:picLocks noChangeAspect="1"/>
          </p:cNvPicPr>
          <p:nvPr/>
        </p:nvPicPr>
        <p:blipFill>
          <a:blip r:embed="rId2" cstate="print"/>
          <a:stretch>
            <a:fillRect/>
          </a:stretch>
        </p:blipFill>
        <p:spPr>
          <a:xfrm>
            <a:off x="251520" y="260648"/>
            <a:ext cx="7680853" cy="5760640"/>
          </a:xfrm>
          <a:prstGeom prst="rect">
            <a:avLst/>
          </a:prstGeom>
          <a:ln>
            <a:noFill/>
          </a:ln>
          <a:effectLst>
            <a:softEdge rad="112500"/>
          </a:effectLst>
        </p:spPr>
      </p:pic>
      <p:sp>
        <p:nvSpPr>
          <p:cNvPr id="3" name="TextBox 2"/>
          <p:cNvSpPr txBox="1"/>
          <p:nvPr/>
        </p:nvSpPr>
        <p:spPr>
          <a:xfrm>
            <a:off x="3779912" y="4869160"/>
            <a:ext cx="5256584"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smtClean="0">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Niagara Falls is one of Canada's best known tourist attractions. It is the largest falls in the world, measured in volume of water.</a:t>
            </a:r>
            <a:endParaRPr lang="ru-RU" sz="2400" b="1" dirty="0">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60115796_ee679b.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xpo.jpg"/>
          <p:cNvPicPr>
            <a:picLocks noChangeAspect="1"/>
          </p:cNvPicPr>
          <p:nvPr/>
        </p:nvPicPr>
        <p:blipFill>
          <a:blip r:embed="rId2" cstate="print"/>
          <a:stretch>
            <a:fillRect/>
          </a:stretch>
        </p:blipFill>
        <p:spPr>
          <a:xfrm>
            <a:off x="0" y="-1"/>
            <a:ext cx="9144000" cy="6858001"/>
          </a:xfrm>
          <a:prstGeom prst="rect">
            <a:avLst/>
          </a:prstGeom>
        </p:spPr>
      </p:pic>
    </p:spTree>
  </p:cSld>
  <p:clrMapOvr>
    <a:masterClrMapping/>
  </p:clrMapOvr>
  <p:transition spd="slow">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Другая 8">
      <a:dk1>
        <a:srgbClr val="7B2217"/>
      </a:dk1>
      <a:lt1>
        <a:sysClr val="window" lastClr="FFFFFF"/>
      </a:lt1>
      <a:dk2>
        <a:srgbClr val="A5A5A5"/>
      </a:dk2>
      <a:lt2>
        <a:srgbClr val="E9E5DC"/>
      </a:lt2>
      <a:accent1>
        <a:srgbClr val="A42E20"/>
      </a:accent1>
      <a:accent2>
        <a:srgbClr val="A42E20"/>
      </a:accent2>
      <a:accent3>
        <a:srgbClr val="A28E6A"/>
      </a:accent3>
      <a:accent4>
        <a:srgbClr val="956251"/>
      </a:accent4>
      <a:accent5>
        <a:srgbClr val="7B2217"/>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52</TotalTime>
  <Words>226</Words>
  <Application>Microsoft Office PowerPoint</Application>
  <PresentationFormat>Экран (4:3)</PresentationFormat>
  <Paragraphs>10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Справедливость</vt:lpstr>
      <vt:lpstr>Canada</vt:lpstr>
      <vt:lpstr>Слайд 2</vt:lpstr>
      <vt:lpstr>Слайд 3</vt:lpstr>
      <vt:lpstr>Слайд 4</vt:lpstr>
      <vt:lpstr>Слайд 5</vt:lpstr>
      <vt:lpstr>Points of Interest </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Полина</dc:creator>
  <cp:lastModifiedBy>Полина</cp:lastModifiedBy>
  <cp:revision>26</cp:revision>
  <dcterms:created xsi:type="dcterms:W3CDTF">2013-11-19T18:59:30Z</dcterms:created>
  <dcterms:modified xsi:type="dcterms:W3CDTF">2013-11-19T19:52:15Z</dcterms:modified>
</cp:coreProperties>
</file>