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58647-4153-43F7-AA52-AF309A74B26D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94407-65E0-4935-86BE-E54D1F1CA9A5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94407-65E0-4935-86BE-E54D1F1CA9A5}" type="slidenum">
              <a:rPr lang="uk-UA" smtClean="0"/>
              <a:t>5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CF7D-0ED9-4D24-B38E-73D1F6E64F5D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7A63-763D-412A-8D53-1752F910C160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CF7D-0ED9-4D24-B38E-73D1F6E64F5D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7A63-763D-412A-8D53-1752F910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CF7D-0ED9-4D24-B38E-73D1F6E64F5D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7A63-763D-412A-8D53-1752F910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CF7D-0ED9-4D24-B38E-73D1F6E64F5D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7A63-763D-412A-8D53-1752F910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CF7D-0ED9-4D24-B38E-73D1F6E64F5D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7A63-763D-412A-8D53-1752F910C160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CF7D-0ED9-4D24-B38E-73D1F6E64F5D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7A63-763D-412A-8D53-1752F910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CF7D-0ED9-4D24-B38E-73D1F6E64F5D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7A63-763D-412A-8D53-1752F910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CF7D-0ED9-4D24-B38E-73D1F6E64F5D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7A63-763D-412A-8D53-1752F910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CF7D-0ED9-4D24-B38E-73D1F6E64F5D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7A63-763D-412A-8D53-1752F910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CF7D-0ED9-4D24-B38E-73D1F6E64F5D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7A63-763D-412A-8D53-1752F910C16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CF7D-0ED9-4D24-B38E-73D1F6E64F5D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957A63-763D-412A-8D53-1752F910C160}" type="slidenum">
              <a:rPr lang="uk-UA" smtClean="0"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14CF7D-0ED9-4D24-B38E-73D1F6E64F5D}" type="datetimeFigureOut">
              <a:rPr lang="ru-RU" smtClean="0"/>
              <a:t>15.12.2014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957A63-763D-412A-8D53-1752F910C160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Парниковий ефект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Підготувала</a:t>
            </a:r>
          </a:p>
          <a:p>
            <a:r>
              <a:rPr lang="uk-UA" dirty="0" smtClean="0"/>
              <a:t>учениця 11-А класу</a:t>
            </a:r>
          </a:p>
          <a:p>
            <a:r>
              <a:rPr lang="uk-UA" dirty="0" smtClean="0"/>
              <a:t>Гребінківської гімназії</a:t>
            </a:r>
          </a:p>
          <a:p>
            <a:r>
              <a:rPr lang="uk-UA" dirty="0" smtClean="0"/>
              <a:t>Мороз Дарина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186766" cy="2143140"/>
          </a:xfrm>
        </p:spPr>
        <p:txBody>
          <a:bodyPr/>
          <a:lstStyle/>
          <a:p>
            <a:r>
              <a:rPr lang="uk-UA" dirty="0" smtClean="0"/>
              <a:t>3) Затоплення більшої частини найбільш придатних для життя й оброблення земель;</a:t>
            </a:r>
          </a:p>
          <a:p>
            <a:r>
              <a:rPr lang="uk-UA" dirty="0" smtClean="0"/>
              <a:t>4) Ерозія, засолення й </a:t>
            </a:r>
            <a:r>
              <a:rPr lang="uk-UA" dirty="0" err="1" smtClean="0"/>
              <a:t>опустелювання</a:t>
            </a:r>
            <a:r>
              <a:rPr lang="uk-UA" dirty="0" smtClean="0"/>
              <a:t> сільськогосподарських угідь.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49154" name="Picture 2" descr="http://mold.su/images/stories/newimage38/zasuha-moldova-20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571876"/>
            <a:ext cx="3567524" cy="2719220"/>
          </a:xfrm>
          <a:prstGeom prst="rect">
            <a:avLst/>
          </a:prstGeom>
          <a:noFill/>
        </p:spPr>
      </p:pic>
      <p:pic>
        <p:nvPicPr>
          <p:cNvPr id="49156" name="Picture 4" descr="http://cd.greenpack.in.ua/upload/menu/291_15_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857496"/>
            <a:ext cx="3929090" cy="3843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1922148"/>
          </a:xfrm>
        </p:spPr>
        <p:txBody>
          <a:bodyPr/>
          <a:lstStyle/>
          <a:p>
            <a:r>
              <a:rPr lang="uk-UA" dirty="0" smtClean="0"/>
              <a:t>Зараз головними джерелами викидів шкідливих речовин — машинобудування, агропромисловий комплекс, нафтопереробна промисловість, транспорт. </a:t>
            </a:r>
            <a:endParaRPr lang="uk-UA" dirty="0"/>
          </a:p>
        </p:txBody>
      </p:sp>
      <p:pic>
        <p:nvPicPr>
          <p:cNvPr id="50178" name="Picture 2" descr="http://shkola.ua/web/uploads/book/82/images/aEaeaBF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599254"/>
            <a:ext cx="5900743" cy="42587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614734" cy="4525963"/>
          </a:xfrm>
        </p:spPr>
        <p:txBody>
          <a:bodyPr/>
          <a:lstStyle/>
          <a:p>
            <a:r>
              <a:rPr lang="uk-UA" dirty="0" smtClean="0"/>
              <a:t>Парниковий ефект </a:t>
            </a:r>
            <a:r>
              <a:rPr lang="uk-UA" dirty="0" err="1" smtClean="0"/>
              <a:t>—відкрив</a:t>
            </a:r>
            <a:r>
              <a:rPr lang="uk-UA" dirty="0" smtClean="0"/>
              <a:t> французький вчений  Жозеф Фур'є у 1829 році.</a:t>
            </a:r>
            <a:endParaRPr lang="uk-UA" dirty="0"/>
          </a:p>
        </p:txBody>
      </p:sp>
      <p:pic>
        <p:nvPicPr>
          <p:cNvPr id="1026" name="Picture 2" descr="http://upload.wikimedia.org/wikipedia/commons/a/aa/Fourier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000108"/>
            <a:ext cx="4333880" cy="53033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Парниковий ефект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3400420" cy="4422478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це явище в атмосфері Землі, при якому енергія сонячних променів, відбиваючись від поверхні Землі, не може повернутися в космос, оскільки затримується молекулами різних газів. </a:t>
            </a:r>
            <a:endParaRPr lang="uk-UA" dirty="0"/>
          </a:p>
        </p:txBody>
      </p:sp>
      <p:pic>
        <p:nvPicPr>
          <p:cNvPr id="39938" name="Picture 2" descr="http://upload.wikimedia.org/wikipedia/commons/thumb/6/6e/Greenhouse_Effect_uk.svg/750px-Greenhouse_Effect_uk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285992"/>
            <a:ext cx="4735707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127920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Головний внесок у формування парникового ефекту вносять водяна пара і вуглекислий газ, що містяться в атмосфері. </a:t>
            </a:r>
            <a:endParaRPr lang="uk-UA" dirty="0"/>
          </a:p>
        </p:txBody>
      </p:sp>
      <p:pic>
        <p:nvPicPr>
          <p:cNvPr id="40962" name="Picture 2" descr="http://4.bp.blogspot.com/-ngCMxTeJMXg/UUsJ_jeY0gI/AAAAAAAAAAc/h7tqbTXp6I4/s1600/original-20071567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857496"/>
            <a:ext cx="4762533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04088"/>
            <a:ext cx="825820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Причини </a:t>
            </a:r>
            <a:r>
              <a:rPr lang="ru-RU" dirty="0" err="1" smtClean="0"/>
              <a:t>виникнення</a:t>
            </a:r>
            <a:r>
              <a:rPr lang="ru-RU" dirty="0" smtClean="0"/>
              <a:t> парникового </a:t>
            </a:r>
            <a:r>
              <a:rPr lang="ru-RU" dirty="0" err="1" smtClean="0"/>
              <a:t>ефекту</a:t>
            </a:r>
            <a:r>
              <a:rPr lang="ru-RU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043890" cy="2207900"/>
          </a:xfrm>
        </p:spPr>
        <p:txBody>
          <a:bodyPr/>
          <a:lstStyle/>
          <a:p>
            <a:r>
              <a:rPr lang="uk-UA" dirty="0" smtClean="0"/>
              <a:t>1) Зростання концентрацій в атмосфері багатьох газових компонентів, які присутні у промислових викидах: оксидів азоту, сірки, метану, чотири хлористого і чотири фтористого вуглецю, фреонів і ін.;</a:t>
            </a:r>
            <a:endParaRPr lang="uk-UA" dirty="0"/>
          </a:p>
        </p:txBody>
      </p:sp>
      <p:pic>
        <p:nvPicPr>
          <p:cNvPr id="44034" name="Picture 2" descr="http://c.img22.rian.ru/images/91865/28/91865289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714752"/>
            <a:ext cx="4929182" cy="27932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2065024"/>
          </a:xfrm>
        </p:spPr>
        <p:txBody>
          <a:bodyPr/>
          <a:lstStyle/>
          <a:p>
            <a:r>
              <a:rPr lang="uk-UA" noProof="1" smtClean="0"/>
              <a:t>2)</a:t>
            </a:r>
            <a:r>
              <a:rPr lang="uk-UA" noProof="1" smtClean="0"/>
              <a:t> заміна лісів культурними </a:t>
            </a:r>
            <a:r>
              <a:rPr lang="uk-UA" noProof="1" smtClean="0"/>
              <a:t>посадками;</a:t>
            </a:r>
            <a:endParaRPr lang="uk-UA" noProof="1" smtClean="0"/>
          </a:p>
          <a:p>
            <a:r>
              <a:rPr lang="uk-UA" noProof="1" smtClean="0"/>
              <a:t>3)</a:t>
            </a:r>
            <a:r>
              <a:rPr lang="uk-UA" noProof="1" smtClean="0"/>
              <a:t> спалювання викопного палива для виробництва </a:t>
            </a:r>
            <a:r>
              <a:rPr lang="uk-UA" noProof="1" smtClean="0"/>
              <a:t>енергії;</a:t>
            </a:r>
            <a:endParaRPr lang="uk-UA" noProof="1" smtClean="0"/>
          </a:p>
          <a:p>
            <a:endParaRPr lang="uk-UA" dirty="0"/>
          </a:p>
        </p:txBody>
      </p:sp>
      <p:pic>
        <p:nvPicPr>
          <p:cNvPr id="45058" name="Picture 2" descr="http://www.lesovod.org.ua/sites/default/files/images/lesorub_tsvet_13738793112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00372"/>
            <a:ext cx="4714876" cy="3285367"/>
          </a:xfrm>
          <a:prstGeom prst="rect">
            <a:avLst/>
          </a:prstGeom>
          <a:noFill/>
        </p:spPr>
      </p:pic>
      <p:pic>
        <p:nvPicPr>
          <p:cNvPr id="45060" name="Picture 4" descr="http://cd.greenpack.in.ua/upload/menu/205_09_02_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62500" y="2357430"/>
            <a:ext cx="438150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389120"/>
          </a:xfrm>
        </p:spPr>
        <p:txBody>
          <a:bodyPr/>
          <a:lstStyle/>
          <a:p>
            <a:r>
              <a:rPr lang="ru-RU" dirty="0" smtClean="0"/>
              <a:t>4) 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пилу в </a:t>
            </a:r>
            <a:r>
              <a:rPr lang="ru-RU" dirty="0" err="1" smtClean="0"/>
              <a:t>атмосфері</a:t>
            </a:r>
            <a:r>
              <a:rPr lang="ru-RU" dirty="0" smtClean="0"/>
              <a:t>, особливо </a:t>
            </a:r>
            <a:r>
              <a:rPr lang="ru-RU" dirty="0" err="1" smtClean="0"/>
              <a:t>дрібнодисперсних</a:t>
            </a:r>
            <a:r>
              <a:rPr lang="ru-RU" dirty="0" smtClean="0"/>
              <a:t> </a:t>
            </a:r>
            <a:r>
              <a:rPr lang="ru-RU" dirty="0" err="1" smtClean="0"/>
              <a:t>аерозолів</a:t>
            </a:r>
            <a:r>
              <a:rPr lang="ru-RU" dirty="0" smtClean="0"/>
              <a:t> у </a:t>
            </a:r>
            <a:r>
              <a:rPr lang="ru-RU" dirty="0" err="1" smtClean="0"/>
              <a:t>стратосфері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6084" name="Picture 4" descr="http://www.airpano.ru/files/stratosphere_01_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857496"/>
            <a:ext cx="7334250" cy="3181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Наслідки дії </a:t>
            </a:r>
            <a:r>
              <a:rPr lang="uk-UA" dirty="0" err="1" smtClean="0"/>
              <a:t>праникового</a:t>
            </a:r>
            <a:r>
              <a:rPr lang="uk-UA" dirty="0" smtClean="0"/>
              <a:t> ефекту: 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28802"/>
            <a:ext cx="4400552" cy="438912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1) На поверхні Землі підвищується температура. Парниковий ефект змінить кількість опадів, вітру, хмар, океанські плини: внутрішні райони континентів стануть більш сухими, а узбережжя — вологими, зими — коротшими і теплішими, а літо — довшим і жаркішим;</a:t>
            </a:r>
            <a:endParaRPr lang="uk-UA" dirty="0"/>
          </a:p>
        </p:txBody>
      </p:sp>
      <p:pic>
        <p:nvPicPr>
          <p:cNvPr id="47108" name="Picture 4" descr="http://cd.greenpack.in.ua/upload/menu/277_14_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00" y="1928802"/>
            <a:ext cx="438150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4071966" cy="4389120"/>
          </a:xfrm>
        </p:spPr>
        <p:txBody>
          <a:bodyPr/>
          <a:lstStyle/>
          <a:p>
            <a:r>
              <a:rPr lang="uk-UA" dirty="0" smtClean="0"/>
              <a:t>2) Основні кліматичні зони змістяться на північ приблизно на 400 км, що може викликати потепління в зоні тундри, танення льоду вічної мерзлоти у високих широтах;</a:t>
            </a:r>
            <a:endParaRPr lang="uk-UA" dirty="0"/>
          </a:p>
        </p:txBody>
      </p:sp>
      <p:pic>
        <p:nvPicPr>
          <p:cNvPr id="4" name="Picture 2" descr="http://cd.greenpack.in.ua/upload/menu/329_e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00" y="1785926"/>
            <a:ext cx="438150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152</Words>
  <Application>Microsoft Office PowerPoint</Application>
  <PresentationFormat>Экран (4:3)</PresentationFormat>
  <Paragraphs>21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Парниковий ефект</vt:lpstr>
      <vt:lpstr>Слайд 2</vt:lpstr>
      <vt:lpstr>Парниковий ефект</vt:lpstr>
      <vt:lpstr>Слайд 4</vt:lpstr>
      <vt:lpstr>Причини виникнення парникового ефекту:</vt:lpstr>
      <vt:lpstr>Слайд 6</vt:lpstr>
      <vt:lpstr>Слайд 7</vt:lpstr>
      <vt:lpstr>Наслідки дії праникового ефекту: 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Парниковий ефект</dc:title>
  <dc:creator>Дарина</dc:creator>
  <cp:lastModifiedBy>Дарина</cp:lastModifiedBy>
  <cp:revision>3</cp:revision>
  <dcterms:created xsi:type="dcterms:W3CDTF">2014-12-15T06:13:30Z</dcterms:created>
  <dcterms:modified xsi:type="dcterms:W3CDTF">2014-12-15T06:33:52Z</dcterms:modified>
</cp:coreProperties>
</file>