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CE7FE7-089B-4E54-9070-596D24EB6A3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3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Земельні</a:t>
            </a:r>
            <a:r>
              <a:rPr lang="uk-UA" baseline="0" dirty="0" smtClean="0">
                <a:solidFill>
                  <a:schemeClr val="accent2">
                    <a:lumMod val="50000"/>
                  </a:schemeClr>
                </a:solidFill>
              </a:rPr>
              <a:t> ресурси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6867516190653681E-2"/>
          <c:y val="7.7616683217477653E-2"/>
          <c:w val="0.66186390532544381"/>
          <c:h val="0.8886196623634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explosion val="7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4"/>
            <c:spPr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explosion val="6"/>
            <c:spPr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explosion val="4"/>
            <c:spPr>
              <a:ln>
                <a:solidFill>
                  <a:schemeClr val="tx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Пахотні ліси 33%</c:v>
                </c:pt>
                <c:pt idx="1">
                  <c:v>Ліси і кустарники 27%</c:v>
                </c:pt>
                <c:pt idx="2">
                  <c:v>Луги і пасовиська 23%</c:v>
                </c:pt>
                <c:pt idx="3">
                  <c:v>Забудовані і невикористовувані землі 17%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27</c:v>
                </c:pt>
                <c:pt idx="2">
                  <c:v>23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076923076923079"/>
          <c:y val="0.26128883406894182"/>
          <c:w val="0.30887573964497039"/>
          <c:h val="0.545725348698629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081E1-A5D6-4DD0-9B1B-C9B1E2CA5BD8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412F4-68CB-4026-BA81-E0BC9A913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2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olzovatel\Desktop\but_1566_cc1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964488" cy="6480720"/>
          </a:xfrm>
        </p:spPr>
        <p:txBody>
          <a:bodyPr/>
          <a:lstStyle/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r>
              <a:rPr lang="uk-UA" dirty="0"/>
              <a:t>                                                    </a:t>
            </a:r>
            <a:r>
              <a:rPr lang="uk-UA" dirty="0" smtClean="0"/>
              <a:t>     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Карта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автошляхів Франції</a:t>
            </a: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TGV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відправляється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платформи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вокзалу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Монпарнас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Парижі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Polzovatel\Desktop\800px-TGV_train_inside_Gare_Montparnasse_DSC08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olzovatel\Desktop\420px-Reseau_autoroutier_francais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652242" cy="36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                               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</a:rPr>
              <a:t>Видатні французи</a:t>
            </a:r>
          </a:p>
          <a:p>
            <a:pPr marL="45720" indent="0">
              <a:buNone/>
            </a:pPr>
            <a:endParaRPr lang="uk-UA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Ван </a:t>
            </a:r>
            <a:r>
              <a:rPr lang="uk-UA" sz="2400" b="1" dirty="0" err="1" smtClean="0">
                <a:solidFill>
                  <a:schemeClr val="bg2">
                    <a:lumMod val="50000"/>
                  </a:schemeClr>
                </a:solidFill>
              </a:rPr>
              <a:t>Гог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                                         </a:t>
            </a:r>
            <a:r>
              <a:rPr lang="uk-UA" sz="2400" b="1" dirty="0" err="1">
                <a:solidFill>
                  <a:schemeClr val="bg2">
                    <a:lumMod val="50000"/>
                  </a:schemeClr>
                </a:solidFill>
              </a:rPr>
              <a:t>Пабло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bg2">
                    <a:lumMod val="50000"/>
                  </a:schemeClr>
                </a:solidFill>
              </a:rPr>
              <a:t>Пікассо</a:t>
            </a:r>
            <a:endParaRPr lang="uk-UA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Художники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Polzovatel\Desktop\VanGogh_1887_Selbstbild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589584" cy="32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olzovatel\Desktop\Pablo_picass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36" y="1052736"/>
            <a:ext cx="2624344" cy="32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1" y="188640"/>
            <a:ext cx="4248472" cy="122413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Експорт</a:t>
            </a:r>
            <a:endParaRPr lang="ru-RU" dirty="0"/>
          </a:p>
        </p:txBody>
      </p:sp>
      <p:pic>
        <p:nvPicPr>
          <p:cNvPr id="2050" name="Picture 2" descr="C:\Users\Даша\Desktop\zern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30464"/>
            <a:ext cx="4281795" cy="27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ша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0464"/>
            <a:ext cx="4248472" cy="26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ша\Desktop\orangina_thick_bo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52750"/>
            <a:ext cx="1949416" cy="37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3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Polzovatel\Desktop\sm_users_img-170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5318794" cy="39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64488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          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Діснейленд</a:t>
            </a: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          Notre Dame de Paris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Polzovatel\Desktop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345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480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uk-UA" dirty="0" smtClean="0"/>
              <a:t>                                                        </a:t>
            </a:r>
            <a:r>
              <a:rPr lang="en-US" dirty="0" smtClean="0"/>
              <a:t>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Лувр</a:t>
            </a:r>
          </a:p>
          <a:p>
            <a:pPr marL="45720" indent="0">
              <a:buNone/>
            </a:pP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         Тріумфальна арка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Polzovatel\Desktop\ky1F4F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46" y="186388"/>
            <a:ext cx="4491742" cy="28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Polzovatel\Desktop\75854789_large_432426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8" y="2420888"/>
            <a:ext cx="4876205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65104"/>
            <a:ext cx="6811159" cy="1150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207008" lvl="4" indent="0">
              <a:buNone/>
            </a:pPr>
            <a:endParaRPr lang="ru-RU" sz="4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Даша\Desktop\1337791892_gf2_29e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356991"/>
            <a:ext cx="4788025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аша\Desktop\66224013_1288980574_6405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-162809"/>
            <a:ext cx="4770799" cy="35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аша\Desktop\new_wallpapers (414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2" y="3356993"/>
            <a:ext cx="4360257" cy="35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аша\Desktop\Louv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3" y="-162809"/>
            <a:ext cx="4360257" cy="35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Даша\Desktop\лоьщ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00857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58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/>
              <a:t>Французька Республіка – держава на заході Європи. Омивається </a:t>
            </a:r>
            <a:r>
              <a:rPr lang="ru-RU" sz="3200" dirty="0" err="1" smtClean="0"/>
              <a:t>Середземним</a:t>
            </a:r>
            <a:r>
              <a:rPr lang="ru-RU" sz="3200" dirty="0" smtClean="0"/>
              <a:t> морем та </a:t>
            </a:r>
            <a:r>
              <a:rPr lang="ru-RU" sz="3200" dirty="0" err="1" smtClean="0"/>
              <a:t>Атлантичним</a:t>
            </a:r>
            <a:r>
              <a:rPr lang="ru-RU" sz="3200" dirty="0" smtClean="0"/>
              <a:t> океаном. </a:t>
            </a:r>
            <a:r>
              <a:rPr lang="ru-RU" sz="3200" dirty="0" err="1"/>
              <a:t>Площа</a:t>
            </a:r>
            <a:r>
              <a:rPr lang="ru-RU" sz="3200" dirty="0"/>
              <a:t> </a:t>
            </a:r>
            <a:r>
              <a:rPr lang="ru-RU" sz="3200" dirty="0" smtClean="0"/>
              <a:t>— </a:t>
            </a:r>
            <a:r>
              <a:rPr lang="ru-RU" sz="3200" dirty="0"/>
              <a:t>543 965 км². </a:t>
            </a:r>
            <a:r>
              <a:rPr lang="ru-RU" sz="3200" dirty="0" err="1"/>
              <a:t>Столиця</a:t>
            </a:r>
            <a:r>
              <a:rPr lang="ru-RU" sz="3200" dirty="0"/>
              <a:t> і </a:t>
            </a:r>
            <a:r>
              <a:rPr lang="ru-RU" sz="3200" dirty="0" err="1"/>
              <a:t>найбільше</a:t>
            </a:r>
            <a:r>
              <a:rPr lang="ru-RU" sz="3200" dirty="0"/>
              <a:t> </a:t>
            </a:r>
            <a:r>
              <a:rPr lang="ru-RU" sz="3200" dirty="0" err="1"/>
              <a:t>місто</a:t>
            </a:r>
            <a:r>
              <a:rPr lang="ru-RU" sz="3200" dirty="0"/>
              <a:t> — </a:t>
            </a:r>
            <a:r>
              <a:rPr lang="ru-RU" sz="3200" dirty="0" smtClean="0"/>
              <a:t>Париж. </a:t>
            </a:r>
          </a:p>
          <a:p>
            <a:pPr marL="0" indent="0" algn="ctr">
              <a:buNone/>
            </a:pPr>
            <a:endParaRPr lang="uk-UA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uk-UA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r>
              <a:rPr lang="uk-UA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Герб 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Polzovatel\Desktop\Flag_of_France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22769"/>
            <a:ext cx="3312368" cy="22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olzovatel\Desktop\Armoiries_république_française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39086"/>
            <a:ext cx="2366060" cy="26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260648"/>
            <a:ext cx="4536504" cy="3312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Завдяки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своєму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географічному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та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геополітичному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розташуванню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Францію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нерідко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називають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«центральною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країною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Західної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Європи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</a:p>
          <a:p>
            <a:pPr marL="45720" indent="0" algn="just">
              <a:buNone/>
            </a:pPr>
            <a:endParaRPr lang="uk-UA" sz="2000" dirty="0" smtClean="0"/>
          </a:p>
          <a:p>
            <a:pPr marL="45720" indent="0" algn="just">
              <a:buNone/>
            </a:pPr>
            <a:endParaRPr lang="uk-UA" sz="2000" dirty="0" smtClean="0"/>
          </a:p>
          <a:p>
            <a:pPr marL="45720" indent="0" algn="just">
              <a:buNone/>
            </a:pPr>
            <a:endParaRPr lang="uk-UA" sz="2000" dirty="0" smtClean="0"/>
          </a:p>
          <a:p>
            <a:pPr marL="45720" indent="0" algn="just">
              <a:buNone/>
            </a:pPr>
            <a:endParaRPr lang="uk-UA" sz="2000" dirty="0"/>
          </a:p>
        </p:txBody>
      </p:sp>
      <p:pic>
        <p:nvPicPr>
          <p:cNvPr id="5126" name="Picture 6" descr="C:\Users\Polzovatel\Desktop\4704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383290" cy="38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olzovatel\Desktop\Frantzia_Mapa_Uk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1" y="228726"/>
            <a:ext cx="4014098" cy="62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220072" y="4628086"/>
            <a:ext cx="3346704" cy="639762"/>
          </a:xfrm>
        </p:spPr>
        <p:txBody>
          <a:bodyPr/>
          <a:lstStyle/>
          <a:p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Найдовша </a:t>
            </a:r>
            <a:r>
              <a:rPr lang="uk-UA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ріка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Сена – 1012 км</a:t>
            </a:r>
            <a:endParaRPr lang="ru-RU" sz="20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59" y="116632"/>
            <a:ext cx="421553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1560" y="548680"/>
            <a:ext cx="3456384" cy="1440160"/>
          </a:xfrm>
        </p:spPr>
        <p:txBody>
          <a:bodyPr/>
          <a:lstStyle/>
          <a:p>
            <a:r>
              <a:rPr lang="ru-RU" sz="2000" dirty="0"/>
              <a:t>Гора Монблан (4810 м)</a:t>
            </a:r>
            <a:r>
              <a:rPr lang="uk-UA" sz="2000" dirty="0">
                <a:solidFill>
                  <a:schemeClr val="tx1"/>
                </a:solidFill>
              </a:rPr>
              <a:t>- найвища точка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Франції     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                                  </a:t>
            </a:r>
          </a:p>
          <a:p>
            <a:endParaRPr lang="ru-RU" sz="1800" dirty="0"/>
          </a:p>
        </p:txBody>
      </p:sp>
      <p:pic>
        <p:nvPicPr>
          <p:cNvPr id="1027" name="Picture 3" descr="C:\Users\Даша\Desktop\20080815_paris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572147" cy="3181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1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655272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країні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переважають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два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типи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клімату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морський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перехідний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морського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помірно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континентального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півден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ному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узбережжі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субтропічний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серед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земноморський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Ґрунти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Франції</a:t>
            </a: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Polzovatel\Desktop\Bez im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956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olzovatel\Desktop\1238604722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068959"/>
            <a:ext cx="3422917" cy="25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olzovatel\Desktop\1195554441_6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30" y="3068960"/>
            <a:ext cx="3461541" cy="25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2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968480"/>
              </p:ext>
            </p:extLst>
          </p:nvPr>
        </p:nvGraphicFramePr>
        <p:xfrm>
          <a:off x="251520" y="260648"/>
          <a:ext cx="865720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94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olzovatel\Desktop\Peugeot 4007 2_w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639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pPr marL="45720" indent="0" algn="ctr">
              <a:buNone/>
            </a:pPr>
            <a:r>
              <a:rPr lang="uk-UA" dirty="0" smtClean="0"/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Промисловість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Для розвитку НТП (Науково-Технічної Революції) країна має:</a:t>
            </a:r>
          </a:p>
          <a:p>
            <a:pPr marL="45720" indent="0">
              <a:buNone/>
            </a:pP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• висококваліфіковані кадри;</a:t>
            </a:r>
          </a:p>
          <a:p>
            <a:pPr marL="45720" indent="0">
              <a:buNone/>
            </a:pP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• транспортні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комунікації;</a:t>
            </a:r>
            <a:endParaRPr lang="uk-UA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• нове технологічне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устаткування.</a:t>
            </a:r>
          </a:p>
          <a:p>
            <a:pPr marL="45720" indent="0">
              <a:buNone/>
            </a:pPr>
            <a:endParaRPr lang="uk-UA" sz="2000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Машинобудування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провідна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галузь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промисловості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країни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/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      </a:t>
            </a:r>
            <a:r>
              <a:rPr lang="en-US" dirty="0"/>
              <a:t>      </a:t>
            </a:r>
            <a:r>
              <a:rPr lang="en-US" dirty="0" smtClean="0"/>
              <a:t>             </a:t>
            </a:r>
            <a:r>
              <a:rPr lang="uk-UA" dirty="0" smtClean="0"/>
              <a:t>                       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Peugeot –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марка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автомобілю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виробляє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Франція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uk-UA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305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                             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Сільське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господарство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Сільське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господарство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Франції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загальним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обсягом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виробництва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сільськогосподарської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посідає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перше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місце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серед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європейських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країн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9" name="Picture 3" descr="C:\Users\Polzovatel\Desktop\image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6" y="908720"/>
            <a:ext cx="71532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 algn="ctr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/>
          </a:p>
          <a:p>
            <a:pPr marL="45720" indent="0" algn="ctr">
              <a:buNone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Залізничний транспорт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Метрополітен               Транспорт             Авіатранспорт</a:t>
            </a:r>
          </a:p>
          <a:p>
            <a:pPr marL="45720" indent="0" algn="ctr">
              <a:buNone/>
            </a:pPr>
            <a:endParaRPr lang="uk-UA" sz="2400" b="1" dirty="0" smtClean="0"/>
          </a:p>
          <a:p>
            <a:pPr marL="45720" indent="0" algn="ctr">
              <a:buNone/>
            </a:pPr>
            <a:endParaRPr lang="uk-UA" sz="2400" b="1" dirty="0" smtClean="0"/>
          </a:p>
          <a:p>
            <a:pPr marL="45720" indent="0" algn="ctr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Автомобільний транспорт</a:t>
            </a:r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/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/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5652120" y="3098926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2827844" y="3098926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39952" y="3659892"/>
            <a:ext cx="936104" cy="738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139952" y="2492896"/>
            <a:ext cx="936104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3392</TotalTime>
  <Words>199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Експорт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Polzovatel</dc:creator>
  <cp:lastModifiedBy>Даша</cp:lastModifiedBy>
  <cp:revision>42</cp:revision>
  <dcterms:created xsi:type="dcterms:W3CDTF">2013-01-17T15:23:36Z</dcterms:created>
  <dcterms:modified xsi:type="dcterms:W3CDTF">2013-01-21T21:35:49Z</dcterms:modified>
</cp:coreProperties>
</file>