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8" r:id="rId10"/>
    <p:sldId id="263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CAFEB-9DAD-424E-9E5C-3625680FD42E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87207-2D53-4C0F-AFAB-E02BE0BD7E2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836713"/>
            <a:ext cx="6777318" cy="1152128"/>
          </a:xfrm>
        </p:spPr>
        <p:txBody>
          <a:bodyPr/>
          <a:lstStyle/>
          <a:p>
            <a:r>
              <a:rPr lang="ru-RU" sz="8800" dirty="0" smtClean="0">
                <a:solidFill>
                  <a:schemeClr val="bg1"/>
                </a:solidFill>
                <a:cs typeface="Microsoft Tai Le" panose="020B0502040204020203" pitchFamily="34" charset="0"/>
              </a:rPr>
              <a:t>Венгрия</a:t>
            </a:r>
            <a:r>
              <a:rPr lang="ru-RU" sz="7200" dirty="0" smtClean="0">
                <a:cs typeface="Microsoft Tai Le" panose="020B0502040204020203" pitchFamily="34" charset="0"/>
              </a:rPr>
              <a:t> </a:t>
            </a:r>
            <a:endParaRPr lang="ru-RU" sz="7200" dirty="0">
              <a:cs typeface="Microsoft Tai Le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5940152" y="4793009"/>
            <a:ext cx="2520280" cy="1434455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Подготовила: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Смоленская Виктория</a:t>
            </a:r>
          </a:p>
          <a:p>
            <a:endParaRPr lang="ru-RU" dirty="0" smtClean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20" y="2852936"/>
            <a:ext cx="5067126" cy="34563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742345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899592" y="1916832"/>
            <a:ext cx="6997392" cy="4331936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Добываются  -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бокситы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урый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уголь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лигниты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аменный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уголь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нефть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природный газ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меются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запасы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металлов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железо, галлий, молибден, медь, цинк, золото, марганец.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меется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урановая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руда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88832" cy="1979466"/>
          </a:xfrm>
        </p:spPr>
        <p:txBody>
          <a:bodyPr>
            <a:normAutofit/>
          </a:bodyPr>
          <a:lstStyle/>
          <a:p>
            <a:r>
              <a:rPr lang="ru-RU" altLang="ru-RU" sz="4000" dirty="0">
                <a:solidFill>
                  <a:schemeClr val="bg1"/>
                </a:solidFill>
              </a:rPr>
              <a:t>Полезные ископаемые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68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539552" y="1052736"/>
            <a:ext cx="352839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0" dirty="0">
                <a:solidFill>
                  <a:schemeClr val="bg1"/>
                </a:solidFill>
              </a:rPr>
              <a:t>Классическая экскурсионная программа включает в себя посещение многочисленных памятников архитектуры, термальных купален, </a:t>
            </a:r>
            <a:r>
              <a:rPr lang="ru-RU" sz="2400" i="0" dirty="0" smtClean="0">
                <a:solidFill>
                  <a:schemeClr val="bg1"/>
                </a:solidFill>
              </a:rPr>
              <a:t>озеро  </a:t>
            </a:r>
            <a:r>
              <a:rPr lang="ru-RU" sz="2400" i="0" dirty="0">
                <a:solidFill>
                  <a:schemeClr val="bg1"/>
                </a:solidFill>
              </a:rPr>
              <a:t>Балатон, а также дегустацию местных вин и блюд национальной кухни.</a:t>
            </a:r>
            <a:r>
              <a:rPr lang="ru-RU" i="0" dirty="0">
                <a:solidFill>
                  <a:schemeClr val="bg1"/>
                </a:solidFill>
              </a:rPr>
              <a:t> 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188640"/>
            <a:ext cx="6984776" cy="72008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Туризм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052736"/>
            <a:ext cx="4802645" cy="469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975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6670504" cy="197946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В</a:t>
            </a:r>
            <a:r>
              <a:rPr lang="ru-RU" sz="3600" dirty="0" smtClean="0">
                <a:solidFill>
                  <a:schemeClr val="bg1"/>
                </a:solidFill>
              </a:rPr>
              <a:t>ывод:</a:t>
            </a:r>
            <a:br>
              <a:rPr lang="ru-RU" sz="3600" dirty="0" smtClean="0">
                <a:solidFill>
                  <a:schemeClr val="bg1"/>
                </a:solidFill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600" y="1556792"/>
            <a:ext cx="52565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Венгрия имеет быстро развивающую экономику, хорошо развитую промышленность, так же имеет хорошие условия для развития страны. Славиться столицей Будапешт и многочисленными памятниками архитектуры.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163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15" y="0"/>
            <a:ext cx="9194154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99592" y="548680"/>
            <a:ext cx="6971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Спасибо за внимание!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523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42620"/>
          </a:xfrm>
        </p:spPr>
        <p:txBody>
          <a:bodyPr>
            <a:noAutofit/>
          </a:bodyPr>
          <a:lstStyle/>
          <a:p>
            <a:pPr algn="l"/>
            <a:r>
              <a:rPr lang="ru-RU" sz="6000" dirty="0" smtClean="0">
                <a:solidFill>
                  <a:schemeClr val="bg1"/>
                </a:solidFill>
              </a:rPr>
              <a:t>Флаг</a:t>
            </a:r>
            <a:endParaRPr lang="ru-RU" sz="60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32856"/>
            <a:ext cx="8431583" cy="42484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7808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076399"/>
            <a:ext cx="2736304" cy="105425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Герб</a:t>
            </a:r>
            <a:endParaRPr lang="ru-RU" sz="60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841" y="332656"/>
            <a:ext cx="2923348" cy="61441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3736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338437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ЕНГРИЯ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расположена в Центральной Европе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лощадь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93 030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кв. км</a:t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онтинентальное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государство, не имеющее выхода к морю. Имеет сухопутную границу с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краиной,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умынией,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ербией,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орватией,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ловенией и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встрией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Евросоюза и Шенгенского соглашения с </a:t>
            </a:r>
            <a:r>
              <a:rPr lang="ru-RU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1998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1124744"/>
            <a:ext cx="1224136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876528" y="1277144"/>
            <a:ext cx="1224136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37460"/>
            <a:ext cx="5904656" cy="34089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6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187624" y="476672"/>
            <a:ext cx="6493336" cy="4954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Столица – Будапешт</a:t>
            </a:r>
          </a:p>
          <a:p>
            <a:pPr marL="0" indent="0">
              <a:buNone/>
            </a:pP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60" y="1196752"/>
            <a:ext cx="7848872" cy="535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236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1196752"/>
            <a:ext cx="7848872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4000" b="1" dirty="0" smtClean="0">
                <a:solidFill>
                  <a:schemeClr val="bg1"/>
                </a:solidFill>
              </a:rPr>
              <a:t>Население: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i="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Численность населения 9,9 </a:t>
            </a:r>
            <a:r>
              <a:rPr lang="ru-RU" sz="2800" i="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чел.</a:t>
            </a:r>
            <a:endParaRPr lang="ru-RU" sz="2800" i="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i="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Коэффициент рождаемости в 2009 г. составил  </a:t>
            </a:r>
            <a:endParaRPr lang="ru-RU" sz="2800" i="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ru-RU" sz="2800" i="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9</a:t>
            </a:r>
            <a:r>
              <a:rPr lang="ru-RU" sz="2800" i="0" baseline="30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ru-RU" sz="2800" i="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i="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i="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смертность </a:t>
            </a:r>
            <a:r>
              <a:rPr lang="ru-RU" sz="2800" i="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12,4 </a:t>
            </a:r>
            <a:r>
              <a:rPr lang="ru-RU" sz="2800" i="0" baseline="30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i="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i="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i="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i="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sz="2800" i="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продолжительность  </a:t>
            </a:r>
            <a:r>
              <a:rPr lang="ru-RU" sz="2800" i="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жизни </a:t>
            </a:r>
            <a:r>
              <a:rPr lang="ru-RU" sz="2800" i="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Clr>
                <a:schemeClr val="accent3"/>
              </a:buClr>
              <a:buNone/>
              <a:defRPr/>
            </a:pPr>
            <a:r>
              <a:rPr lang="ru-RU" sz="2800" i="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i="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мужчины </a:t>
            </a:r>
            <a:r>
              <a:rPr lang="ru-RU" sz="2800" i="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69,3 года</a:t>
            </a:r>
          </a:p>
          <a:p>
            <a:pPr>
              <a:buClr>
                <a:schemeClr val="accent3"/>
              </a:buClr>
              <a:buNone/>
              <a:defRPr/>
            </a:pPr>
            <a:r>
              <a:rPr lang="ru-RU" sz="2800" i="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i="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женщины </a:t>
            </a:r>
            <a:r>
              <a:rPr lang="ru-RU" sz="2800" i="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77,9 года</a:t>
            </a:r>
          </a:p>
          <a:p>
            <a:pPr marL="0" indent="0">
              <a:buNone/>
            </a:pP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2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899592" y="2060848"/>
            <a:ext cx="6766560" cy="388620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600" dirty="0">
                <a:solidFill>
                  <a:schemeClr val="bg1"/>
                </a:solidFill>
              </a:rPr>
              <a:t>Венгрия — парламентская республика. 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600" dirty="0">
                <a:solidFill>
                  <a:schemeClr val="bg1"/>
                </a:solidFill>
              </a:rPr>
              <a:t>Во главе </a:t>
            </a:r>
            <a:r>
              <a:rPr lang="ru-RU" sz="2600" b="1" dirty="0">
                <a:solidFill>
                  <a:schemeClr val="bg1"/>
                </a:solidFill>
              </a:rPr>
              <a:t>исполнительной власти</a:t>
            </a:r>
            <a:r>
              <a:rPr lang="ru-RU" sz="2600" dirty="0">
                <a:solidFill>
                  <a:schemeClr val="bg1"/>
                </a:solidFill>
              </a:rPr>
              <a:t> стоит президент. 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600" dirty="0">
                <a:solidFill>
                  <a:schemeClr val="bg1"/>
                </a:solidFill>
              </a:rPr>
              <a:t>Высший </a:t>
            </a:r>
            <a:r>
              <a:rPr lang="ru-RU" sz="2600" b="1" dirty="0">
                <a:solidFill>
                  <a:schemeClr val="bg1"/>
                </a:solidFill>
              </a:rPr>
              <a:t>законодательный орган</a:t>
            </a:r>
            <a:r>
              <a:rPr lang="ru-RU" sz="2600" dirty="0">
                <a:solidFill>
                  <a:schemeClr val="bg1"/>
                </a:solidFill>
              </a:rPr>
              <a:t>— однопалатное Государственное собрание.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600" dirty="0">
                <a:solidFill>
                  <a:schemeClr val="bg1"/>
                </a:solidFill>
              </a:rPr>
              <a:t>Высший </a:t>
            </a:r>
            <a:r>
              <a:rPr lang="ru-RU" sz="2600" b="1" dirty="0">
                <a:solidFill>
                  <a:schemeClr val="bg1"/>
                </a:solidFill>
              </a:rPr>
              <a:t>орган государственного управления </a:t>
            </a:r>
            <a:r>
              <a:rPr lang="ru-RU" sz="2600" dirty="0">
                <a:solidFill>
                  <a:schemeClr val="bg1"/>
                </a:solidFill>
              </a:rPr>
              <a:t>– правительство во главе с премьер-министром.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600" dirty="0">
                <a:solidFill>
                  <a:schemeClr val="bg1"/>
                </a:solidFill>
              </a:rPr>
              <a:t>Высший </a:t>
            </a:r>
            <a:r>
              <a:rPr lang="ru-RU" sz="2600" b="1" dirty="0">
                <a:solidFill>
                  <a:schemeClr val="bg1"/>
                </a:solidFill>
              </a:rPr>
              <a:t>судебный орган </a:t>
            </a:r>
            <a:r>
              <a:rPr lang="ru-RU" sz="2600" dirty="0">
                <a:solidFill>
                  <a:schemeClr val="bg1"/>
                </a:solidFill>
              </a:rPr>
              <a:t>– Верховный суд.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332656"/>
            <a:ext cx="7344816" cy="1080120"/>
          </a:xfrm>
        </p:spPr>
        <p:txBody>
          <a:bodyPr>
            <a:normAutofit/>
          </a:bodyPr>
          <a:lstStyle/>
          <a:p>
            <a:r>
              <a:rPr lang="ru-RU" altLang="ru-RU" sz="3200" dirty="0">
                <a:solidFill>
                  <a:schemeClr val="bg1"/>
                </a:solidFill>
              </a:rPr>
              <a:t>Государственное устройство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298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827584" y="1545336"/>
            <a:ext cx="6853376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i="0" dirty="0">
                <a:solidFill>
                  <a:schemeClr val="bg1"/>
                </a:solidFill>
              </a:rPr>
              <a:t>Венгрия — государство с быстро развивающейся экономикой, рыночные преобразования в ней практически завершены</a:t>
            </a:r>
            <a:r>
              <a:rPr lang="ru-RU" sz="2800" i="0" dirty="0" smtClean="0">
                <a:solidFill>
                  <a:schemeClr val="bg1"/>
                </a:solidFill>
              </a:rPr>
              <a:t>. Окрепнув </a:t>
            </a:r>
            <a:r>
              <a:rPr lang="ru-RU" sz="2800" i="0" dirty="0">
                <a:solidFill>
                  <a:schemeClr val="bg1"/>
                </a:solidFill>
              </a:rPr>
              <a:t>к 1998 г., Венгрия открылась для прямых иностранных инвестиций. Венгрия в основном экспортирует продукцию машиностроения и другие промышленные товары.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44816" cy="506368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Экономика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658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899592" y="764704"/>
            <a:ext cx="6264696" cy="4896544"/>
          </a:xfrm>
        </p:spPr>
        <p:txBody>
          <a:bodyPr/>
          <a:lstStyle/>
          <a:p>
            <a:pPr marL="0" indent="0">
              <a:buNone/>
            </a:pPr>
            <a:r>
              <a:rPr lang="ru-RU" sz="3200" i="0" dirty="0">
                <a:solidFill>
                  <a:schemeClr val="bg1"/>
                </a:solidFill>
                <a:latin typeface="+mj-lt"/>
              </a:rPr>
              <a:t>Перерабатывающая</a:t>
            </a:r>
            <a:r>
              <a:rPr lang="ru-RU" sz="3200" i="0" dirty="0">
                <a:solidFill>
                  <a:schemeClr val="bg1"/>
                </a:solidFill>
              </a:rPr>
              <a:t> </a:t>
            </a:r>
            <a:r>
              <a:rPr lang="ru-RU" sz="3200" b="1" i="0" dirty="0" smtClean="0">
                <a:solidFill>
                  <a:schemeClr val="bg1"/>
                </a:solidFill>
                <a:latin typeface="+mj-lt"/>
              </a:rPr>
              <a:t>промышленность</a:t>
            </a:r>
          </a:p>
          <a:p>
            <a:pPr marL="0" indent="0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Крупнейшая </a:t>
            </a:r>
            <a:r>
              <a:rPr lang="ru-RU" dirty="0">
                <a:solidFill>
                  <a:schemeClr val="bg1"/>
                </a:solidFill>
              </a:rPr>
              <a:t>нефтегазовая компания Венгрии — MOL.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Автомобильная промышленность 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bg1"/>
                </a:solidFill>
              </a:rPr>
              <a:t>Suzuki</a:t>
            </a:r>
            <a:r>
              <a:rPr lang="ru-RU" dirty="0">
                <a:solidFill>
                  <a:schemeClr val="bg1"/>
                </a:solidFill>
              </a:rPr>
              <a:t> (производство в г. </a:t>
            </a:r>
            <a:r>
              <a:rPr lang="ru-RU" dirty="0" err="1">
                <a:solidFill>
                  <a:schemeClr val="bg1"/>
                </a:solidFill>
              </a:rPr>
              <a:t>Эстергом</a:t>
            </a:r>
            <a:r>
              <a:rPr lang="ru-RU" dirty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Ауди (производство в г. Дёр) - в частности Ауди ТТ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Раба - завод по производству автомобильных запчастей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Химическая промышленность 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bg1"/>
                </a:solidFill>
              </a:rPr>
              <a:t>Боршодхем</a:t>
            </a:r>
            <a:endParaRPr lang="ru-R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TVK</a:t>
            </a:r>
          </a:p>
        </p:txBody>
      </p:sp>
    </p:spTree>
    <p:extLst>
      <p:ext uri="{BB962C8B-B14F-4D97-AF65-F5344CB8AC3E}">
        <p14:creationId xmlns:p14="http://schemas.microsoft.com/office/powerpoint/2010/main" val="551474350"/>
      </p:ext>
    </p:extLst>
  </p:cSld>
  <p:clrMapOvr>
    <a:masterClrMapping/>
  </p:clrMapOvr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TC101859861[[fn=Выставка]]</Template>
  <TotalTime>95</TotalTime>
  <Words>274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Tradeshow</vt:lpstr>
      <vt:lpstr>Венгрия </vt:lpstr>
      <vt:lpstr>Флаг</vt:lpstr>
      <vt:lpstr>Герб</vt:lpstr>
      <vt:lpstr>    ВЕНГРИЯ – расположена в Центральной Европе.     Площадь – 93 030 кв. км     Континентальное государство, не имеющее выхода к морю. Имеет сухопутную границу с Украиной, Румынией, Сербией, Хорватией, Словенией и Австрией.     Член Евросоюза и Шенгенского соглашения с 1998 года. </vt:lpstr>
      <vt:lpstr>Презентация PowerPoint</vt:lpstr>
      <vt:lpstr>Презентация PowerPoint</vt:lpstr>
      <vt:lpstr>Государственное устройство</vt:lpstr>
      <vt:lpstr>Экономика</vt:lpstr>
      <vt:lpstr>Презентация PowerPoint</vt:lpstr>
      <vt:lpstr>Полезные ископаемые</vt:lpstr>
      <vt:lpstr>Туризм</vt:lpstr>
      <vt:lpstr>Вывод: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Венгрия</dc:title>
  <dc:creator>Вика</dc:creator>
  <cp:lastModifiedBy>Вика</cp:lastModifiedBy>
  <cp:revision>9</cp:revision>
  <dcterms:created xsi:type="dcterms:W3CDTF">2014-03-03T20:06:43Z</dcterms:created>
  <dcterms:modified xsi:type="dcterms:W3CDTF">2014-06-02T13:24:30Z</dcterms:modified>
</cp:coreProperties>
</file>