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91B1-6622-4F53-9FD4-033DA405A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52D05-251B-4C8C-A872-0DFFE1D9F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319A1-F5B2-4C06-9C0F-57638FF5B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D1CD6-84AA-44FE-B7CA-0B5313AAD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898C1-EABE-4F21-BDF6-C17C7E2A2A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F9B9D-A613-4D4D-A47D-73508501C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83157-1B9D-42A2-9A9C-43029BEB3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DA43-CF06-4EEB-A4F0-A8DACBB62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DE764-0027-4275-AD64-0E2C8F668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65B61-5170-4A12-B6B4-013E6FAFA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170C-7E1A-4C2D-B10A-1F7EDC918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7D00A-0351-4CE5-A645-211C5E9C7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74565-E92C-4383-8228-8E1503038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2B96C-188B-46B3-A7E6-2B4932AB7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AEF7D-02A0-4490-A1FF-35DB3610A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51F2F-2D71-4ABB-B2D6-664D82D0B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2F5AD-A07B-439A-8038-39090E3BB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8A9B7-91B7-464C-84BF-BD3C58206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993F8-0E6E-4607-88C8-4024788AA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F0E90-93A7-4AB0-9C9C-33AE9B05E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518DE-1AE0-4F69-8FB3-71AFF5CB7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296A9-EB6E-4DA5-8C96-2441BBC4B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418B-F7BE-4441-A995-3B2DE172B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0F51F-3D78-41A7-A0B4-25AEAA3BC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40EDD-7B90-4B96-8BCF-9FFC76D2C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DB587-E79E-4B5C-879B-BED13074B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B702-02ED-4F90-842D-9041751BE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52FBC-0CB6-4640-BE15-7CD9110A4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79481-A098-45FC-A2A1-74744D510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BFC79-737E-4915-83D0-E4E543016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6CF7B-9935-434A-912D-378AD994F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A4F7D-F37D-40BA-8654-512B9CB7B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C3DCD-8D32-461C-A072-93767B882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6B6B0-B2EA-4BB9-9F5C-E557E2432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50D64-DAE8-4387-BAC6-D7E501A671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E05F-3A89-47F1-9609-398792F95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17801-5B36-4951-B03B-87942F252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22CDD-DA62-4036-984D-C92E9AF838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8258D-0052-4B10-8032-6CC8C9758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0548-53C4-4821-A5B8-32EFD9BA5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2E664-181A-4157-ABF1-C6EFCCE6F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80396-FC93-4759-8CE1-7CC122963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1D347-F01B-474A-9D4E-6440FC81A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A08DC-26D7-4D98-AC8E-D725628661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E8D03-A49B-49D4-A010-35536217B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A26C-503E-4697-8487-1506DD27E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11877-F20B-42B0-A8FD-C15E7528D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2F172-3D74-43E3-850F-AEAD630F7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9DAF5-214B-4B33-8DF9-E2E8669C9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D6031-DCD0-40B0-AD63-18CFA0EAF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AE577-B9A1-488C-8128-57047D247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9F0F3-448F-49AB-95BB-EA3DDAB9E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31450-8818-4832-95CD-CF57558EA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07CF0-B2E9-4AA5-BCE4-B1C9FCE29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7BA4-DD4B-49D5-941A-FEA178B71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FDA4F-141D-4D20-826D-8A98D787E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7D3F-CBAE-40E5-A230-11CBF428F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4A60E-0670-4ABB-B51E-B239A99BE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51332-A49E-49F9-9A2A-06EAF2B0A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BFA97-1971-4494-99BB-16ECEDE96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FF82B-1789-4F18-8769-461C40E26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88666-65C1-4071-97E0-653EA31EE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16A54-5962-4FF8-AE81-13991C01A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F32B8-4C69-4AD0-A444-D1BB4940E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7CE0D-8259-4323-AEBF-828872B79B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E4277-D95A-46D2-A5E4-2B60FB648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9B087-C919-4B0F-8BFC-6B3251922F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A3179-5D67-4760-ABAE-FECE380EB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59FC5-C2AD-4C92-89A6-8614711CE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269DA-A138-4A80-BD3E-8C9E057A6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7992C-68BD-4E04-8F96-9E9B151C8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CA015-32B7-43E9-8861-67BD24D60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3EF1E-A008-446F-AA5E-6CAE14E067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97B21-3077-4B6B-8F9A-BBD580AA7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2D50-8F39-4CE6-ADFB-F2AF656CC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8E865-5F76-4F0A-A8D6-94194923A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69BEC-4093-4382-8FB8-62A632805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6767F-B742-4913-9C97-97D1A4A14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2FF6D-C8B5-41DC-8517-77F694687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02CF7-451E-4334-B170-BA6BEDFE9E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D60BE-144E-4519-B2B9-928E537CD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CCE9D-E341-4A59-A8A5-B2DA3A568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81703-5D69-4A09-8F23-D36CD5D60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AF630-A9A1-4292-A642-6D3BE5832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3CD3D-DF5E-46A7-AA19-FE7085A68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69F76-4B42-4E4D-8D9B-D4AB11BD5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00A6C-30F3-448D-8F9E-82B2B7676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8C0FA-00AD-47DC-A31B-6266560A3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C1D2B-95A4-435B-9B00-D581C6A8C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BB56A-B661-4299-85A4-206697474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BC44E-0595-458E-BB75-FCBB046784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CF879-03F2-4470-B5D2-9B923E663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1C7D6-0D78-4013-9B41-16BB3A525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8E36-E355-4959-B522-E7E93ABEB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801C7-340D-40F4-AC09-70AFC9038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6C93F-E803-4D8F-A47C-54D994648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6F7B6-F948-4AB4-A66B-A569F5F2F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523A6-F1E3-4B87-8690-27F84E629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4FCCE-0028-4457-B209-A9B34F245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C5EA4D-8B97-4570-85EA-AB5836B73D5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B2AD38-4668-4CC6-BB8C-9BAE2B4180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EDDD7D-77C7-4551-BFCC-4E0ABD7FE0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14FEEE-2ECF-4798-81A2-F06437E8A6E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E5F0B7-A1B5-428F-A8ED-408FD35874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34E2DF-61FF-46B1-A7FF-779912D9BF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651399-5977-441B-B2D1-8D86E4135F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8C4634-0FFB-40A9-8E91-16E322E2C4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5B6542-76C1-4DEB-BD91-A80C16687B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428736"/>
            <a:ext cx="7815290" cy="3084525"/>
          </a:xfrm>
        </p:spPr>
        <p:txBody>
          <a:bodyPr/>
          <a:lstStyle/>
          <a:p>
            <a:r>
              <a:rPr lang="ru-RU" sz="5400" dirty="0" smtClean="0"/>
              <a:t>Африка: </a:t>
            </a:r>
            <a:br>
              <a:rPr lang="ru-RU" sz="5400" dirty="0" smtClean="0"/>
            </a:br>
            <a:r>
              <a:rPr lang="ru-RU" sz="5400" dirty="0" err="1" smtClean="0"/>
              <a:t>місця</a:t>
            </a:r>
            <a:r>
              <a:rPr lang="ru-RU" sz="5400" dirty="0" smtClean="0"/>
              <a:t>, де </a:t>
            </a:r>
            <a:r>
              <a:rPr lang="ru-RU" sz="5400" dirty="0" err="1" smtClean="0"/>
              <a:t>туристів</a:t>
            </a:r>
            <a:r>
              <a:rPr lang="ru-RU" sz="5400" dirty="0" smtClean="0"/>
              <a:t> </a:t>
            </a:r>
            <a:r>
              <a:rPr lang="ru-RU" sz="5400" dirty="0" err="1" smtClean="0"/>
              <a:t>можуть</a:t>
            </a:r>
            <a:r>
              <a:rPr lang="ru-RU" sz="5400" dirty="0" smtClean="0"/>
              <a:t> </a:t>
            </a:r>
            <a:r>
              <a:rPr lang="ru-RU" sz="5400" dirty="0" err="1" smtClean="0"/>
              <a:t>з</a:t>
            </a:r>
            <a:r>
              <a:rPr lang="en-US" sz="5400" dirty="0" smtClean="0"/>
              <a:t>’</a:t>
            </a:r>
            <a:r>
              <a:rPr lang="uk-UA" sz="5400" dirty="0" smtClean="0"/>
              <a:t>їсти</a:t>
            </a:r>
            <a:endParaRPr lang="ru-RU" sz="5400" dirty="0"/>
          </a:p>
        </p:txBody>
      </p:sp>
      <p:pic>
        <p:nvPicPr>
          <p:cNvPr id="2054" name="Picture 6" descr="…&amp;Vcy; &amp;Acy;&amp;fcy;&amp;rcy;&amp;icy;&amp;kcy;&amp;iecy; &amp;dcy;&amp;ocy; &amp;scy;&amp;icy;&amp;khcy; &amp;pcy;&amp;ocy;&amp;rcy; &amp;scy;&amp;ucy;&amp;shchcy;&amp;iecy;&amp;scy;&amp;tcy;&amp;vcy;&amp;ucy;&amp;iecy;&amp;tcy; &amp;kcy;&amp;acy;&amp;ncy;&amp;ncy;&amp;icy;&amp;bcy;&amp;acy;&amp;lcy;&amp;icy;&amp;zcy;&amp;mcy;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429132"/>
            <a:ext cx="3127349" cy="229078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s0.tochka.net/travel/g_8688/img_10/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500594" cy="3143272"/>
          </a:xfrm>
          <a:prstGeom prst="rect">
            <a:avLst/>
          </a:prstGeom>
          <a:noFill/>
        </p:spPr>
      </p:pic>
      <p:pic>
        <p:nvPicPr>
          <p:cNvPr id="125956" name="Picture 4" descr="http://3.bp.blogspot.com/_LbzfUNQ0j9w/SuCb8uIGSAI/AAAAAAAACAQ/CkFcsDM60VY/s400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7"/>
            <a:ext cx="4286280" cy="3143273"/>
          </a:xfrm>
          <a:prstGeom prst="rect">
            <a:avLst/>
          </a:prstGeom>
          <a:noFill/>
        </p:spPr>
      </p:pic>
      <p:pic>
        <p:nvPicPr>
          <p:cNvPr id="125960" name="Picture 8" descr="http://media.audleytravel.com/-/media/Images/Home/Inspiration/Images%20of%20the%20week/hippo_fighting_luangwa_river_zambia.jpg?w=9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4276730" cy="3214710"/>
          </a:xfrm>
          <a:prstGeom prst="rect">
            <a:avLst/>
          </a:prstGeom>
          <a:noFill/>
        </p:spPr>
      </p:pic>
      <p:pic>
        <p:nvPicPr>
          <p:cNvPr id="125962" name="Picture 10" descr="http://www.djsphotography.co.uk/images/Africa/Hippo-Yawning-01.jpg"/>
          <p:cNvPicPr>
            <a:picLocks noChangeAspect="1" noChangeArrowheads="1"/>
          </p:cNvPicPr>
          <p:nvPr/>
        </p:nvPicPr>
        <p:blipFill>
          <a:blip r:embed="rId5"/>
          <a:srcRect l="7411"/>
          <a:stretch>
            <a:fillRect/>
          </a:stretch>
        </p:blipFill>
        <p:spPr bwMode="auto">
          <a:xfrm>
            <a:off x="142844" y="3500438"/>
            <a:ext cx="4497701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643966" cy="6126187"/>
          </a:xfrm>
        </p:spPr>
        <p:txBody>
          <a:bodyPr/>
          <a:lstStyle/>
          <a:p>
            <a:r>
              <a:rPr lang="ru-RU" sz="2400" dirty="0" smtClean="0"/>
              <a:t>На Чорному </a:t>
            </a:r>
            <a:r>
              <a:rPr lang="ru-RU" sz="2400" dirty="0" err="1" smtClean="0"/>
              <a:t>континенті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справді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трапляються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випадки</a:t>
            </a:r>
            <a:r>
              <a:rPr lang="ru-RU" sz="2400" dirty="0" smtClean="0"/>
              <a:t> </a:t>
            </a:r>
            <a:r>
              <a:rPr lang="ru-RU" sz="2400" dirty="0" err="1" smtClean="0"/>
              <a:t>канібалізму</a:t>
            </a:r>
            <a:r>
              <a:rPr lang="ru-RU" sz="2400" dirty="0" smtClean="0"/>
              <a:t>.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них  </a:t>
            </a:r>
            <a:r>
              <a:rPr lang="ru-RU" sz="2400" dirty="0" err="1" smtClean="0"/>
              <a:t>пов'язані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поїданням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людського</a:t>
            </a:r>
            <a:r>
              <a:rPr lang="ru-RU" sz="2400" dirty="0" smtClean="0"/>
              <a:t> м</a:t>
            </a:r>
            <a:r>
              <a:rPr lang="en-US" sz="2400" dirty="0" smtClean="0"/>
              <a:t>’</a:t>
            </a:r>
            <a:r>
              <a:rPr lang="uk-UA" sz="2400" dirty="0" smtClean="0"/>
              <a:t>яса </a:t>
            </a:r>
            <a:r>
              <a:rPr lang="ru-RU" sz="2400" dirty="0" err="1" smtClean="0"/>
              <a:t>виключно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ритуальною метою. </a:t>
            </a:r>
            <a:r>
              <a:rPr lang="ru-RU" sz="2400" dirty="0" err="1" smtClean="0"/>
              <a:t>Приміром</a:t>
            </a:r>
            <a:r>
              <a:rPr lang="ru-RU" sz="2400" dirty="0" smtClean="0"/>
              <a:t>, </a:t>
            </a:r>
            <a:r>
              <a:rPr lang="ru-RU" sz="2400" dirty="0" err="1" smtClean="0"/>
              <a:t>таке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буває</a:t>
            </a:r>
            <a:r>
              <a:rPr lang="ru-RU" sz="2400" dirty="0" smtClean="0"/>
              <a:t> в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регіонах</a:t>
            </a:r>
            <a:r>
              <a:rPr lang="ru-RU" sz="2400" dirty="0" smtClean="0"/>
              <a:t> </a:t>
            </a:r>
            <a:r>
              <a:rPr lang="ru-RU" sz="2400" dirty="0" err="1" smtClean="0"/>
              <a:t>Нігерії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Сьєрра-Леоне</a:t>
            </a:r>
            <a:r>
              <a:rPr lang="ru-RU" sz="2400" dirty="0" smtClean="0"/>
              <a:t>, </a:t>
            </a:r>
            <a:r>
              <a:rPr lang="ru-RU" sz="2400" dirty="0" err="1" smtClean="0"/>
              <a:t>Беніні</a:t>
            </a:r>
            <a:r>
              <a:rPr lang="ru-RU" sz="2400" dirty="0" smtClean="0"/>
              <a:t>, Того, ПАР.</a:t>
            </a:r>
            <a:endParaRPr lang="ru-RU" sz="2400" dirty="0"/>
          </a:p>
        </p:txBody>
      </p:sp>
      <p:pic>
        <p:nvPicPr>
          <p:cNvPr id="16386" name="Picture 2" descr="&amp;gcy;&amp;dcy;&amp;iecy; &amp;tcy;&amp;ucy;&amp;rcy;&amp;icy;&amp;scy;&amp;tcy;&amp;acy; &amp;mcy;&amp;ocy;&amp;gcy;&amp;ucy;&amp;tcy; &amp;scy;&amp;hardcy;&amp;iecy;&amp;scy;&amp;tcy;&amp;softcy; &amp;lcy;&amp;yucy;&amp;d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143248"/>
            <a:ext cx="5786478" cy="34718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tx2"/>
                </a:solidFill>
              </a:rPr>
              <a:t>Канібалізм</a:t>
            </a:r>
            <a:endParaRPr lang="ru-RU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52"/>
            <a:ext cx="8501090" cy="5983311"/>
          </a:xfrm>
        </p:spPr>
        <p:txBody>
          <a:bodyPr/>
          <a:lstStyle/>
          <a:p>
            <a:r>
              <a:rPr lang="ru-RU" sz="2350" dirty="0" smtClean="0"/>
              <a:t>А от </a:t>
            </a:r>
            <a:r>
              <a:rPr lang="ru-RU" sz="2350" dirty="0" err="1" smtClean="0"/>
              <a:t>інші</a:t>
            </a:r>
            <a:r>
              <a:rPr lang="ru-RU" sz="2350" dirty="0" smtClean="0"/>
              <a:t> </a:t>
            </a:r>
            <a:r>
              <a:rPr lang="ru-RU" sz="2350" dirty="0" err="1" smtClean="0"/>
              <a:t>канібали</a:t>
            </a:r>
            <a:r>
              <a:rPr lang="ru-RU" sz="2350" dirty="0" smtClean="0"/>
              <a:t> Африки просто </a:t>
            </a:r>
            <a:r>
              <a:rPr lang="ru-RU" sz="2350" dirty="0" err="1" smtClean="0"/>
              <a:t>воліють</a:t>
            </a:r>
            <a:r>
              <a:rPr lang="ru-RU" sz="2350" dirty="0" smtClean="0"/>
              <a:t> </a:t>
            </a:r>
            <a:r>
              <a:rPr lang="ru-RU" sz="2350" dirty="0" err="1" smtClean="0"/>
              <a:t>використовувати</a:t>
            </a:r>
            <a:r>
              <a:rPr lang="ru-RU" sz="2350" dirty="0" smtClean="0"/>
              <a:t> в </a:t>
            </a:r>
            <a:r>
              <a:rPr lang="ru-RU" sz="2350" dirty="0" err="1" smtClean="0"/>
              <a:t>їжу</a:t>
            </a:r>
            <a:r>
              <a:rPr lang="ru-RU" sz="2350" dirty="0" smtClean="0"/>
              <a:t> </a:t>
            </a:r>
            <a:r>
              <a:rPr lang="ru-RU" sz="2350" dirty="0" err="1" smtClean="0"/>
              <a:t>людське</a:t>
            </a:r>
            <a:r>
              <a:rPr lang="ru-RU" sz="2350" dirty="0" smtClean="0"/>
              <a:t> </a:t>
            </a:r>
            <a:r>
              <a:rPr lang="ru-RU" sz="2350" dirty="0" err="1" smtClean="0"/>
              <a:t>тіло</a:t>
            </a:r>
            <a:r>
              <a:rPr lang="ru-RU" sz="2350" dirty="0" smtClean="0"/>
              <a:t> через </a:t>
            </a:r>
            <a:r>
              <a:rPr lang="ru-RU" sz="2350" dirty="0" err="1" smtClean="0"/>
              <a:t>його</a:t>
            </a:r>
            <a:r>
              <a:rPr lang="ru-RU" sz="2350" dirty="0" smtClean="0"/>
              <a:t> </a:t>
            </a:r>
            <a:r>
              <a:rPr lang="ru-RU" sz="2350" dirty="0" err="1" smtClean="0"/>
              <a:t>надзвичайний</a:t>
            </a:r>
            <a:r>
              <a:rPr lang="ru-RU" sz="2350" dirty="0" smtClean="0"/>
              <a:t> смак </a:t>
            </a:r>
            <a:r>
              <a:rPr lang="ru-RU" sz="2350" dirty="0" err="1" smtClean="0"/>
              <a:t>і</a:t>
            </a:r>
            <a:r>
              <a:rPr lang="ru-RU" sz="2350" dirty="0" smtClean="0"/>
              <a:t> </a:t>
            </a:r>
            <a:r>
              <a:rPr lang="ru-RU" sz="2350" dirty="0" err="1" smtClean="0"/>
              <a:t>соковитість</a:t>
            </a:r>
            <a:r>
              <a:rPr lang="ru-RU" sz="2350" dirty="0" smtClean="0"/>
              <a:t>.</a:t>
            </a:r>
          </a:p>
          <a:p>
            <a:r>
              <a:rPr lang="ru-RU" sz="2350" dirty="0" err="1" smtClean="0"/>
              <a:t>Найбільшими</a:t>
            </a:r>
            <a:r>
              <a:rPr lang="ru-RU" sz="2350" dirty="0" smtClean="0"/>
              <a:t> </a:t>
            </a:r>
            <a:r>
              <a:rPr lang="ru-RU" sz="2350" dirty="0" err="1" smtClean="0"/>
              <a:t>ласощами</a:t>
            </a:r>
            <a:r>
              <a:rPr lang="ru-RU" sz="2350" dirty="0" smtClean="0"/>
              <a:t> </a:t>
            </a:r>
            <a:r>
              <a:rPr lang="ru-RU" sz="2350" dirty="0" err="1" smtClean="0"/>
              <a:t>вважаються</a:t>
            </a:r>
            <a:r>
              <a:rPr lang="ru-RU" sz="2350" dirty="0" smtClean="0"/>
              <a:t> </a:t>
            </a:r>
            <a:r>
              <a:rPr lang="ru-RU" sz="2350" dirty="0" err="1" smtClean="0"/>
              <a:t>пальці</a:t>
            </a:r>
            <a:r>
              <a:rPr lang="ru-RU" sz="2350" dirty="0" smtClean="0"/>
              <a:t> рук </a:t>
            </a:r>
            <a:r>
              <a:rPr lang="ru-RU" sz="2350" dirty="0" err="1" smtClean="0"/>
              <a:t>і</a:t>
            </a:r>
            <a:r>
              <a:rPr lang="ru-RU" sz="2350" dirty="0" smtClean="0"/>
              <a:t> </a:t>
            </a:r>
            <a:r>
              <a:rPr lang="ru-RU" sz="2350" dirty="0" err="1" smtClean="0"/>
              <a:t>ніг</a:t>
            </a:r>
            <a:r>
              <a:rPr lang="ru-RU" sz="2350" dirty="0" smtClean="0"/>
              <a:t>, а </a:t>
            </a:r>
            <a:r>
              <a:rPr lang="ru-RU" sz="2350" dirty="0" err="1" smtClean="0"/>
              <a:t>також</a:t>
            </a:r>
            <a:r>
              <a:rPr lang="ru-RU" sz="2350" dirty="0" smtClean="0"/>
              <a:t> </a:t>
            </a:r>
            <a:r>
              <a:rPr lang="ru-RU" sz="2350" dirty="0" err="1" smtClean="0"/>
              <a:t>долоні</a:t>
            </a:r>
            <a:r>
              <a:rPr lang="ru-RU" sz="2350" dirty="0" smtClean="0"/>
              <a:t>. </a:t>
            </a:r>
            <a:r>
              <a:rPr lang="ru-RU" sz="2350" dirty="0" err="1" smtClean="0"/>
              <a:t>Що</a:t>
            </a:r>
            <a:r>
              <a:rPr lang="ru-RU" sz="2350" dirty="0" smtClean="0"/>
              <a:t> </a:t>
            </a:r>
            <a:r>
              <a:rPr lang="ru-RU" sz="2350" dirty="0" err="1" smtClean="0"/>
              <a:t>найбільш</a:t>
            </a:r>
            <a:r>
              <a:rPr lang="ru-RU" sz="2350" dirty="0" smtClean="0"/>
              <a:t> </a:t>
            </a:r>
            <a:r>
              <a:rPr lang="ru-RU" sz="2350" dirty="0" err="1" smtClean="0"/>
              <a:t>сумно</a:t>
            </a:r>
            <a:r>
              <a:rPr lang="ru-RU" sz="2350" dirty="0" smtClean="0"/>
              <a:t>, </a:t>
            </a:r>
            <a:r>
              <a:rPr lang="ru-RU" sz="2350" dirty="0" err="1" smtClean="0"/>
              <a:t>здебільшого</a:t>
            </a:r>
            <a:r>
              <a:rPr lang="ru-RU" sz="2350" dirty="0" smtClean="0"/>
              <a:t> </a:t>
            </a:r>
            <a:r>
              <a:rPr lang="ru-RU" sz="2350" dirty="0" err="1" smtClean="0"/>
              <a:t>проконтролювати</a:t>
            </a:r>
            <a:r>
              <a:rPr lang="ru-RU" sz="2350" dirty="0" smtClean="0"/>
              <a:t> </a:t>
            </a:r>
            <a:r>
              <a:rPr lang="ru-RU" sz="2350" dirty="0" err="1" smtClean="0"/>
              <a:t>чи</a:t>
            </a:r>
            <a:r>
              <a:rPr lang="ru-RU" sz="2350" dirty="0" smtClean="0"/>
              <a:t> </a:t>
            </a:r>
            <a:r>
              <a:rPr lang="ru-RU" sz="2350" dirty="0" err="1" smtClean="0"/>
              <a:t>встежити</a:t>
            </a:r>
            <a:r>
              <a:rPr lang="ru-RU" sz="2350" dirty="0" smtClean="0"/>
              <a:t> за </a:t>
            </a:r>
            <a:r>
              <a:rPr lang="ru-RU" sz="2350" dirty="0" err="1" smtClean="0"/>
              <a:t>страхітливими</a:t>
            </a:r>
            <a:r>
              <a:rPr lang="ru-RU" sz="2350" dirty="0"/>
              <a:t> </a:t>
            </a:r>
            <a:r>
              <a:rPr lang="ru-RU" sz="2350" dirty="0" err="1" smtClean="0"/>
              <a:t>злочинами</a:t>
            </a:r>
            <a:r>
              <a:rPr lang="ru-RU" sz="2350" dirty="0" smtClean="0"/>
              <a:t> </a:t>
            </a:r>
            <a:r>
              <a:rPr lang="ru-RU" sz="2350" dirty="0" err="1" smtClean="0"/>
              <a:t>всіх</a:t>
            </a:r>
            <a:r>
              <a:rPr lang="ru-RU" sz="2350" dirty="0" smtClean="0"/>
              <a:t> </a:t>
            </a:r>
            <a:r>
              <a:rPr lang="ru-RU" sz="2350" dirty="0" err="1" smtClean="0"/>
              <a:t>аборигенів</a:t>
            </a:r>
            <a:r>
              <a:rPr lang="ru-RU" sz="2350" dirty="0" smtClean="0"/>
              <a:t>  Африки просто </a:t>
            </a:r>
            <a:r>
              <a:rPr lang="ru-RU" sz="2350" dirty="0" err="1" smtClean="0"/>
              <a:t>неможливо</a:t>
            </a:r>
            <a:r>
              <a:rPr lang="ru-RU" sz="2350" dirty="0" smtClean="0"/>
              <a:t>.  </a:t>
            </a:r>
          </a:p>
          <a:p>
            <a:endParaRPr lang="ru-RU" dirty="0"/>
          </a:p>
        </p:txBody>
      </p:sp>
      <p:pic>
        <p:nvPicPr>
          <p:cNvPr id="118786" name="Picture 2" descr="http://www.stihi.ru/pics/2010/01/23/49.jpg"/>
          <p:cNvPicPr>
            <a:picLocks noChangeAspect="1" noChangeArrowheads="1"/>
          </p:cNvPicPr>
          <p:nvPr/>
        </p:nvPicPr>
        <p:blipFill>
          <a:blip r:embed="rId2"/>
          <a:srcRect l="19029"/>
          <a:stretch>
            <a:fillRect/>
          </a:stretch>
        </p:blipFill>
        <p:spPr bwMode="auto">
          <a:xfrm>
            <a:off x="0" y="3357562"/>
            <a:ext cx="4770294" cy="3171545"/>
          </a:xfrm>
          <a:prstGeom prst="rect">
            <a:avLst/>
          </a:prstGeom>
          <a:noFill/>
        </p:spPr>
      </p:pic>
      <p:pic>
        <p:nvPicPr>
          <p:cNvPr id="118788" name="Picture 4" descr="&amp;Dcy;&amp;iecy; &amp;vcy;&amp;acy;&amp;scy; &amp;mcy;&amp;ocy;&amp;zhcy;&amp;ucy;&amp;tcy;&amp;softcy; &amp;zcy;'&amp;yicy;&amp;scy;&amp;tcy;&amp;icy; &amp;lcy;&amp;yucy;&amp;dcy;&amp;icy; - &amp;Fcy;&amp;rcy;&amp;acy;&amp;ncy;&amp;tscy;&amp;ucy;&amp;zcy;&amp;softcy;&amp;kcy;&amp;acy; &amp;Pcy;&amp;ocy;&amp;lcy;&amp;iukcy;&amp;ncy;&amp;iecy;&amp;zcy;&amp;iuk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4212609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&amp;Dcy;&amp;iecy; &amp;vcy;&amp;acy;&amp;scy; &amp;mcy;&amp;ocy;&amp;zhcy;&amp;ucy;&amp;tcy;&amp;softcy; &amp;zcy;'&amp;yicy;&amp;scy;&amp;tcy;&amp;icy; &amp;lcy;&amp;yucy;&amp;dcy;&amp;icy; - &amp;Fcy;&amp;rcy;&amp;acy;&amp;ncy;&amp;tscy;&amp;ucy;&amp;zcy;&amp;softcy;&amp;kcy;&amp;acy; &amp;Pcy;&amp;ocy;&amp;lcy;&amp;iukcy;&amp;ncy;&amp;iecy;&amp;zcy;&amp;iuk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143404" cy="3071834"/>
          </a:xfrm>
          <a:prstGeom prst="rect">
            <a:avLst/>
          </a:prstGeom>
          <a:noFill/>
        </p:spPr>
      </p:pic>
      <p:pic>
        <p:nvPicPr>
          <p:cNvPr id="119812" name="Picture 4" descr="&amp;Dcy;&amp;iecy; &amp;vcy;&amp;acy;&amp;scy; &amp;mcy;&amp;ocy;&amp;zhcy;&amp;ucy;&amp;tcy;&amp;softcy; &amp;zcy;'&amp;yicy;&amp;scy;&amp;tcy;&amp;icy; &amp;lcy;&amp;yucy;&amp;dcy;&amp;icy; - &amp;Fcy;&amp;rcy;&amp;acy;&amp;ncy;&amp;tscy;&amp;ucy;&amp;zcy;&amp;softcy;&amp;kcy;&amp;acy; &amp;Pcy;&amp;ocy;&amp;lcy;&amp;iukcy;&amp;ncy;&amp;iecy;&amp;zcy;&amp;iuk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52"/>
            <a:ext cx="4572032" cy="3107530"/>
          </a:xfrm>
          <a:prstGeom prst="rect">
            <a:avLst/>
          </a:prstGeom>
          <a:noFill/>
        </p:spPr>
      </p:pic>
      <p:pic>
        <p:nvPicPr>
          <p:cNvPr id="119814" name="Picture 6" descr="&amp;Dcy;&amp;iecy; &amp;vcy;&amp;acy;&amp;scy; &amp;mcy;&amp;ocy;&amp;zhcy;&amp;ucy;&amp;tcy;&amp;softcy; &amp;zcy;'&amp;yicy;&amp;scy;&amp;tcy;&amp;icy; &amp;lcy;&amp;yucy;&amp;dcy;&amp;icy; - &amp;Fcy;&amp;rcy;&amp;acy;&amp;ncy;&amp;tscy;&amp;ucy;&amp;zcy;&amp;softcy;&amp;kcy;&amp;acy; &amp;Pcy;&amp;ocy;&amp;lcy;&amp;iukcy;&amp;ncy;&amp;iecy;&amp;zcy;&amp;iuk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357561"/>
            <a:ext cx="4143404" cy="3107553"/>
          </a:xfrm>
          <a:prstGeom prst="rect">
            <a:avLst/>
          </a:prstGeom>
          <a:noFill/>
        </p:spPr>
      </p:pic>
      <p:pic>
        <p:nvPicPr>
          <p:cNvPr id="119816" name="Picture 8" descr="&amp;Dcy;&amp;iecy; &amp;vcy;&amp;acy;&amp;scy; &amp;mcy;&amp;ocy;&amp;zhcy;&amp;ucy;&amp;tcy;&amp;softcy; &amp;zcy;'&amp;yicy;&amp;scy;&amp;tcy;&amp;icy; &amp;lcy;&amp;yucy;&amp;dcy;&amp;icy; - &amp;Fcy;&amp;rcy;&amp;acy;&amp;ncy;&amp;tscy;&amp;ucy;&amp;zcy;&amp;softcy;&amp;kcy;&amp;acy; &amp;Pcy;&amp;ocy;&amp;lcy;&amp;iukcy;&amp;ncy;&amp;iecy;&amp;zcy;&amp;iukcy;&amp;y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3" y="3357562"/>
            <a:ext cx="4603417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501122" cy="607223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</a:t>
            </a:r>
            <a:r>
              <a:rPr lang="ru-RU" sz="1800" dirty="0" err="1" smtClean="0"/>
              <a:t>даний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ситуація</a:t>
            </a:r>
            <a:r>
              <a:rPr lang="ru-RU" sz="1800" dirty="0" smtClean="0"/>
              <a:t> в </a:t>
            </a:r>
            <a:r>
              <a:rPr lang="ru-RU" sz="1800" dirty="0" err="1" smtClean="0"/>
              <a:t>Південному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Судані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Центрально-Африканській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Республіці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підходить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відвідування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цих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</a:t>
            </a:r>
            <a:r>
              <a:rPr lang="ru-RU" sz="1800" dirty="0" smtClean="0"/>
              <a:t> туристами. </a:t>
            </a:r>
          </a:p>
          <a:p>
            <a:r>
              <a:rPr lang="ru-RU" sz="1800" dirty="0" smtClean="0"/>
              <a:t>При </a:t>
            </a:r>
            <a:r>
              <a:rPr lang="ru-RU" sz="1800" dirty="0" err="1" smtClean="0"/>
              <a:t>поїздках</a:t>
            </a:r>
            <a:r>
              <a:rPr lang="ru-RU" sz="1800" dirty="0" smtClean="0"/>
              <a:t> до </a:t>
            </a:r>
            <a:r>
              <a:rPr lang="ru-RU" sz="1800" dirty="0" err="1" smtClean="0"/>
              <a:t>Центральної</a:t>
            </a:r>
            <a:r>
              <a:rPr lang="ru-RU" sz="1800" dirty="0" smtClean="0"/>
              <a:t> Африки </a:t>
            </a:r>
            <a:r>
              <a:rPr lang="ru-RU" sz="1800" dirty="0" err="1" smtClean="0"/>
              <a:t>слід</a:t>
            </a:r>
            <a:r>
              <a:rPr lang="ru-RU" sz="1800" dirty="0" smtClean="0"/>
              <a:t> </a:t>
            </a:r>
            <a:r>
              <a:rPr lang="ru-RU" sz="1800" dirty="0" err="1" smtClean="0"/>
              <a:t>ретельно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зважувати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всі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можливі</a:t>
            </a:r>
            <a:r>
              <a:rPr lang="ru-RU" sz="1800" dirty="0" smtClean="0"/>
              <a:t> </a:t>
            </a:r>
            <a:r>
              <a:rPr lang="ru-RU" sz="1800" dirty="0" err="1" smtClean="0"/>
              <a:t>ризики</a:t>
            </a:r>
            <a:r>
              <a:rPr lang="ru-RU" sz="1800" dirty="0" smtClean="0"/>
              <a:t>, </a:t>
            </a:r>
            <a:r>
              <a:rPr lang="ru-RU" sz="1800" dirty="0" err="1" smtClean="0"/>
              <a:t>грунтуючись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наявній</a:t>
            </a:r>
            <a:r>
              <a:rPr lang="ru-RU" sz="1800" dirty="0" smtClean="0"/>
              <a:t> у ЗМІ </a:t>
            </a:r>
            <a:r>
              <a:rPr lang="ru-RU" sz="1800" dirty="0" err="1" smtClean="0"/>
              <a:t>інформації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ситуацію</a:t>
            </a:r>
            <a:r>
              <a:rPr lang="ru-RU" sz="1800" dirty="0" smtClean="0"/>
              <a:t> в </a:t>
            </a:r>
            <a:r>
              <a:rPr lang="ru-RU" sz="1800" dirty="0" err="1" smtClean="0"/>
              <a:t>даному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регіоні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Сьогодні</a:t>
            </a:r>
            <a:r>
              <a:rPr lang="ru-RU" sz="1800" dirty="0" smtClean="0"/>
              <a:t> там </a:t>
            </a:r>
            <a:r>
              <a:rPr lang="ru-RU" sz="1800" dirty="0" err="1" smtClean="0"/>
              <a:t>досі</a:t>
            </a:r>
            <a:r>
              <a:rPr lang="ru-RU" sz="1800" dirty="0" smtClean="0"/>
              <a:t> </a:t>
            </a:r>
            <a:r>
              <a:rPr lang="ru-RU" sz="1800" dirty="0" err="1" smtClean="0"/>
              <a:t>існує</a:t>
            </a:r>
            <a:r>
              <a:rPr lang="ru-RU" sz="1800" dirty="0" smtClean="0"/>
              <a:t> </a:t>
            </a:r>
            <a:r>
              <a:rPr lang="ru-RU" sz="1800" dirty="0" err="1" smtClean="0"/>
              <a:t>небезпека</a:t>
            </a:r>
            <a:r>
              <a:rPr lang="ru-RU" sz="1800" dirty="0" smtClean="0"/>
              <a:t> стати жертвою </a:t>
            </a:r>
            <a:r>
              <a:rPr lang="ru-RU" sz="1800" dirty="0" err="1" smtClean="0"/>
              <a:t>канібалів</a:t>
            </a:r>
            <a:r>
              <a:rPr lang="ru-RU" sz="1800" dirty="0" smtClean="0"/>
              <a:t>.</a:t>
            </a:r>
          </a:p>
        </p:txBody>
      </p:sp>
      <p:pic>
        <p:nvPicPr>
          <p:cNvPr id="120834" name="Picture 2" descr="&amp;Dcy;&amp;iecy; &amp;vcy;&amp;acy;&amp;scy; &amp;mcy;&amp;ocy;&amp;zhcy;&amp;ucy;&amp;tcy;&amp;softcy; &amp;zcy;'&amp;yicy;&amp;scy;&amp;tcy;&amp;icy; &amp;lcy;&amp;yucy;&amp;dcy;&amp;icy; - &amp;Fcy;&amp;rcy;&amp;acy;&amp;ncy;&amp;tscy;&amp;ucy;&amp;zcy;&amp;softcy;&amp;kcy;&amp;acy; &amp;Pcy;&amp;ocy;&amp;lcy;&amp;iukcy;&amp;ncy;&amp;iecy;&amp;zcy;&amp;iukcy;&amp;yacy;"/>
          <p:cNvPicPr>
            <a:picLocks noChangeAspect="1" noChangeArrowheads="1"/>
          </p:cNvPicPr>
          <p:nvPr/>
        </p:nvPicPr>
        <p:blipFill>
          <a:blip r:embed="rId2"/>
          <a:srcRect l="886"/>
          <a:stretch>
            <a:fillRect/>
          </a:stretch>
        </p:blipFill>
        <p:spPr bwMode="auto">
          <a:xfrm>
            <a:off x="142844" y="2428868"/>
            <a:ext cx="5357850" cy="3360580"/>
          </a:xfrm>
          <a:prstGeom prst="rect">
            <a:avLst/>
          </a:prstGeom>
          <a:noFill/>
        </p:spPr>
      </p:pic>
      <p:pic>
        <p:nvPicPr>
          <p:cNvPr id="120836" name="Picture 4" descr="&amp;Dcy;&amp;iecy; &amp;vcy;&amp;acy;&amp;scy; &amp;mcy;&amp;ocy;&amp;zhcy;&amp;ucy;&amp;tcy;&amp;softcy; &amp;zcy;'&amp;yicy;&amp;scy;&amp;tcy;&amp;icy; &amp;lcy;&amp;yucy;&amp;dcy;&amp;icy; - &amp;Fcy;&amp;rcy;&amp;acy;&amp;ncy;&amp;tscy;&amp;ucy;&amp;zcy;&amp;softcy;&amp;kcy;&amp;acy; &amp;Pcy;&amp;ocy;&amp;lcy;&amp;iukcy;&amp;ncy;&amp;iecy;&amp;zcy;&amp;iuk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3115"/>
            <a:ext cx="3429024" cy="2145707"/>
          </a:xfrm>
          <a:prstGeom prst="rect">
            <a:avLst/>
          </a:prstGeom>
          <a:noFill/>
        </p:spPr>
      </p:pic>
      <p:pic>
        <p:nvPicPr>
          <p:cNvPr id="120838" name="Picture 6" descr="&amp;Dcy;&amp;iecy; &amp;vcy;&amp;acy;&amp;scy; &amp;mcy;&amp;ocy;&amp;zhcy;&amp;ucy;&amp;tcy;&amp;softcy; &amp;zcy;'&amp;yicy;&amp;scy;&amp;tcy;&amp;icy; &amp;lcy;&amp;yucy;&amp;dcy;&amp;icy; - &amp;Fcy;&amp;rcy;&amp;acy;&amp;ncy;&amp;tscy;&amp;ucy;&amp;zcy;&amp;softcy;&amp;kcy;&amp;acy; &amp;Pcy;&amp;ocy;&amp;lcy;&amp;iukcy;&amp;ncy;&amp;iecy;&amp;zcy;&amp;iuk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381358"/>
            <a:ext cx="3429024" cy="228780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8572528" cy="5983311"/>
          </a:xfrm>
        </p:spPr>
        <p:txBody>
          <a:bodyPr/>
          <a:lstStyle/>
          <a:p>
            <a:r>
              <a:rPr lang="ru-RU" sz="2000" dirty="0" smtClean="0"/>
              <a:t>Справа в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у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африканських</a:t>
            </a:r>
            <a:r>
              <a:rPr lang="ru-RU" sz="2000" dirty="0" smtClean="0"/>
              <a:t> племен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поїдати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</a:t>
            </a:r>
            <a:r>
              <a:rPr lang="ru-RU" sz="2000" dirty="0" err="1" smtClean="0"/>
              <a:t>ворогів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одноплемінників</a:t>
            </a:r>
            <a:r>
              <a:rPr lang="ru-RU" sz="2000" dirty="0" smtClean="0"/>
              <a:t>. 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боротися</a:t>
            </a:r>
            <a:r>
              <a:rPr lang="ru-RU" sz="2000" dirty="0" smtClean="0"/>
              <a:t> складно. Треба </a:t>
            </a:r>
            <a:r>
              <a:rPr lang="ru-RU" sz="2000" dirty="0" err="1" smtClean="0"/>
              <a:t>пам'ятати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ці</a:t>
            </a:r>
            <a:r>
              <a:rPr lang="ru-RU" sz="2000" dirty="0" smtClean="0"/>
              <a:t> племена </a:t>
            </a:r>
            <a:r>
              <a:rPr lang="ru-RU" sz="2000" dirty="0" err="1" smtClean="0"/>
              <a:t>живуть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своїми</a:t>
            </a:r>
            <a:r>
              <a:rPr lang="ru-RU" sz="2000" dirty="0" smtClean="0"/>
              <a:t> законами,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контролювати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err="1" smtClean="0"/>
              <a:t>Якщо</a:t>
            </a:r>
            <a:r>
              <a:rPr lang="ru-RU" sz="2000" dirty="0" smtClean="0"/>
              <a:t> туристу </a:t>
            </a:r>
            <a:r>
              <a:rPr lang="ru-RU" sz="2000" dirty="0" err="1" smtClean="0"/>
              <a:t>захочеться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екзотики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, 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поїхати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подивитися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живуть</a:t>
            </a:r>
            <a:r>
              <a:rPr lang="ru-RU" sz="2000" dirty="0" smtClean="0"/>
              <a:t> племена. Але в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випадку</a:t>
            </a:r>
            <a:r>
              <a:rPr lang="ru-RU" sz="2000" dirty="0" smtClean="0"/>
              <a:t> </a:t>
            </a:r>
            <a:r>
              <a:rPr lang="ru-RU" sz="2000" dirty="0" err="1" smtClean="0"/>
              <a:t>ніхто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гарантує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безпеку</a:t>
            </a:r>
            <a:r>
              <a:rPr lang="ru-RU" sz="2000" dirty="0" smtClean="0"/>
              <a:t>. Тому, </a:t>
            </a:r>
            <a:r>
              <a:rPr lang="ru-RU" sz="2000" dirty="0" err="1" smtClean="0"/>
              <a:t>відвідуючи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експерт</a:t>
            </a:r>
            <a:r>
              <a:rPr lang="ru-RU" sz="2000" dirty="0" smtClean="0"/>
              <a:t> не </a:t>
            </a:r>
            <a:r>
              <a:rPr lang="ru-RU" sz="2000" dirty="0" err="1" smtClean="0"/>
              <a:t>радить</a:t>
            </a:r>
            <a:r>
              <a:rPr lang="ru-RU" sz="2000" dirty="0" smtClean="0"/>
              <a:t> туристам </a:t>
            </a:r>
            <a:r>
              <a:rPr lang="ru-RU" sz="2000" dirty="0" err="1" smtClean="0"/>
              <a:t>відхилятися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маршрутів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121858" name="Picture 2" descr="&amp;Dcy;&amp;iecy; &amp;vcy;&amp;acy;&amp;scy; &amp;mcy;&amp;ocy;&amp;zhcy;&amp;ucy;&amp;tcy;&amp;softcy; &amp;zcy;'&amp;yicy;&amp;scy;&amp;tcy;&amp;icy; &amp;lcy;&amp;yucy;&amp;dcy;&amp;icy; - &amp;Fcy;&amp;rcy;&amp;acy;&amp;ncy;&amp;tscy;&amp;ucy;&amp;zcy;&amp;softcy;&amp;kcy;&amp;acy; &amp;Pcy;&amp;ocy;&amp;lcy;&amp;iukcy;&amp;ncy;&amp;iecy;&amp;zcy;&amp;iuk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4643470" cy="3040022"/>
          </a:xfrm>
          <a:prstGeom prst="rect">
            <a:avLst/>
          </a:prstGeom>
          <a:noFill/>
        </p:spPr>
      </p:pic>
      <p:pic>
        <p:nvPicPr>
          <p:cNvPr id="121860" name="Picture 4" descr="&amp;Dcy;&amp;iecy; &amp;vcy;&amp;acy;&amp;scy; &amp;mcy;&amp;ocy;&amp;zhcy;&amp;ucy;&amp;tcy;&amp;softcy; &amp;zcy;'&amp;yicy;&amp;scy;&amp;tcy;&amp;icy; &amp;lcy;&amp;yucy;&amp;dcy;&amp;icy; - &amp;Fcy;&amp;rcy;&amp;acy;&amp;ncy;&amp;tscy;&amp;ucy;&amp;zcy;&amp;softcy;&amp;kcy;&amp;acy; &amp;Pcy;&amp;ocy;&amp;lcy;&amp;iukcy;&amp;ncy;&amp;iecy;&amp;zcy;&amp;iukcy;&amp;yacy;"/>
          <p:cNvPicPr>
            <a:picLocks noChangeAspect="1" noChangeArrowheads="1"/>
          </p:cNvPicPr>
          <p:nvPr/>
        </p:nvPicPr>
        <p:blipFill>
          <a:blip r:embed="rId3"/>
          <a:srcRect t="1224" r="4872" b="2449"/>
          <a:stretch>
            <a:fillRect/>
          </a:stretch>
        </p:blipFill>
        <p:spPr bwMode="auto">
          <a:xfrm>
            <a:off x="4857752" y="3571876"/>
            <a:ext cx="4138053" cy="30313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1143008"/>
          </a:xfrm>
        </p:spPr>
        <p:txBody>
          <a:bodyPr/>
          <a:lstStyle/>
          <a:p>
            <a:r>
              <a:rPr lang="uk-UA" dirty="0" smtClean="0"/>
              <a:t>Крім канібалів, у Африці можна зустріти і диких звірів, що дуже небезпечно. </a:t>
            </a:r>
            <a:endParaRPr lang="ru-RU" dirty="0"/>
          </a:p>
        </p:txBody>
      </p:sp>
      <p:pic>
        <p:nvPicPr>
          <p:cNvPr id="122882" name="Picture 2" descr="http://shkolazhizni.ru/img/content/i103/103904_or.jpg"/>
          <p:cNvPicPr>
            <a:picLocks noChangeAspect="1" noChangeArrowheads="1"/>
          </p:cNvPicPr>
          <p:nvPr/>
        </p:nvPicPr>
        <p:blipFill>
          <a:blip r:embed="rId2"/>
          <a:srcRect l="13287"/>
          <a:stretch>
            <a:fillRect/>
          </a:stretch>
        </p:blipFill>
        <p:spPr bwMode="auto">
          <a:xfrm>
            <a:off x="0" y="1500174"/>
            <a:ext cx="3051051" cy="2357454"/>
          </a:xfrm>
          <a:prstGeom prst="rect">
            <a:avLst/>
          </a:prstGeom>
          <a:noFill/>
        </p:spPr>
      </p:pic>
      <p:pic>
        <p:nvPicPr>
          <p:cNvPr id="122884" name="Picture 4" descr="http://www.kuda.ua/lenta/wp-content/images/2011/07/15/SmitOlga__MG_3655.jpg"/>
          <p:cNvPicPr>
            <a:picLocks noChangeAspect="1" noChangeArrowheads="1"/>
          </p:cNvPicPr>
          <p:nvPr/>
        </p:nvPicPr>
        <p:blipFill>
          <a:blip r:embed="rId3"/>
          <a:srcRect r="13228"/>
          <a:stretch>
            <a:fillRect/>
          </a:stretch>
        </p:blipFill>
        <p:spPr bwMode="auto">
          <a:xfrm>
            <a:off x="5929322" y="1500174"/>
            <a:ext cx="3068454" cy="2357453"/>
          </a:xfrm>
          <a:prstGeom prst="rect">
            <a:avLst/>
          </a:prstGeom>
          <a:noFill/>
        </p:spPr>
      </p:pic>
      <p:pic>
        <p:nvPicPr>
          <p:cNvPr id="122886" name="Picture 6" descr="http://www.africa.org.ua/images/an_leopa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643050"/>
            <a:ext cx="2666998" cy="2000249"/>
          </a:xfrm>
          <a:prstGeom prst="rect">
            <a:avLst/>
          </a:prstGeom>
          <a:noFill/>
        </p:spPr>
      </p:pic>
      <p:pic>
        <p:nvPicPr>
          <p:cNvPr id="122888" name="Picture 8" descr="http://img1.liveinternet.ru/images/attach/c/2/71/855/71855927_b43319.jpg"/>
          <p:cNvPicPr>
            <a:picLocks noChangeAspect="1" noChangeArrowheads="1"/>
          </p:cNvPicPr>
          <p:nvPr/>
        </p:nvPicPr>
        <p:blipFill>
          <a:blip r:embed="rId5"/>
          <a:srcRect l="4326" r="5948"/>
          <a:stretch>
            <a:fillRect/>
          </a:stretch>
        </p:blipFill>
        <p:spPr bwMode="auto">
          <a:xfrm>
            <a:off x="3071802" y="4429132"/>
            <a:ext cx="2714644" cy="2000264"/>
          </a:xfrm>
          <a:prstGeom prst="rect">
            <a:avLst/>
          </a:prstGeom>
          <a:noFill/>
        </p:spPr>
      </p:pic>
      <p:pic>
        <p:nvPicPr>
          <p:cNvPr id="122890" name="Picture 10" descr="http://vipoboi.com/uploads/wallpapers/2009/11/25/621/thumb_big_normal_84974097c3e93258423916fa699a0f6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4818"/>
            <a:ext cx="3000363" cy="2250273"/>
          </a:xfrm>
          <a:prstGeom prst="rect">
            <a:avLst/>
          </a:prstGeom>
          <a:noFill/>
        </p:spPr>
      </p:pic>
      <p:pic>
        <p:nvPicPr>
          <p:cNvPr id="122892" name="Picture 12" descr="&amp;Dcy;&amp;icy;&amp;kcy;&amp;icy;&amp;iecy; &amp;zhcy;&amp;icy;&amp;vcy;&amp;ocy;&amp;tcy;&amp;ncy;&amp;ycy;&amp;iecy; Patrick Bouqu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3380" y="4266829"/>
            <a:ext cx="3250621" cy="216256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en-US" sz="4000" b="1" dirty="0" smtClean="0"/>
              <a:t>Serengeti National Park, </a:t>
            </a:r>
            <a:r>
              <a:rPr lang="ru-RU" sz="4000" b="1" dirty="0" err="1" smtClean="0"/>
              <a:t>Танзанія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3"/>
            <a:ext cx="8643966" cy="328614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Африканське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сафарі</a:t>
            </a:r>
            <a:r>
              <a:rPr lang="ru-RU" sz="1600" dirty="0" smtClean="0"/>
              <a:t> у знаменитому </a:t>
            </a:r>
            <a:r>
              <a:rPr lang="en-US" sz="1600" dirty="0" smtClean="0"/>
              <a:t>Serengeti National Park </a:t>
            </a:r>
            <a:r>
              <a:rPr lang="ru-RU" sz="1600" dirty="0" err="1" smtClean="0"/>
              <a:t>хоч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цікава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розвага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, </a:t>
            </a:r>
            <a:r>
              <a:rPr lang="ru-RU" sz="1600" dirty="0" err="1" smtClean="0"/>
              <a:t>водночас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небезпечне</a:t>
            </a:r>
            <a:r>
              <a:rPr lang="ru-RU" sz="1600" dirty="0" smtClean="0"/>
              <a:t>. З1990 року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600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 стали жертвами </a:t>
            </a:r>
            <a:r>
              <a:rPr lang="ru-RU" sz="1600" dirty="0" err="1" smtClean="0"/>
              <a:t>кровожерливих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левів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І </a:t>
            </a:r>
            <a:r>
              <a:rPr lang="ru-RU" sz="1600" dirty="0" err="1" smtClean="0"/>
              <a:t>хоча</a:t>
            </a:r>
            <a:r>
              <a:rPr lang="ru-RU" sz="1600" dirty="0" smtClean="0"/>
              <a:t> "</a:t>
            </a:r>
            <a:r>
              <a:rPr lang="ru-RU" sz="1600" dirty="0" err="1" smtClean="0"/>
              <a:t>злочинці</a:t>
            </a:r>
            <a:r>
              <a:rPr lang="ru-RU" sz="1600" dirty="0" smtClean="0"/>
              <a:t>" </a:t>
            </a:r>
            <a:r>
              <a:rPr lang="ru-RU" sz="1600" dirty="0" err="1" smtClean="0"/>
              <a:t>відомі</a:t>
            </a:r>
            <a:r>
              <a:rPr lang="ru-RU" sz="1600" dirty="0" smtClean="0"/>
              <a:t>, </a:t>
            </a:r>
            <a:r>
              <a:rPr lang="ru-RU" sz="1600" dirty="0" err="1" smtClean="0"/>
              <a:t>нічого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ця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інформація</a:t>
            </a:r>
            <a:r>
              <a:rPr lang="ru-RU" sz="1600" dirty="0" smtClean="0"/>
              <a:t> туристу не </a:t>
            </a:r>
            <a:r>
              <a:rPr lang="ru-RU" sz="1600" dirty="0" err="1" smtClean="0"/>
              <a:t>дає</a:t>
            </a:r>
            <a:r>
              <a:rPr lang="ru-RU" sz="1600" dirty="0" smtClean="0"/>
              <a:t>. </a:t>
            </a:r>
            <a:r>
              <a:rPr lang="ru-RU" sz="1600" dirty="0" err="1" smtClean="0"/>
              <a:t>Адже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розуміють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мандрівники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екскурсіях</a:t>
            </a:r>
            <a:r>
              <a:rPr lang="ru-RU" sz="1600" dirty="0" smtClean="0"/>
              <a:t> у </a:t>
            </a:r>
            <a:r>
              <a:rPr lang="ru-RU" sz="1600" dirty="0" err="1" smtClean="0"/>
              <a:t>подібні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заповідники</a:t>
            </a:r>
            <a:r>
              <a:rPr lang="ru-RU" sz="1600" dirty="0" smtClean="0"/>
              <a:t> треба </a:t>
            </a:r>
            <a:r>
              <a:rPr lang="ru-RU" sz="1600" dirty="0" err="1" smtClean="0"/>
              <a:t>неухильно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дотримуватися</a:t>
            </a:r>
            <a:r>
              <a:rPr lang="ru-RU" sz="1600" dirty="0" smtClean="0"/>
              <a:t> правил </a:t>
            </a:r>
            <a:r>
              <a:rPr lang="ru-RU" sz="1600" dirty="0" err="1" smtClean="0"/>
              <a:t>поведінки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вимог</a:t>
            </a:r>
            <a:r>
              <a:rPr lang="ru-RU" sz="1600" dirty="0" smtClean="0"/>
              <a:t> </a:t>
            </a:r>
            <a:r>
              <a:rPr lang="ru-RU" sz="1600" dirty="0" err="1" smtClean="0"/>
              <a:t>гіда</a:t>
            </a:r>
            <a:r>
              <a:rPr lang="ru-RU" sz="1600" dirty="0" smtClean="0"/>
              <a:t>. Але </a:t>
            </a:r>
            <a:r>
              <a:rPr lang="ru-RU" sz="1600" dirty="0" err="1" smtClean="0"/>
              <a:t>природна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допитливість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принцип "</a:t>
            </a:r>
            <a:r>
              <a:rPr lang="ru-RU" sz="1600" dirty="0" err="1" smtClean="0"/>
              <a:t>нікому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вірю</a:t>
            </a:r>
            <a:r>
              <a:rPr lang="ru-RU" sz="1600" dirty="0" smtClean="0"/>
              <a:t> - </a:t>
            </a:r>
            <a:r>
              <a:rPr lang="ru-RU" sz="1600" dirty="0" err="1" smtClean="0"/>
              <a:t>перевірю</a:t>
            </a:r>
            <a:r>
              <a:rPr lang="ru-RU" sz="1600" dirty="0" smtClean="0"/>
              <a:t> сам" часто </a:t>
            </a:r>
            <a:r>
              <a:rPr lang="ru-RU" sz="1600" dirty="0" err="1" smtClean="0"/>
              <a:t>беруть</a:t>
            </a:r>
            <a:r>
              <a:rPr lang="ru-RU" sz="1600" dirty="0" smtClean="0"/>
              <a:t> гору над аргументами </a:t>
            </a:r>
            <a:r>
              <a:rPr lang="ru-RU" sz="1600" dirty="0" err="1" smtClean="0"/>
              <a:t>розуму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Туристам </a:t>
            </a:r>
            <a:r>
              <a:rPr lang="ru-RU" sz="1600" dirty="0" err="1" smtClean="0"/>
              <a:t>завжди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радять</a:t>
            </a:r>
            <a:r>
              <a:rPr lang="ru-RU" sz="1600" dirty="0" smtClean="0"/>
              <a:t> не </a:t>
            </a:r>
            <a:r>
              <a:rPr lang="ru-RU" sz="1600" dirty="0" err="1" smtClean="0"/>
              <a:t>уподібнюватися</a:t>
            </a:r>
            <a:r>
              <a:rPr lang="ru-RU" sz="1600" dirty="0" smtClean="0"/>
              <a:t> таким </a:t>
            </a:r>
            <a:r>
              <a:rPr lang="ru-RU" sz="1600" dirty="0" err="1" smtClean="0"/>
              <a:t>сміливцям</a:t>
            </a:r>
            <a:r>
              <a:rPr lang="ru-RU" sz="1600" dirty="0" smtClean="0"/>
              <a:t>, а просто </a:t>
            </a:r>
            <a:r>
              <a:rPr lang="ru-RU" sz="1600" dirty="0" err="1" smtClean="0"/>
              <a:t>насолоджуватися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унікальною</a:t>
            </a:r>
            <a:r>
              <a:rPr lang="ru-RU" sz="1600" dirty="0" smtClean="0"/>
              <a:t> природою </a:t>
            </a:r>
            <a:r>
              <a:rPr lang="ru-RU" sz="1600" dirty="0" err="1" smtClean="0"/>
              <a:t>Танзанії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багатим</a:t>
            </a:r>
            <a:r>
              <a:rPr lang="ru-RU" sz="1600" dirty="0" smtClean="0"/>
              <a:t> </a:t>
            </a:r>
            <a:r>
              <a:rPr lang="ru-RU" sz="1600" dirty="0" err="1" smtClean="0"/>
              <a:t>тваринним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світом</a:t>
            </a:r>
            <a:r>
              <a:rPr lang="ru-RU" sz="1600" dirty="0" smtClean="0"/>
              <a:t> парку </a:t>
            </a:r>
            <a:r>
              <a:rPr lang="ru-RU" sz="1600" dirty="0" err="1" smtClean="0"/>
              <a:t>Серенгеті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безпечній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відстані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23906" name="Picture 2" descr="&amp;Ncy;&amp;iecy;&amp;bcy;&amp;iecy;&amp;zcy;&amp;pcy;&amp;iecy;&amp;chcy;&amp;ncy;&amp;iukcy; &amp;mcy;&amp;iukcy;&amp;scy;&amp;tscy;&amp;yacy;. Churchill, &amp;Kcy;&amp;acy;&amp;ncy;&amp;acy;&amp;d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96755"/>
            <a:ext cx="4071966" cy="2723128"/>
          </a:xfrm>
          <a:prstGeom prst="rect">
            <a:avLst/>
          </a:prstGeom>
          <a:noFill/>
        </p:spPr>
      </p:pic>
      <p:pic>
        <p:nvPicPr>
          <p:cNvPr id="123908" name="Picture 4" descr="&amp;Ncy;&amp;iecy;&amp;bcy;&amp;iecy;&amp;zcy;&amp;pcy;&amp;iecy;&amp;chcy;&amp;ncy;&amp;iukcy; &amp;mcy;&amp;iukcy;&amp;scy;&amp;tscy;&amp;yacy;. Churchill, &amp;Kcy;&amp;acy;&amp;ncy;&amp;acy;&amp;d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5"/>
            <a:ext cx="435771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en-US" sz="3800" b="1" dirty="0" smtClean="0"/>
              <a:t>South</a:t>
            </a:r>
            <a:r>
              <a:rPr lang="uk-UA" sz="3800" b="1" dirty="0" smtClean="0"/>
              <a:t> </a:t>
            </a:r>
            <a:r>
              <a:rPr lang="en-US" sz="3800" b="1" dirty="0" smtClean="0"/>
              <a:t>Luangwa National Park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Замбія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643966" cy="4525963"/>
          </a:xfrm>
        </p:spPr>
        <p:txBody>
          <a:bodyPr/>
          <a:lstStyle/>
          <a:p>
            <a:r>
              <a:rPr lang="ru-RU" sz="1800" dirty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масовій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культурі</a:t>
            </a:r>
            <a:r>
              <a:rPr lang="ru-RU" sz="1800" dirty="0" smtClean="0"/>
              <a:t> </a:t>
            </a:r>
            <a:r>
              <a:rPr lang="ru-RU" sz="1800" dirty="0" err="1" smtClean="0"/>
              <a:t>гіпопотам</a:t>
            </a:r>
            <a:r>
              <a:rPr lang="ru-RU" sz="1800" dirty="0" smtClean="0"/>
              <a:t> - добродушна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трохи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незграбна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тварина</a:t>
            </a:r>
            <a:r>
              <a:rPr lang="ru-RU" sz="1800" dirty="0" smtClean="0"/>
              <a:t>. </a:t>
            </a:r>
            <a:r>
              <a:rPr lang="ru-RU" sz="1800" dirty="0" err="1" smtClean="0"/>
              <a:t>Насправді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зовсім</a:t>
            </a:r>
            <a:r>
              <a:rPr lang="ru-RU" sz="1800" dirty="0" smtClean="0"/>
              <a:t> не так.</a:t>
            </a:r>
          </a:p>
          <a:p>
            <a:r>
              <a:rPr lang="ru-RU" sz="1800" dirty="0" err="1" smtClean="0"/>
              <a:t>Саме</a:t>
            </a:r>
            <a:r>
              <a:rPr lang="ru-RU" sz="1800" dirty="0" smtClean="0"/>
              <a:t> </a:t>
            </a:r>
            <a:r>
              <a:rPr lang="ru-RU" sz="1800" dirty="0" err="1" smtClean="0"/>
              <a:t>гіпопотам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підозрюваним</a:t>
            </a:r>
            <a:r>
              <a:rPr lang="ru-RU" sz="1800" dirty="0" smtClean="0"/>
              <a:t> у </a:t>
            </a:r>
            <a:r>
              <a:rPr lang="ru-RU" sz="1800" dirty="0" err="1" smtClean="0"/>
              <a:t>найбільшій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вбивств</a:t>
            </a:r>
            <a:r>
              <a:rPr lang="ru-RU" sz="1800" dirty="0" smtClean="0"/>
              <a:t> людей -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100-150 </a:t>
            </a:r>
            <a:r>
              <a:rPr lang="ru-RU" sz="1800" dirty="0" err="1" smtClean="0"/>
              <a:t>осіб</a:t>
            </a:r>
            <a:r>
              <a:rPr lang="ru-RU" sz="1800" dirty="0" smtClean="0"/>
              <a:t> за </a:t>
            </a:r>
            <a:r>
              <a:rPr lang="ru-RU" sz="1800" dirty="0" err="1" smtClean="0"/>
              <a:t>рік</a:t>
            </a:r>
            <a:r>
              <a:rPr lang="ru-RU" sz="1800" dirty="0" smtClean="0"/>
              <a:t> </a:t>
            </a:r>
            <a:r>
              <a:rPr lang="ru-RU" sz="1800" dirty="0" err="1" smtClean="0"/>
              <a:t>гине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зустрічі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«</a:t>
            </a:r>
            <a:r>
              <a:rPr lang="ru-RU" sz="1800" dirty="0" err="1" smtClean="0"/>
              <a:t>милим</a:t>
            </a:r>
            <a:r>
              <a:rPr lang="ru-RU" sz="1800" dirty="0" smtClean="0"/>
              <a:t> </a:t>
            </a:r>
            <a:r>
              <a:rPr lang="ru-RU" sz="1800" dirty="0" err="1" smtClean="0"/>
              <a:t>гіпопотамчиком</a:t>
            </a:r>
            <a:r>
              <a:rPr lang="ru-RU" sz="1800" dirty="0" smtClean="0"/>
              <a:t>". Про </a:t>
            </a:r>
            <a:r>
              <a:rPr lang="ru-RU" sz="1800" dirty="0" err="1" smtClean="0"/>
              <a:t>це</a:t>
            </a:r>
            <a:r>
              <a:rPr lang="ru-RU" sz="1800" dirty="0" smtClean="0"/>
              <a:t> вам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розповісти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працівники</a:t>
            </a:r>
            <a:r>
              <a:rPr lang="ru-RU" sz="1800" dirty="0" smtClean="0"/>
              <a:t> </a:t>
            </a:r>
            <a:r>
              <a:rPr lang="en-US" sz="1800" dirty="0" smtClean="0"/>
              <a:t>South Luangwa National Park </a:t>
            </a:r>
            <a:r>
              <a:rPr lang="ru-RU" sz="1800" dirty="0" smtClean="0"/>
              <a:t>у </a:t>
            </a:r>
            <a:r>
              <a:rPr lang="ru-RU" sz="1800" dirty="0" err="1" smtClean="0"/>
              <a:t>Замбії</a:t>
            </a:r>
            <a:r>
              <a:rPr lang="ru-RU" sz="1800" dirty="0" smtClean="0"/>
              <a:t>. Тут </a:t>
            </a:r>
            <a:r>
              <a:rPr lang="ru-RU" sz="1800" dirty="0" err="1" smtClean="0"/>
              <a:t>щороку</a:t>
            </a:r>
            <a:r>
              <a:rPr lang="ru-RU" sz="1800" dirty="0" smtClean="0"/>
              <a:t> </a:t>
            </a:r>
            <a:r>
              <a:rPr lang="ru-RU" sz="1800" dirty="0" err="1" smtClean="0"/>
              <a:t>вздовж</a:t>
            </a:r>
            <a:r>
              <a:rPr lang="ru-RU" sz="1800" dirty="0" smtClean="0"/>
              <a:t> </a:t>
            </a:r>
            <a:r>
              <a:rPr lang="ru-RU" sz="1800" dirty="0" err="1" smtClean="0"/>
              <a:t>річки</a:t>
            </a:r>
            <a:r>
              <a:rPr lang="ru-RU" sz="1800" dirty="0" smtClean="0"/>
              <a:t> </a:t>
            </a:r>
            <a:r>
              <a:rPr lang="ru-RU" sz="1800" dirty="0" err="1" smtClean="0"/>
              <a:t>Луангва</a:t>
            </a:r>
            <a:r>
              <a:rPr lang="ru-RU" sz="1800" dirty="0" smtClean="0"/>
              <a:t> </a:t>
            </a:r>
            <a:r>
              <a:rPr lang="ru-RU" sz="1800" dirty="0" err="1" smtClean="0"/>
              <a:t>збираються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цілі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групи</a:t>
            </a:r>
            <a:r>
              <a:rPr lang="ru-RU" sz="1800" dirty="0" smtClean="0"/>
              <a:t> (до 60 </a:t>
            </a:r>
            <a:r>
              <a:rPr lang="ru-RU" sz="1800" dirty="0" err="1" smtClean="0"/>
              <a:t>особин</a:t>
            </a:r>
            <a:r>
              <a:rPr lang="ru-RU" sz="1800" dirty="0" smtClean="0"/>
              <a:t>) </a:t>
            </a:r>
            <a:r>
              <a:rPr lang="ru-RU" sz="1800" dirty="0" err="1" smtClean="0"/>
              <a:t>цих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 smtClean="0"/>
          </a:p>
          <a:p>
            <a:r>
              <a:rPr lang="ru-RU" sz="1800" dirty="0" smtClean="0"/>
              <a:t>Без причини </a:t>
            </a:r>
            <a:r>
              <a:rPr lang="ru-RU" sz="1800" dirty="0" err="1" smtClean="0"/>
              <a:t>гіпопотами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нападають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рідко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от </a:t>
            </a:r>
            <a:r>
              <a:rPr lang="ru-RU" sz="1800" dirty="0" err="1" smtClean="0"/>
              <a:t>цієї</a:t>
            </a:r>
            <a:r>
              <a:rPr lang="ru-RU" sz="1800" dirty="0" smtClean="0"/>
              <a:t> самою причиною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послужити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завгодно</a:t>
            </a:r>
            <a:r>
              <a:rPr lang="ru-RU" sz="1800" dirty="0" smtClean="0"/>
              <a:t>. Особливо </a:t>
            </a:r>
            <a:r>
              <a:rPr lang="ru-RU" sz="1800" dirty="0" err="1" smtClean="0"/>
              <a:t>варто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обережними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дитинчатами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гіпопотамів</a:t>
            </a:r>
            <a:r>
              <a:rPr lang="ru-RU" sz="1800" dirty="0" smtClean="0"/>
              <a:t> - </a:t>
            </a:r>
            <a:r>
              <a:rPr lang="ru-RU" sz="1800" dirty="0" err="1" smtClean="0"/>
              <a:t>їхні</a:t>
            </a:r>
            <a:r>
              <a:rPr lang="ru-RU" sz="1800" dirty="0" smtClean="0"/>
              <a:t> батьки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не </a:t>
            </a:r>
            <a:r>
              <a:rPr lang="ru-RU" sz="1800" dirty="0" err="1" smtClean="0"/>
              <a:t>люблять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зайвої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уваги</a:t>
            </a:r>
            <a:r>
              <a:rPr lang="ru-RU" sz="1800" dirty="0" smtClean="0"/>
              <a:t> до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24930" name="Picture 2" descr="http://s0.tochka.net/travel/g_8688/img_10/cudgnrctkreqqcyn.jpg"/>
          <p:cNvPicPr>
            <a:picLocks noChangeAspect="1" noChangeArrowheads="1"/>
          </p:cNvPicPr>
          <p:nvPr/>
        </p:nvPicPr>
        <p:blipFill>
          <a:blip r:embed="rId2"/>
          <a:srcRect t="8007" b="16816"/>
          <a:stretch>
            <a:fillRect/>
          </a:stretch>
        </p:blipFill>
        <p:spPr bwMode="auto">
          <a:xfrm>
            <a:off x="1643042" y="4143380"/>
            <a:ext cx="6096000" cy="25347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2">
  <a:themeElements>
    <a:clrScheme name="plain rectangle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062</Template>
  <TotalTime>127</TotalTime>
  <Words>281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062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Африка:  місця, де туристів можуть з’їсти</vt:lpstr>
      <vt:lpstr>Слайд 2</vt:lpstr>
      <vt:lpstr>Слайд 3</vt:lpstr>
      <vt:lpstr>Слайд 4</vt:lpstr>
      <vt:lpstr>Слайд 5</vt:lpstr>
      <vt:lpstr>Слайд 6</vt:lpstr>
      <vt:lpstr>Слайд 7</vt:lpstr>
      <vt:lpstr>Serengeti National Park, Танзанія</vt:lpstr>
      <vt:lpstr>South Luangwa National Park, Замбія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Африка:  місця, де туристів можуть з’їсти</dc:title>
  <dc:creator>Olya</dc:creator>
  <cp:lastModifiedBy>Olya</cp:lastModifiedBy>
  <cp:revision>13</cp:revision>
  <dcterms:created xsi:type="dcterms:W3CDTF">2013-04-27T06:09:32Z</dcterms:created>
  <dcterms:modified xsi:type="dcterms:W3CDTF">2013-04-27T08:16:40Z</dcterms:modified>
</cp:coreProperties>
</file>