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1" r:id="rId5"/>
    <p:sldId id="266" r:id="rId6"/>
    <p:sldId id="258" r:id="rId7"/>
    <p:sldId id="267" r:id="rId8"/>
    <p:sldId id="259" r:id="rId9"/>
    <p:sldId id="268" r:id="rId10"/>
    <p:sldId id="260" r:id="rId11"/>
    <p:sldId id="269" r:id="rId12"/>
    <p:sldId id="262" r:id="rId13"/>
    <p:sldId id="263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0"/>
            <a:ext cx="6500858" cy="3967170"/>
          </a:xfrm>
        </p:spPr>
        <p:txBody>
          <a:bodyPr/>
          <a:lstStyle/>
          <a:p>
            <a:r>
              <a:rPr lang="uk-UA" dirty="0" smtClean="0"/>
              <a:t>Вчення</a:t>
            </a:r>
            <a:br>
              <a:rPr lang="uk-UA" dirty="0" smtClean="0"/>
            </a:br>
            <a:r>
              <a:rPr lang="uk-UA" dirty="0" smtClean="0"/>
              <a:t>ВОЛОДИМИРА</a:t>
            </a:r>
            <a:br>
              <a:rPr lang="uk-UA" dirty="0" smtClean="0"/>
            </a:br>
            <a:r>
              <a:rPr lang="uk-UA" dirty="0" smtClean="0"/>
              <a:t>ІВАНОВИЧА Вернадського </a:t>
            </a:r>
            <a:br>
              <a:rPr lang="uk-UA" dirty="0" smtClean="0"/>
            </a:br>
            <a:r>
              <a:rPr lang="uk-UA" dirty="0" smtClean="0"/>
              <a:t>про ноосферу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072074"/>
            <a:ext cx="5114778" cy="110124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uk-UA" dirty="0" smtClean="0"/>
              <a:t>Виконала</a:t>
            </a:r>
          </a:p>
          <a:p>
            <a:pPr algn="r"/>
            <a:r>
              <a:rPr lang="uk-UA" dirty="0" smtClean="0"/>
              <a:t>Учениця 11 класу</a:t>
            </a:r>
          </a:p>
          <a:p>
            <a:pPr algn="r"/>
            <a:r>
              <a:rPr lang="uk-UA" dirty="0" smtClean="0"/>
              <a:t>Михальченко Галина</a:t>
            </a:r>
          </a:p>
          <a:p>
            <a:r>
              <a:rPr lang="uk-UA" dirty="0" smtClean="0"/>
              <a:t>Мигія-2014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ноосфери</a:t>
            </a:r>
            <a:r>
              <a:rPr lang="ru-RU" dirty="0" smtClean="0"/>
              <a:t> В.І. </a:t>
            </a:r>
            <a:r>
              <a:rPr lang="ru-RU" dirty="0" err="1" smtClean="0"/>
              <a:t>Вернадського</a:t>
            </a:r>
            <a:r>
              <a:rPr lang="ru-RU" dirty="0" smtClean="0"/>
              <a:t> </a:t>
            </a:r>
            <a:r>
              <a:rPr lang="ru-RU" dirty="0" err="1" smtClean="0"/>
              <a:t>сформувалася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складався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взаємопов'язаних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: природа - </a:t>
            </a:r>
            <a:r>
              <a:rPr lang="ru-RU" dirty="0" err="1" smtClean="0"/>
              <a:t>людина</a:t>
            </a:r>
            <a:r>
              <a:rPr lang="ru-RU" dirty="0" smtClean="0"/>
              <a:t> - </a:t>
            </a:r>
            <a:r>
              <a:rPr lang="ru-RU" dirty="0" err="1" smtClean="0"/>
              <a:t>суспільство</a:t>
            </a:r>
            <a:r>
              <a:rPr lang="ru-RU" dirty="0" smtClean="0"/>
              <a:t>. До них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приєднується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суттєвий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- </a:t>
            </a:r>
            <a:r>
              <a:rPr lang="ru-RU" dirty="0" err="1" smtClean="0"/>
              <a:t>техніка</a:t>
            </a:r>
            <a:r>
              <a:rPr lang="ru-RU" dirty="0" smtClean="0"/>
              <a:t>, яка створена </a:t>
            </a:r>
            <a:r>
              <a:rPr lang="ru-RU" dirty="0" err="1" smtClean="0"/>
              <a:t>людиною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яка стала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чинником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на </a:t>
            </a:r>
            <a:r>
              <a:rPr lang="ru-RU" dirty="0" err="1" smtClean="0"/>
              <a:t>планеті</a:t>
            </a:r>
            <a:r>
              <a:rPr lang="ru-RU" dirty="0" smtClean="0"/>
              <a:t>, особливо </a:t>
            </a:r>
            <a:r>
              <a:rPr lang="ru-RU" dirty="0" err="1" smtClean="0"/>
              <a:t>з</a:t>
            </a:r>
            <a:r>
              <a:rPr lang="ru-RU" dirty="0" smtClean="0"/>
              <a:t> початком </a:t>
            </a:r>
            <a:r>
              <a:rPr lang="ru-RU" dirty="0" err="1" smtClean="0"/>
              <a:t>наприкінці</a:t>
            </a:r>
            <a:r>
              <a:rPr lang="ru-RU" dirty="0" smtClean="0"/>
              <a:t> 50-х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науково-технічної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як </a:t>
            </a:r>
            <a:r>
              <a:rPr lang="ru-RU" dirty="0" err="1" smtClean="0"/>
              <a:t>велетенського</a:t>
            </a:r>
            <a:r>
              <a:rPr lang="ru-RU" dirty="0" smtClean="0"/>
              <a:t> </a:t>
            </a:r>
            <a:r>
              <a:rPr lang="ru-RU" dirty="0" err="1" smtClean="0"/>
              <a:t>якісного</a:t>
            </a:r>
            <a:r>
              <a:rPr lang="ru-RU" dirty="0" smtClean="0"/>
              <a:t> </a:t>
            </a:r>
            <a:r>
              <a:rPr lang="ru-RU" dirty="0" err="1" smtClean="0"/>
              <a:t>стрибка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науки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спричинило</a:t>
            </a:r>
            <a:r>
              <a:rPr lang="ru-RU" dirty="0" smtClean="0"/>
              <a:t> </a:t>
            </a:r>
            <a:r>
              <a:rPr lang="ru-RU" dirty="0" err="1" smtClean="0"/>
              <a:t>екологічну</a:t>
            </a:r>
            <a:r>
              <a:rPr lang="ru-RU" dirty="0" smtClean="0"/>
              <a:t> проблему - одну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найнебезпечніших</a:t>
            </a:r>
            <a:r>
              <a:rPr lang="ru-RU" dirty="0" smtClean="0"/>
              <a:t> </a:t>
            </a:r>
            <a:r>
              <a:rPr lang="ru-RU" dirty="0" err="1" smtClean="0"/>
              <a:t>з-поміж</a:t>
            </a:r>
            <a:r>
              <a:rPr lang="ru-RU" dirty="0" smtClean="0"/>
              <a:t> </a:t>
            </a:r>
            <a:r>
              <a:rPr lang="ru-RU" dirty="0" err="1" smtClean="0"/>
              <a:t>глобальних</a:t>
            </a:r>
            <a:r>
              <a:rPr lang="ru-RU" dirty="0" smtClean="0"/>
              <a:t> проблем </a:t>
            </a:r>
            <a:r>
              <a:rPr lang="ru-RU" dirty="0" err="1" smtClean="0"/>
              <a:t>людства</a:t>
            </a:r>
            <a:r>
              <a:rPr lang="ru-RU" dirty="0" smtClean="0"/>
              <a:t>; </a:t>
            </a:r>
            <a:r>
              <a:rPr lang="ru-RU" dirty="0" err="1" smtClean="0"/>
              <a:t>почалася</a:t>
            </a:r>
            <a:r>
              <a:rPr lang="ru-RU" dirty="0" smtClean="0"/>
              <a:t> </a:t>
            </a:r>
            <a:r>
              <a:rPr lang="ru-RU" dirty="0" err="1" smtClean="0"/>
              <a:t>руйнація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людьми та природою.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ublic-liceum.ru/files/15/5/ekologiy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81890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про ноосферу В.І. </a:t>
            </a:r>
            <a:r>
              <a:rPr lang="ru-RU" dirty="0" err="1" smtClean="0"/>
              <a:t>Вернадського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Еволюція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біосфери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спричинила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появу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котра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відзначається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мисленням</a:t>
            </a:r>
            <a:r>
              <a:rPr lang="ru-RU" sz="2800" dirty="0" smtClean="0"/>
              <a:t> та </a:t>
            </a:r>
            <a:r>
              <a:rPr lang="ru-RU" sz="2800" dirty="0" err="1" smtClean="0"/>
              <a:t>рефлексією</a:t>
            </a:r>
            <a:r>
              <a:rPr lang="ru-RU" sz="2800" dirty="0" smtClean="0"/>
              <a:t>. </a:t>
            </a:r>
            <a:r>
              <a:rPr lang="ru-RU" sz="2800" dirty="0" err="1" smtClean="0"/>
              <a:t>Мислення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самостійним</a:t>
            </a:r>
            <a:r>
              <a:rPr lang="ru-RU" sz="2800" dirty="0" smtClean="0"/>
              <a:t> феноменом,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впливає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подальший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розвиток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довколишнього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мірою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спрямовано</a:t>
            </a:r>
            <a:r>
              <a:rPr lang="ru-RU" sz="2800" dirty="0" smtClean="0"/>
              <a:t>. </a:t>
            </a:r>
            <a:r>
              <a:rPr lang="ru-RU" sz="2800" dirty="0" err="1" smtClean="0"/>
              <a:t>Останнє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сутністю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поняття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ноосфери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Людина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про ноосферу В.І. </a:t>
            </a:r>
            <a:r>
              <a:rPr lang="ru-RU" dirty="0" err="1" smtClean="0"/>
              <a:t>Вернадського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err="1" smtClean="0"/>
              <a:t>Людство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повністю</a:t>
            </a:r>
            <a:r>
              <a:rPr lang="ru-RU" sz="2800" dirty="0" smtClean="0"/>
              <a:t> заселило </a:t>
            </a:r>
            <a:r>
              <a:rPr lang="ru-RU" sz="2800" dirty="0" err="1" smtClean="0"/>
              <a:t>біосферу</a:t>
            </a:r>
            <a:r>
              <a:rPr lang="ru-RU" sz="2800" dirty="0" smtClean="0"/>
              <a:t>.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тиск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здійснюється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повсюди</a:t>
            </a:r>
            <a:r>
              <a:rPr lang="ru-RU" sz="2800" dirty="0" smtClean="0"/>
              <a:t>,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глобальний</a:t>
            </a:r>
            <a:r>
              <a:rPr lang="ru-RU" sz="2800" dirty="0" smtClean="0"/>
              <a:t> характер. </a:t>
            </a:r>
            <a:r>
              <a:rPr lang="ru-RU" sz="2800" dirty="0" err="1" smtClean="0"/>
              <a:t>Потужність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довкілля</a:t>
            </a:r>
            <a:r>
              <a:rPr lang="ru-RU" sz="2800" dirty="0" smtClean="0"/>
              <a:t> </a:t>
            </a:r>
            <a:r>
              <a:rPr lang="ru-RU" sz="2800" dirty="0" err="1" smtClean="0"/>
              <a:t>зрівнялась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наймогутнішими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процесами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err="1" smtClean="0"/>
              <a:t>Завдання</a:t>
            </a:r>
            <a:r>
              <a:rPr lang="ru-RU" sz="2800" dirty="0" smtClean="0"/>
              <a:t> науки - </a:t>
            </a:r>
            <a:r>
              <a:rPr lang="ru-RU" sz="2800" dirty="0" err="1" smtClean="0"/>
              <a:t>свідоме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ноосфери</a:t>
            </a:r>
            <a:r>
              <a:rPr lang="ru-RU" sz="2800" dirty="0" smtClean="0"/>
              <a:t>, </a:t>
            </a:r>
            <a:r>
              <a:rPr lang="ru-RU" sz="2800" dirty="0" err="1" smtClean="0"/>
              <a:t>регулювання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доцільного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розподілу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природних</a:t>
            </a:r>
            <a:r>
              <a:rPr lang="ru-RU" sz="2800" dirty="0" smtClean="0"/>
              <a:t> благ.</a:t>
            </a:r>
            <a:endParaRPr lang="ru-RU" sz="2800" dirty="0"/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biology.kiev.ua/wp-content/uploads/2011/12/zemnoysh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648825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8001024" cy="506063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Вчення</a:t>
            </a:r>
            <a:r>
              <a:rPr lang="ru-RU" dirty="0" smtClean="0"/>
              <a:t> про ноосферу В. </a:t>
            </a:r>
            <a:r>
              <a:rPr lang="ru-RU" dirty="0" err="1" smtClean="0"/>
              <a:t>Вернадського</a:t>
            </a:r>
            <a:r>
              <a:rPr lang="ru-RU" dirty="0" smtClean="0"/>
              <a:t> стало стимулом у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спрямована</a:t>
            </a:r>
            <a:r>
              <a:rPr lang="ru-RU" dirty="0" smtClean="0"/>
              <a:t> перш за все на </a:t>
            </a:r>
            <a:r>
              <a:rPr lang="ru-RU" dirty="0" err="1" smtClean="0"/>
              <a:t>знання</a:t>
            </a:r>
            <a:r>
              <a:rPr lang="ru-RU" dirty="0" smtClean="0"/>
              <a:t> як </a:t>
            </a:r>
            <a:r>
              <a:rPr lang="ru-RU" dirty="0" err="1" smtClean="0"/>
              <a:t>істину</a:t>
            </a:r>
            <a:r>
              <a:rPr lang="ru-RU" dirty="0" smtClean="0"/>
              <a:t> у </a:t>
            </a:r>
            <a:r>
              <a:rPr lang="ru-RU" dirty="0" err="1" smtClean="0"/>
              <a:t>пізнанні</a:t>
            </a:r>
            <a:r>
              <a:rPr lang="ru-RU" dirty="0" smtClean="0"/>
              <a:t>, а не </a:t>
            </a:r>
            <a:r>
              <a:rPr lang="ru-RU" dirty="0" err="1" smtClean="0"/>
              <a:t>підкоренні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(</a:t>
            </a:r>
            <a:r>
              <a:rPr lang="ru-RU" dirty="0" err="1" smtClean="0"/>
              <a:t>екологічного</a:t>
            </a:r>
            <a:r>
              <a:rPr lang="ru-RU" dirty="0" smtClean="0"/>
              <a:t> </a:t>
            </a:r>
            <a:r>
              <a:rPr lang="ru-RU" dirty="0" err="1" smtClean="0"/>
              <a:t>імперативу</a:t>
            </a:r>
            <a:r>
              <a:rPr lang="ru-RU" dirty="0" smtClean="0"/>
              <a:t>), перегляду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 smtClean="0"/>
              <a:t>сукупності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світоглядних</a:t>
            </a:r>
            <a:r>
              <a:rPr lang="ru-RU" dirty="0" smtClean="0"/>
              <a:t> </a:t>
            </a:r>
            <a:r>
              <a:rPr lang="ru-RU" dirty="0" err="1" smtClean="0"/>
              <a:t>уявлень</a:t>
            </a:r>
            <a:r>
              <a:rPr lang="ru-RU" dirty="0" smtClean="0"/>
              <a:t> про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роль </a:t>
            </a:r>
            <a:r>
              <a:rPr lang="ru-RU" dirty="0" err="1" smtClean="0"/>
              <a:t>людини</a:t>
            </a:r>
            <a:r>
              <a:rPr lang="ru-RU" dirty="0" smtClean="0"/>
              <a:t> у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, </a:t>
            </a:r>
            <a:r>
              <a:rPr lang="ru-RU" dirty="0" err="1" smtClean="0"/>
              <a:t>виявленні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, </a:t>
            </a:r>
            <a:r>
              <a:rPr lang="ru-RU" dirty="0" err="1" smtClean="0"/>
              <a:t>пріоритетів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норм </a:t>
            </a:r>
            <a:r>
              <a:rPr lang="ru-RU" dirty="0" err="1" smtClean="0"/>
              <a:t>буття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://www.topos.ru/sites/default/files/article_archive/1012/04_08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5984" cy="2285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g0.liveinternet.ru/images/attach/c/0/40/613/40613489_1236333817_shutterstock_10494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286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Біографічна довідка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В. І. </a:t>
            </a:r>
            <a:r>
              <a:rPr lang="ru-RU" dirty="0" err="1" smtClean="0"/>
              <a:t>Вернадський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12 </a:t>
            </a:r>
            <a:r>
              <a:rPr lang="ru-RU" dirty="0" err="1" smtClean="0"/>
              <a:t>березня</a:t>
            </a:r>
            <a:r>
              <a:rPr lang="ru-RU" dirty="0" smtClean="0"/>
              <a:t> 1863 року у </a:t>
            </a:r>
            <a:r>
              <a:rPr lang="ru-RU" dirty="0" err="1" smtClean="0"/>
              <a:t>Петербурзі</a:t>
            </a:r>
            <a:r>
              <a:rPr lang="ru-RU" dirty="0" smtClean="0"/>
              <a:t> в </a:t>
            </a:r>
            <a:r>
              <a:rPr lang="ru-RU" dirty="0" err="1" smtClean="0"/>
              <a:t>сім’ї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економіста</a:t>
            </a:r>
            <a:r>
              <a:rPr lang="ru-RU" dirty="0" smtClean="0"/>
              <a:t>, </a:t>
            </a:r>
            <a:r>
              <a:rPr lang="ru-RU" dirty="0" err="1" smtClean="0"/>
              <a:t>професора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Вернадського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Петербурзькому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, коли там </a:t>
            </a:r>
            <a:r>
              <a:rPr lang="ru-RU" dirty="0" err="1" smtClean="0"/>
              <a:t>викладали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В. В. </a:t>
            </a:r>
            <a:r>
              <a:rPr lang="ru-RU" dirty="0" err="1" smtClean="0"/>
              <a:t>Докучаєв</a:t>
            </a:r>
            <a:r>
              <a:rPr lang="ru-RU" dirty="0" smtClean="0"/>
              <a:t>, Д. І. </a:t>
            </a:r>
            <a:r>
              <a:rPr lang="ru-RU" dirty="0" err="1" smtClean="0"/>
              <a:t>Менделєєв</a:t>
            </a:r>
            <a:r>
              <a:rPr lang="ru-RU" dirty="0" smtClean="0"/>
              <a:t>, М. П. Вагнер 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Вернадський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для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організатором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першим президентом </a:t>
            </a:r>
            <a:r>
              <a:rPr lang="ru-RU" dirty="0" err="1" smtClean="0"/>
              <a:t>Всеукраїнської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наук,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книгозбірні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Комісії</a:t>
            </a:r>
            <a:r>
              <a:rPr lang="ru-RU" dirty="0" smtClean="0"/>
              <a:t> по </a:t>
            </a:r>
            <a:r>
              <a:rPr lang="ru-RU" dirty="0" err="1" smtClean="0"/>
              <a:t>вивченню</a:t>
            </a:r>
            <a:r>
              <a:rPr lang="ru-RU" dirty="0" smtClean="0"/>
              <a:t> </a:t>
            </a:r>
            <a:r>
              <a:rPr lang="ru-RU" dirty="0" err="1" smtClean="0"/>
              <a:t>продуктивних</a:t>
            </a:r>
            <a:r>
              <a:rPr lang="ru-RU" dirty="0" smtClean="0"/>
              <a:t> сил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Всесвітню</a:t>
            </a:r>
            <a:r>
              <a:rPr lang="ru-RU" dirty="0" smtClean="0"/>
              <a:t> славу </a:t>
            </a:r>
            <a:r>
              <a:rPr lang="ru-RU" dirty="0" err="1" smtClean="0"/>
              <a:t>вченому</a:t>
            </a:r>
            <a:r>
              <a:rPr lang="ru-RU" dirty="0" smtClean="0"/>
              <a:t> принесли </a:t>
            </a:r>
            <a:r>
              <a:rPr lang="ru-RU" dirty="0" err="1" smtClean="0"/>
              <a:t>створені</a:t>
            </a:r>
            <a:r>
              <a:rPr lang="ru-RU" dirty="0" smtClean="0"/>
              <a:t> ним </a:t>
            </a:r>
            <a:r>
              <a:rPr lang="ru-RU" dirty="0" err="1" smtClean="0"/>
              <a:t>вчення</a:t>
            </a:r>
            <a:r>
              <a:rPr lang="ru-RU" dirty="0" smtClean="0"/>
              <a:t> про </a:t>
            </a:r>
            <a:r>
              <a:rPr lang="ru-RU" dirty="0" err="1" smtClean="0"/>
              <a:t>біосферу</a:t>
            </a:r>
            <a:r>
              <a:rPr lang="ru-RU" dirty="0" smtClean="0"/>
              <a:t> та ноосферу.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day.kiev.ua/sites/default/files/main/openpublish_article/20080815/4145-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48846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70"/>
            <a:ext cx="7239000" cy="6072230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Ноосфера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сфера </a:t>
            </a:r>
            <a:r>
              <a:rPr lang="ru-RU" sz="2800" dirty="0" err="1" smtClean="0"/>
              <a:t>взаємодії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, у межах 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розумна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чинником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2800" dirty="0" smtClean="0"/>
          </a:p>
          <a:p>
            <a:pPr algn="just"/>
            <a:r>
              <a:rPr lang="ru-RU" sz="2800" dirty="0" err="1" smtClean="0"/>
              <a:t>Французький</a:t>
            </a:r>
            <a:r>
              <a:rPr lang="ru-RU" sz="2800" dirty="0" smtClean="0"/>
              <a:t> математик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філософ</a:t>
            </a:r>
            <a:r>
              <a:rPr lang="ru-RU" sz="2800" dirty="0" smtClean="0"/>
              <a:t> </a:t>
            </a:r>
            <a:r>
              <a:rPr lang="ru-RU" sz="2800" dirty="0" err="1" smtClean="0"/>
              <a:t>Едуард</a:t>
            </a:r>
            <a:r>
              <a:rPr lang="ru-RU" sz="2800" dirty="0" smtClean="0"/>
              <a:t> </a:t>
            </a:r>
            <a:r>
              <a:rPr lang="ru-RU" sz="2800" dirty="0" err="1" smtClean="0"/>
              <a:t>Леруа</a:t>
            </a:r>
            <a:r>
              <a:rPr lang="ru-RU" sz="2800" dirty="0" smtClean="0"/>
              <a:t> </a:t>
            </a:r>
            <a:r>
              <a:rPr lang="ru-RU" sz="2800" dirty="0" err="1" smtClean="0"/>
              <a:t>запропонував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поняття</a:t>
            </a:r>
            <a:r>
              <a:rPr lang="ru-RU" sz="2800" dirty="0" smtClean="0"/>
              <a:t> "ноосфера" у 1927 р.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трактував</a:t>
            </a:r>
            <a:r>
              <a:rPr lang="ru-RU" sz="2800" dirty="0" smtClean="0"/>
              <a:t> ноосферу як "</a:t>
            </a:r>
            <a:r>
              <a:rPr lang="ru-RU" sz="2800" dirty="0" err="1" smtClean="0"/>
              <a:t>мислячу</a:t>
            </a:r>
            <a:r>
              <a:rPr lang="ru-RU" sz="2800" dirty="0" smtClean="0"/>
              <a:t>" </a:t>
            </a:r>
            <a:r>
              <a:rPr lang="ru-RU" sz="2800" dirty="0" err="1" smtClean="0"/>
              <a:t>оболонку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людською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свідомістю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tofmal.ru/projects/noosphere/images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3759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286124"/>
            <a:ext cx="7239000" cy="595569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В.І. </a:t>
            </a:r>
            <a:r>
              <a:rPr lang="ru-RU" dirty="0" err="1" smtClean="0"/>
              <a:t>Вернадський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думки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біосфера</a:t>
            </a:r>
            <a:r>
              <a:rPr lang="ru-RU" dirty="0" smtClean="0"/>
              <a:t> буде </a:t>
            </a:r>
            <a:r>
              <a:rPr lang="ru-RU" dirty="0" err="1" smtClean="0"/>
              <a:t>повільно</a:t>
            </a:r>
            <a:r>
              <a:rPr lang="ru-RU" dirty="0" smtClean="0"/>
              <a:t> </a:t>
            </a:r>
            <a:r>
              <a:rPr lang="ru-RU" dirty="0" err="1" smtClean="0"/>
              <a:t>переходити</a:t>
            </a:r>
            <a:r>
              <a:rPr lang="ru-RU" dirty="0" smtClean="0"/>
              <a:t> у </a:t>
            </a:r>
            <a:r>
              <a:rPr lang="ru-RU" dirty="0" err="1" smtClean="0"/>
              <a:t>новий</a:t>
            </a:r>
            <a:r>
              <a:rPr lang="ru-RU" dirty="0" smtClean="0"/>
              <a:t> стан - ноосферу.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біосферні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повноцінно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ноосфери</a:t>
            </a:r>
            <a:r>
              <a:rPr lang="ru-RU" dirty="0" smtClean="0"/>
              <a:t>. В.І. </a:t>
            </a:r>
            <a:r>
              <a:rPr lang="ru-RU" dirty="0" err="1" smtClean="0"/>
              <a:t>Вернадський</a:t>
            </a:r>
            <a:r>
              <a:rPr lang="ru-RU" dirty="0" smtClean="0"/>
              <a:t> </a:t>
            </a:r>
            <a:r>
              <a:rPr lang="ru-RU" dirty="0" err="1" smtClean="0"/>
              <a:t>визначав</a:t>
            </a:r>
            <a:r>
              <a:rPr lang="ru-RU" dirty="0" smtClean="0"/>
              <a:t> ноосферу як </a:t>
            </a:r>
            <a:r>
              <a:rPr lang="ru-RU" dirty="0" err="1" smtClean="0"/>
              <a:t>біосферу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контролюється</a:t>
            </a:r>
            <a:r>
              <a:rPr lang="ru-RU" dirty="0" smtClean="0"/>
              <a:t> </a:t>
            </a:r>
            <a:r>
              <a:rPr lang="ru-RU" dirty="0" err="1" smtClean="0"/>
              <a:t>розумом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4" name="Picture 4" descr="http://tourlib.net/statti_ukr/images/ki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0" name="Picture 4" descr="http://www.stihi.ru/pics/2011/12/18/10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8143900" cy="81439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У 1944 р. В.І. </a:t>
            </a:r>
            <a:r>
              <a:rPr lang="ru-RU" dirty="0" err="1" smtClean="0"/>
              <a:t>Вернадський</a:t>
            </a:r>
            <a:r>
              <a:rPr lang="ru-RU" dirty="0" smtClean="0"/>
              <a:t> написав </a:t>
            </a:r>
            <a:r>
              <a:rPr lang="ru-RU" dirty="0" err="1" smtClean="0"/>
              <a:t>статтю</a:t>
            </a:r>
            <a:r>
              <a:rPr lang="ru-RU" dirty="0" smtClean="0"/>
              <a:t> "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про ноосферу", де </a:t>
            </a:r>
            <a:r>
              <a:rPr lang="ru-RU" dirty="0" err="1" smtClean="0"/>
              <a:t>визначив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ноосфера - </a:t>
            </a:r>
            <a:r>
              <a:rPr lang="ru-RU" dirty="0" err="1" smtClean="0"/>
              <a:t>це</a:t>
            </a:r>
            <a:r>
              <a:rPr lang="ru-RU" dirty="0" smtClean="0"/>
              <a:t> "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етапів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 </a:t>
            </a:r>
            <a:r>
              <a:rPr lang="ru-RU" dirty="0" err="1" smtClean="0"/>
              <a:t>біосфери</a:t>
            </a:r>
            <a:r>
              <a:rPr lang="ru-RU" dirty="0" smtClean="0"/>
              <a:t> в </a:t>
            </a:r>
            <a:r>
              <a:rPr lang="ru-RU" dirty="0" err="1" smtClean="0"/>
              <a:t>геологічній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наших </a:t>
            </a:r>
            <a:r>
              <a:rPr lang="ru-RU" dirty="0" err="1" smtClean="0"/>
              <a:t>днів</a:t>
            </a:r>
            <a:r>
              <a:rPr lang="ru-RU" dirty="0" smtClean="0"/>
              <a:t>. </a:t>
            </a: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прояснюватися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геологічного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аспектах. Ноосфера -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геологічне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.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величезною</a:t>
            </a:r>
            <a:r>
              <a:rPr lang="ru-RU" dirty="0" smtClean="0"/>
              <a:t> </a:t>
            </a:r>
            <a:r>
              <a:rPr lang="ru-RU" dirty="0" err="1" smtClean="0"/>
              <a:t>геологічною</a:t>
            </a:r>
            <a:r>
              <a:rPr lang="ru-RU" dirty="0" smtClean="0"/>
              <a:t> силою. Вона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повинна </a:t>
            </a:r>
            <a:r>
              <a:rPr lang="ru-RU" dirty="0" err="1" smtClean="0"/>
              <a:t>перебудувати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працею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думкою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перебудувати</a:t>
            </a:r>
            <a:r>
              <a:rPr lang="ru-RU" dirty="0" smtClean="0"/>
              <a:t> </a:t>
            </a:r>
            <a:r>
              <a:rPr lang="ru-RU" dirty="0" err="1" smtClean="0"/>
              <a:t>докорінно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".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hkola.ua/web/uploads/book/96/images/KleJkhM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50166"/>
            <a:ext cx="7000892" cy="69081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4">
      <a:dk1>
        <a:srgbClr val="00162B"/>
      </a:dk1>
      <a:lt1>
        <a:srgbClr val="CFE8FF"/>
      </a:lt1>
      <a:dk2>
        <a:srgbClr val="0078E7"/>
      </a:dk2>
      <a:lt2>
        <a:srgbClr val="158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</TotalTime>
  <Words>554</Words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Вчення ВОЛОДИМИРА ІВАНОВИЧА Вернадського  про ноосферу</vt:lpstr>
      <vt:lpstr>Біографічна довідка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Основні ідеї вчення про ноосферу В.І. Вернадського </vt:lpstr>
      <vt:lpstr>Основні ідеї вчення про ноосферу В.І. Вернадського </vt:lpstr>
      <vt:lpstr>Слайд 14</vt:lpstr>
      <vt:lpstr>ВИСНОВОК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Вчення Вернадського про ноосферу</dc:title>
  <dc:creator>User</dc:creator>
  <cp:lastModifiedBy>User</cp:lastModifiedBy>
  <cp:revision>16</cp:revision>
  <dcterms:created xsi:type="dcterms:W3CDTF">2014-04-19T14:11:10Z</dcterms:created>
  <dcterms:modified xsi:type="dcterms:W3CDTF">2014-04-27T12:42:53Z</dcterms:modified>
</cp:coreProperties>
</file>