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Национальные природные парки </a:t>
            </a:r>
            <a:r>
              <a:rPr lang="ru-RU" dirty="0" err="1" smtClean="0"/>
              <a:t>украины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5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onk.com.ua/uploads/images/00/04/69/2011/11/05/f6e6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85" y="0"/>
            <a:ext cx="9178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4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onk.com.ua/uploads/images/00/04/69/2011/11/05/12eb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" y="0"/>
            <a:ext cx="9151145" cy="68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66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onk.com.ua/uploads/images/00/04/69/2011/11/05/6d43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10" y="6306"/>
            <a:ext cx="9199171" cy="68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2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onk.com.ua/uploads/images/00/04/69/2011/11/05/3ccd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5" y="0"/>
            <a:ext cx="91822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Шацкий</a:t>
            </a:r>
            <a:r>
              <a:rPr lang="ru-RU" b="1" dirty="0"/>
              <a:t> национальный природный парк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00628"/>
            <a:ext cx="7732340" cy="29044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0" dirty="0">
                <a:solidFill>
                  <a:srgbClr val="002060"/>
                </a:solidFill>
              </a:rPr>
              <a:t>Самый известный национальный природный парк на севере </a:t>
            </a:r>
            <a:r>
              <a:rPr lang="ru-RU" b="0" dirty="0" smtClean="0">
                <a:solidFill>
                  <a:srgbClr val="002060"/>
                </a:solidFill>
              </a:rPr>
              <a:t>страны</a:t>
            </a:r>
            <a:r>
              <a:rPr lang="ru-RU" b="0" dirty="0">
                <a:solidFill>
                  <a:srgbClr val="002060"/>
                </a:solidFill>
              </a:rPr>
              <a:t>. Его территория (489.77 км), граничащая с Польшей (на западе) и с Беларусью (на севере), расположена на ровной поверхности междуречья Припяти и Западного Буга. В парке находятся 22 озера, занимающие пятую часть всей площади. Знаковой природной достопримечательностью является озеро </a:t>
            </a:r>
            <a:r>
              <a:rPr lang="ru-RU" b="0" dirty="0" err="1">
                <a:solidFill>
                  <a:srgbClr val="002060"/>
                </a:solidFill>
              </a:rPr>
              <a:t>Свитязь</a:t>
            </a:r>
            <a:r>
              <a:rPr lang="ru-RU" b="0" dirty="0">
                <a:solidFill>
                  <a:srgbClr val="002060"/>
                </a:solidFill>
              </a:rPr>
              <a:t> — самое глубокое (54 м) озеро страны, отличающееся чистой, прозрачной водой и </a:t>
            </a:r>
            <a:r>
              <a:rPr lang="ru-RU" b="0" dirty="0" err="1">
                <a:solidFill>
                  <a:srgbClr val="002060"/>
                </a:solidFill>
              </a:rPr>
              <a:t>фантастиче¬ской</a:t>
            </a:r>
            <a:r>
              <a:rPr lang="ru-RU" b="0" dirty="0">
                <a:solidFill>
                  <a:srgbClr val="002060"/>
                </a:solidFill>
              </a:rPr>
              <a:t> живописностью.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0" dirty="0">
                <a:solidFill>
                  <a:srgbClr val="002060"/>
                </a:solidFill>
              </a:rPr>
              <a:t>Местонахождение: 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0" dirty="0">
                <a:solidFill>
                  <a:srgbClr val="002060"/>
                </a:solidFill>
              </a:rPr>
              <a:t>ул. Гагарина 19, п. Шацк, </a:t>
            </a:r>
            <a:r>
              <a:rPr lang="ru-RU" b="0" dirty="0" err="1">
                <a:solidFill>
                  <a:srgbClr val="002060"/>
                </a:solidFill>
              </a:rPr>
              <a:t>Волинская</a:t>
            </a:r>
            <a:r>
              <a:rPr lang="ru-RU" b="0" dirty="0">
                <a:solidFill>
                  <a:srgbClr val="002060"/>
                </a:solidFill>
              </a:rPr>
              <a:t> обл., </a:t>
            </a:r>
            <a:r>
              <a:rPr lang="ru-RU" b="0" dirty="0" err="1">
                <a:solidFill>
                  <a:srgbClr val="002060"/>
                </a:solidFill>
              </a:rPr>
              <a:t>Украин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onk.com.ua/uploads/images/00/04/69/2011/11/05/1def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9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onk.com.ua/uploads/images/00/04/69/2011/11/05/5abd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onk.com.ua/uploads/images/00/04/69/2011/11/05/ad30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1"/>
            <a:ext cx="9144000" cy="684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664416">
            <a:off x="-127145" y="1025380"/>
            <a:ext cx="775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979325">
            <a:off x="306610" y="2967335"/>
            <a:ext cx="85307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вами был ученик 11 класса 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Тирон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Иван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https://pp.vk.me/c313117/v313117774/61b1/g3N6quqCTZ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04193"/>
            <a:ext cx="3688922" cy="303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files.adme.ru/files/news/part_34/347155/z_7fe6fe1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28" y="4400866"/>
            <a:ext cx="936104" cy="9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7532" y="4725144"/>
            <a:ext cx="224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Vk.com/tiron2</a:t>
            </a:r>
            <a:endParaRPr lang="ru-RU" dirty="0"/>
          </a:p>
        </p:txBody>
      </p:sp>
      <p:pic>
        <p:nvPicPr>
          <p:cNvPr id="15366" name="Picture 6" descr="http://toplogos.ru/images/logo-mail-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57" y="5322468"/>
            <a:ext cx="125644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7744" y="558924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tiron.ivan@inbox.ru</a:t>
            </a:r>
            <a:endParaRPr lang="ru-RU" sz="1600" dirty="0"/>
          </a:p>
        </p:txBody>
      </p:sp>
      <p:pic>
        <p:nvPicPr>
          <p:cNvPr id="15368" name="Picture 8" descr="http://zeldawiki.org/images/4/4b/Skype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9" y="5937000"/>
            <a:ext cx="1127062" cy="9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7703" y="6404075"/>
            <a:ext cx="230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Skayp</a:t>
            </a:r>
            <a:r>
              <a:rPr lang="en-US" dirty="0" smtClean="0"/>
              <a:t> 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ivan.tiron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80920" cy="20608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dirty="0"/>
              <a:t>Мы увлекаемся природой Кавказа и Альп, Турции и Египта, и стремимся побывать там. Но не все знают, что и в нашей стране там много красивейших мест с неповторимой красотой и непередаваемым шармом… </a:t>
            </a:r>
            <a:endParaRPr lang="ru-RU" sz="1800" dirty="0"/>
          </a:p>
        </p:txBody>
      </p:sp>
      <p:pic>
        <p:nvPicPr>
          <p:cNvPr id="1026" name="Picture 2" descr="http://ukrainaincognita.com/sites/default/files/KNP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724343" cy="27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toterra.ru/image.html?id=216876&amp;size=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040728" cy="22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krainaincognita.com/sites/default/files/sy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14" y="3140968"/>
            <a:ext cx="2967187" cy="23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amper-shoes.ru/sites/default/files/peschanoe1.jpg?13236584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8385"/>
            <a:ext cx="3132820" cy="234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hototravelguide.ru/wp-content/uploads/2010/12/Bodnant-Garden-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43" y="5034134"/>
            <a:ext cx="4349239" cy="18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0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864">
            <a:off x="261106" y="240566"/>
            <a:ext cx="7520940" cy="548640"/>
          </a:xfrm>
        </p:spPr>
        <p:txBody>
          <a:bodyPr/>
          <a:lstStyle/>
          <a:p>
            <a:r>
              <a:rPr lang="ru-RU" b="1" dirty="0" smtClean="0"/>
              <a:t>Днестровский </a:t>
            </a:r>
            <a:r>
              <a:rPr lang="ru-RU" b="1" dirty="0"/>
              <a:t>каньон.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818925">
            <a:off x="2616526" y="683675"/>
            <a:ext cx="6341328" cy="237626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1400" b="0" dirty="0" smtClean="0"/>
              <a:t>      Наибольший </a:t>
            </a:r>
            <a:r>
              <a:rPr lang="ru-RU" sz="1400" b="0" dirty="0"/>
              <a:t>в Украине и один из самых больших в Европе. Его длина 250 км, а высота берегов кое-где — 250 м. На его территории находится более 100 достопримечательностей живой и неживой природы мирового значения. Здесь сохранились и уникальные эталоны отслоений горных пород.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dirty="0"/>
              <a:t>Каньон расположен в западной части </a:t>
            </a:r>
            <a:r>
              <a:rPr lang="ru-RU" sz="1400" b="0" dirty="0" smtClean="0"/>
              <a:t>Украины</a:t>
            </a:r>
            <a:r>
              <a:rPr lang="ru-RU" sz="1400" b="0" dirty="0"/>
              <a:t>, причем левый и правый бок каньона принадлежит различным областям: левый — Тернопольской и Хмельницкой, а правый – Черновицкой и </a:t>
            </a:r>
            <a:r>
              <a:rPr lang="ru-RU" sz="1400" b="0" dirty="0" err="1"/>
              <a:t>Ивано-Франковской</a:t>
            </a:r>
            <a:r>
              <a:rPr lang="ru-RU" sz="1400" b="0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dirty="0"/>
              <a:t>Местонахождение: Тернопольская область, </a:t>
            </a:r>
            <a:r>
              <a:rPr lang="ru-RU" sz="1400" b="0" dirty="0" err="1"/>
              <a:t>г.Бучач</a:t>
            </a:r>
            <a:endParaRPr lang="ru-RU" sz="1400" dirty="0"/>
          </a:p>
        </p:txBody>
      </p:sp>
      <p:pic>
        <p:nvPicPr>
          <p:cNvPr id="2050" name="Picture 2" descr="http://monk.com.ua/uploads/images/00/04/69/2011/11/05/0033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5604"/>
            <a:ext cx="3096344" cy="20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onk.com.ua/uploads/images/00/04/69/2011/11/05/4269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015">
            <a:off x="5881971" y="2696449"/>
            <a:ext cx="3263074" cy="212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onk.com.ua/uploads/images/00/04/69/2011/11/05/650a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428145"/>
            <a:ext cx="3592220" cy="23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onk.com.ua/uploads/images/00/04/69/2011/11/05/b48c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432">
            <a:off x="5531925" y="4941621"/>
            <a:ext cx="2915273" cy="21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1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Карпатский </a:t>
            </a:r>
            <a:r>
              <a:rPr lang="ru-RU" b="1" dirty="0"/>
              <a:t>Национальный Природный Парк.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29239">
            <a:off x="822960" y="1052736"/>
            <a:ext cx="6701368" cy="23762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 северо-восточном склоне Украинских Карпат Парк и охватывает территорию 50,3 тыс. гектара. Его протяженность с севера на юг – 55 км и с запада к востоку – 20 км. Посетив парк, можно побывать на разных высотах над уровнем моря, следовательно, в разных термических поясах: умеренном (450-850 м), прохладном (850-1200 м), умеренно-холодном (1200-1500), холодном (1500-2061 м). Каждого посетителя поразит разнообразие животного мира, ведь тут обитают 185 видов животных. Также экскурсия в Карпатский национальный природный парк не обойдется без знакомства с птицами, которых на территории парка огромное количество – около 110 видов.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Ивано-Франковская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обл.,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г.Яремча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ул.Стуса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monk.com.ua/uploads/images/00/04/69/2011/11/05/2a99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401">
            <a:off x="5321801" y="2952747"/>
            <a:ext cx="3602007" cy="23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onk.com.ua/uploads/images/00/04/69/2011/11/05/f0f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7"/>
            <a:ext cx="3241921" cy="233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onk.com.ua/uploads/images/00/04/69/2011/11/05/965f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9779">
            <a:off x="329710" y="4319467"/>
            <a:ext cx="3173096" cy="232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5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Мезинский</a:t>
            </a:r>
            <a:r>
              <a:rPr lang="ru-RU" b="1" dirty="0"/>
              <a:t> национальный природный парк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1123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b="0" dirty="0" smtClean="0"/>
              <a:t>        </a:t>
            </a:r>
            <a:r>
              <a:rPr lang="ru-RU" sz="1400" b="0" dirty="0" smtClean="0"/>
              <a:t>Это </a:t>
            </a:r>
            <a:r>
              <a:rPr lang="ru-RU" sz="1400" b="0" dirty="0"/>
              <a:t>Швейцария, только в Черниговской области. Парк занимает площадь 31,5 тыс. га. На его территории можно увидеть 149 видов позвоночных животных: 25 видов рыб, 9 — земноводных, 3 — рептилий, 93 — птиц и 19 — млекопитающих. 24 вида животных находятся под охраной Красной книгу Украины.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dirty="0"/>
              <a:t>Координаты: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dirty="0"/>
              <a:t>Черниговская обл., </a:t>
            </a:r>
            <a:r>
              <a:rPr lang="ru-RU" sz="1400" b="0" dirty="0" err="1"/>
              <a:t>Коропский</a:t>
            </a:r>
            <a:r>
              <a:rPr lang="ru-RU" sz="1400" b="0" dirty="0"/>
              <a:t> р-н, с. </a:t>
            </a:r>
            <a:r>
              <a:rPr lang="ru-RU" sz="1400" b="0" dirty="0" err="1"/>
              <a:t>Мезин</a:t>
            </a:r>
            <a:r>
              <a:rPr lang="ru-RU" sz="1400" b="0" dirty="0"/>
              <a:t>, ул. Кибальчича, 17</a:t>
            </a:r>
            <a:endParaRPr lang="ru-RU" sz="1400" dirty="0"/>
          </a:p>
        </p:txBody>
      </p:sp>
      <p:pic>
        <p:nvPicPr>
          <p:cNvPr id="4098" name="Picture 2" descr="http://monk.com.ua/uploads/images/00/04/69/2011/11/05/5ec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640">
            <a:off x="57481" y="2971768"/>
            <a:ext cx="4742851" cy="30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onk.com.ua/uploads/images/00/04/69/2011/11/05/6857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961">
            <a:off x="4641113" y="2929761"/>
            <a:ext cx="4050394" cy="26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onk.com.ua/uploads/images/00/04/69/2011/11/05/5c0b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30226"/>
            <a:ext cx="3742731" cy="24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onk.com.ua/uploads/images/00/04/69/2011/11/05/645aa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43" y="4653136"/>
            <a:ext cx="3942722" cy="25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0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Национальный парк «Святые горы»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00628"/>
            <a:ext cx="7520940" cy="182431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0" dirty="0"/>
              <a:t>Расположен в северной части Донецкой области Украины, в Славянском (11957 га), </a:t>
            </a:r>
            <a:r>
              <a:rPr lang="ru-RU" b="0" dirty="0" err="1"/>
              <a:t>Краснолиманском</a:t>
            </a:r>
            <a:r>
              <a:rPr lang="ru-RU" b="0" dirty="0"/>
              <a:t> (27665 га) и Артёмовском районах. В парке находятся меловые горы, на которых сохранились редкие растения древности, например, сосна меловая, сохранившаяся с доледникового периода. Сердце национального парка — Свято-Успенская </a:t>
            </a:r>
            <a:r>
              <a:rPr lang="ru-RU" b="0" dirty="0" err="1"/>
              <a:t>Святогорская</a:t>
            </a:r>
            <a:r>
              <a:rPr lang="ru-RU" b="0" dirty="0"/>
              <a:t> лавра, история которой уходит вглубь веков. Одна из существующих версий связывает происхождение обители с византийскими иноками, бежавшими от преследования императорской власти в период иконоборческой ереси.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Местонахождение: 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Донецкая обл., Славянский р-н, г. </a:t>
            </a:r>
            <a:r>
              <a:rPr lang="ru-RU" b="0" dirty="0" err="1"/>
              <a:t>Святогорск</a:t>
            </a:r>
            <a:r>
              <a:rPr lang="ru-RU" b="0" dirty="0"/>
              <a:t> </a:t>
            </a:r>
            <a:endParaRPr lang="ru-RU" dirty="0"/>
          </a:p>
        </p:txBody>
      </p:sp>
      <p:pic>
        <p:nvPicPr>
          <p:cNvPr id="5122" name="Picture 2" descr="http://monk.com.ua/uploads/images/00/04/69/2011/11/05/a23e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203">
            <a:off x="-17906" y="3332999"/>
            <a:ext cx="41475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onk.com.ua/uploads/images/00/04/69/2011/11/05/8186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494">
            <a:off x="5407340" y="2870911"/>
            <a:ext cx="3489910" cy="22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onk.com.ua/uploads/images/00/04/69/2011/11/05/9f24b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8264"/>
            <a:ext cx="4075496" cy="26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2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 Национальный парк «</a:t>
            </a:r>
            <a:r>
              <a:rPr lang="ru-RU" b="1" dirty="0" err="1"/>
              <a:t>Синевир</a:t>
            </a:r>
            <a:r>
              <a:rPr lang="ru-RU" b="1" dirty="0"/>
              <a:t>»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      </a:t>
            </a:r>
            <a:r>
              <a:rPr lang="ru-RU" b="0" dirty="0" smtClean="0"/>
              <a:t>Общая </a:t>
            </a:r>
            <a:r>
              <a:rPr lang="ru-RU" b="0" dirty="0"/>
              <a:t>площадь парка — 40400 га. Своим названием парк обязан расположенному на его территории озеру </a:t>
            </a:r>
            <a:r>
              <a:rPr lang="ru-RU" b="0" dirty="0" err="1"/>
              <a:t>Синевир</a:t>
            </a:r>
            <a:r>
              <a:rPr lang="ru-RU" b="0" dirty="0"/>
              <a:t> — самому большому и глубокому горному озеру на территории Украины, входит в Семь природных чудес Украины.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Координаты: Закарпатская область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 err="1"/>
              <a:t>Межгорский</a:t>
            </a:r>
            <a:r>
              <a:rPr lang="ru-RU" b="0" dirty="0"/>
              <a:t> район, с. </a:t>
            </a:r>
            <a:r>
              <a:rPr lang="ru-RU" b="0" dirty="0" err="1"/>
              <a:t>Синевир</a:t>
            </a:r>
            <a:endParaRPr lang="ru-RU" dirty="0"/>
          </a:p>
        </p:txBody>
      </p:sp>
      <p:pic>
        <p:nvPicPr>
          <p:cNvPr id="6146" name="Picture 2" descr="http://monk.com.ua/uploads/images/00/04/69/2011/11/05/165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022">
            <a:off x="233628" y="3678695"/>
            <a:ext cx="4622513" cy="296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onk.com.ua/uploads/images/00/04/69/2011/11/05/e8fa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4709"/>
            <a:ext cx="4757969" cy="30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0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Национальный парк «</a:t>
            </a:r>
            <a:r>
              <a:rPr lang="ru-RU" b="1" dirty="0" err="1"/>
              <a:t>Сколевские</a:t>
            </a:r>
            <a:r>
              <a:rPr lang="ru-RU" b="1" dirty="0"/>
              <a:t> </a:t>
            </a:r>
            <a:r>
              <a:rPr lang="ru-RU" b="1" dirty="0" err="1"/>
              <a:t>Бескиды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0" dirty="0" smtClean="0"/>
              <a:t>       </a:t>
            </a:r>
            <a:r>
              <a:rPr lang="ru-RU" sz="2400" b="0" dirty="0" smtClean="0"/>
              <a:t>Занимает </a:t>
            </a:r>
            <a:r>
              <a:rPr lang="ru-RU" sz="2400" b="0" dirty="0"/>
              <a:t>площадь 35 261 га, из которых 24 639,3 переданы парку в постоянное пользование. Абсолютные высоты на территории парка — от 600 до 1200 </a:t>
            </a:r>
            <a:r>
              <a:rPr lang="ru-RU" sz="2400" b="0" dirty="0" err="1"/>
              <a:t>м.Богатство</a:t>
            </a:r>
            <a:r>
              <a:rPr lang="ru-RU" sz="2400" b="0" dirty="0"/>
              <a:t> флоры и фауны, без сомнения, превращает этот уголок Карпат в красивейший и самобытный уголок природы.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dirty="0"/>
              <a:t>Местонахождение: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0" dirty="0"/>
              <a:t>Львовская обл., </a:t>
            </a:r>
            <a:r>
              <a:rPr lang="ru-RU" sz="2400" b="0" dirty="0" err="1"/>
              <a:t>Сколевский</a:t>
            </a:r>
            <a:r>
              <a:rPr lang="ru-RU" sz="2400" b="0" dirty="0"/>
              <a:t> р-н, г. Сколе, ул. Князя Святослава, </a:t>
            </a:r>
            <a:r>
              <a:rPr lang="ru-RU" sz="2400" b="0" dirty="0" smtClean="0"/>
              <a:t>3</a:t>
            </a:r>
            <a:r>
              <a:rPr lang="en-US" sz="2400" b="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381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onk.com.ua/uploads/images/00/04/69/2011/11/05/0403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56"/>
            <a:ext cx="9144000" cy="68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7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TC101859862[[fn=Поп-музыка]]</Template>
  <TotalTime>29</TotalTime>
  <Words>540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Национальные природные парки украины </vt:lpstr>
      <vt:lpstr>Мы увлекаемся природой Кавказа и Альп, Турции и Египта, и стремимся побывать там. Но не все знают, что и в нашей стране там много красивейших мест с неповторимой красотой и непередаваемым шармом… </vt:lpstr>
      <vt:lpstr>Днестровский каньон. </vt:lpstr>
      <vt:lpstr>Карпатский Национальный Природный Парк. </vt:lpstr>
      <vt:lpstr>Мезинский национальный природный парк</vt:lpstr>
      <vt:lpstr>Национальный парк «Святые горы»</vt:lpstr>
      <vt:lpstr> Национальный парк «Синевир» </vt:lpstr>
      <vt:lpstr>Национальный парк «Сколевские Бескиды»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Шацкий национальный природный парк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природные парки украины </dc:title>
  <dc:creator>Создатель</dc:creator>
  <cp:lastModifiedBy>Создатель</cp:lastModifiedBy>
  <cp:revision>4</cp:revision>
  <dcterms:created xsi:type="dcterms:W3CDTF">2014-03-17T20:51:36Z</dcterms:created>
  <dcterms:modified xsi:type="dcterms:W3CDTF">2014-03-17T21:30:46Z</dcterms:modified>
</cp:coreProperties>
</file>