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60"/>
  </p:normalViewPr>
  <p:slideViewPr>
    <p:cSldViewPr>
      <p:cViewPr varScale="1">
        <p:scale>
          <a:sx n="74" d="100"/>
          <a:sy n="74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C05FA6-7E29-40CF-A5A4-91B1F2BBDB0E}" type="datetimeFigureOut">
              <a:rPr lang="ru-RU" smtClean="0"/>
              <a:t>05.02.2013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7A2EB0-0B81-47EA-9F4D-F6C7DE102EA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Меліорація земельних ресурсів.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Підготувала</a:t>
            </a:r>
          </a:p>
          <a:p>
            <a:r>
              <a:rPr lang="uk-UA" dirty="0" smtClean="0"/>
              <a:t>Учениця 8 класу</a:t>
            </a:r>
          </a:p>
          <a:p>
            <a:r>
              <a:rPr lang="uk-UA" dirty="0" smtClean="0"/>
              <a:t>Загородня 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69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581128"/>
            <a:ext cx="8305800" cy="11430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99792" y="1196752"/>
            <a:ext cx="3977276" cy="2448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63218" y="1959223"/>
            <a:ext cx="3650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Меліорація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429" y="443711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</a:rPr>
              <a:t>це</a:t>
            </a:r>
            <a:r>
              <a:rPr lang="ru-RU" sz="2800" dirty="0" smtClean="0">
                <a:solidFill>
                  <a:srgbClr val="FFFF00"/>
                </a:solidFill>
              </a:rPr>
              <a:t> комплекс </a:t>
            </a:r>
            <a:r>
              <a:rPr lang="ru-RU" sz="2800" dirty="0" err="1" smtClean="0">
                <a:solidFill>
                  <a:srgbClr val="FFFF00"/>
                </a:solidFill>
              </a:rPr>
              <a:t>заходів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спрямованих</a:t>
            </a:r>
            <a:r>
              <a:rPr lang="ru-RU" sz="2800" dirty="0" smtClean="0">
                <a:solidFill>
                  <a:srgbClr val="FFFF00"/>
                </a:solidFill>
              </a:rPr>
              <a:t> на </a:t>
            </a:r>
            <a:r>
              <a:rPr lang="ru-RU" sz="2800" dirty="0" err="1" smtClean="0">
                <a:solidFill>
                  <a:srgbClr val="FFFF00"/>
                </a:solidFill>
              </a:rPr>
              <a:t>запобігання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підтопленню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заболоченню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засоленню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забрудненню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ґрунтів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вітровій</a:t>
            </a:r>
            <a:r>
              <a:rPr lang="ru-RU" sz="2800" dirty="0" smtClean="0">
                <a:solidFill>
                  <a:srgbClr val="FFFF00"/>
                </a:solidFill>
              </a:rPr>
              <a:t> і </a:t>
            </a:r>
            <a:r>
              <a:rPr lang="ru-RU" sz="2800" dirty="0" err="1" smtClean="0">
                <a:solidFill>
                  <a:srgbClr val="FFFF00"/>
                </a:solidFill>
              </a:rPr>
              <a:t>водній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ерозії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меліорованих</a:t>
            </a:r>
            <a:r>
              <a:rPr lang="ru-RU" sz="2800" dirty="0" smtClean="0">
                <a:solidFill>
                  <a:srgbClr val="FFFF00"/>
                </a:solidFill>
              </a:rPr>
              <a:t> земель, </a:t>
            </a:r>
            <a:r>
              <a:rPr lang="ru-RU" sz="2800" dirty="0" err="1" smtClean="0">
                <a:solidFill>
                  <a:srgbClr val="FFFF00"/>
                </a:solidFill>
              </a:rPr>
              <a:t>їх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деградації</a:t>
            </a:r>
            <a:r>
              <a:rPr lang="ru-RU" sz="2800" dirty="0" smtClean="0">
                <a:solidFill>
                  <a:srgbClr val="FFFF00"/>
                </a:solidFill>
              </a:rPr>
              <a:t>, </a:t>
            </a:r>
            <a:r>
              <a:rPr lang="ru-RU" sz="2800" dirty="0" err="1" smtClean="0">
                <a:solidFill>
                  <a:srgbClr val="FFFF00"/>
                </a:solidFill>
              </a:rPr>
              <a:t>погіршенню</a:t>
            </a:r>
            <a:r>
              <a:rPr lang="ru-RU" sz="2800" dirty="0" smtClean="0">
                <a:solidFill>
                  <a:srgbClr val="FFFF00"/>
                </a:solidFill>
              </a:rPr>
              <a:t> стану </a:t>
            </a:r>
            <a:r>
              <a:rPr lang="ru-RU" sz="2800" dirty="0" err="1" smtClean="0">
                <a:solidFill>
                  <a:srgbClr val="FFFF00"/>
                </a:solidFill>
              </a:rPr>
              <a:t>водних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об'єктів</a:t>
            </a:r>
            <a:r>
              <a:rPr lang="ru-RU" sz="2800" dirty="0" smtClean="0">
                <a:solidFill>
                  <a:srgbClr val="FFFF00"/>
                </a:solidFill>
              </a:rPr>
              <a:t>. 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429" y="1013916"/>
            <a:ext cx="1146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???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88430" y="3335383"/>
            <a:ext cx="4308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 це таке?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348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Меліорація земельних ресурсів на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62" y="1408212"/>
            <a:ext cx="7266384" cy="54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0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Меліорація ґрунту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06535" cy="4176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0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305800" cy="11430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39752" y="1368760"/>
            <a:ext cx="4320480" cy="26083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37596" y="2211251"/>
            <a:ext cx="3996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Меліорація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543646" y="1556792"/>
            <a:ext cx="490341" cy="8129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043608" y="1794754"/>
            <a:ext cx="1296144" cy="899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660232" y="2672916"/>
            <a:ext cx="432048" cy="966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0"/>
          </p:cNvCxnSpPr>
          <p:nvPr/>
        </p:nvCxnSpPr>
        <p:spPr>
          <a:xfrm flipV="1">
            <a:off x="4499992" y="7206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907704" y="2924944"/>
            <a:ext cx="432048" cy="714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-900608" y="861190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Хімічна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7524" y="27709"/>
            <a:ext cx="48285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Гідротехнічна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35319" y="3639110"/>
            <a:ext cx="6446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Культурнотехнічна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42334" y="734794"/>
            <a:ext cx="4583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Агротехнічна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4581260"/>
            <a:ext cx="59211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Агролісотехнічна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21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3" y="548680"/>
            <a:ext cx="7776864" cy="5801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40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736971" cy="6552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1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Справжня меліорація земель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8044074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0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Підручник з меліорації земельних 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4058"/>
            <a:ext cx="2608684" cy="3860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80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5862</TotalTime>
  <Words>72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Меліорація земельних ресурсів.</vt:lpstr>
      <vt:lpstr> </vt:lpstr>
      <vt:lpstr>Меліорація земельних ресурсів на Україні</vt:lpstr>
      <vt:lpstr>Меліорація ґрунту </vt:lpstr>
      <vt:lpstr> </vt:lpstr>
      <vt:lpstr>Презентация PowerPoint</vt:lpstr>
      <vt:lpstr>Презентация PowerPoint</vt:lpstr>
      <vt:lpstr>Справжня меліорація земель</vt:lpstr>
      <vt:lpstr>Підручник з меліорації земельних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10</cp:revision>
  <dcterms:created xsi:type="dcterms:W3CDTF">2013-02-05T20:18:30Z</dcterms:created>
  <dcterms:modified xsi:type="dcterms:W3CDTF">2013-02-09T22:00:46Z</dcterms:modified>
</cp:coreProperties>
</file>