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72" r:id="rId10"/>
    <p:sldId id="273" r:id="rId11"/>
    <p:sldId id="274" r:id="rId12"/>
    <p:sldId id="275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060848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6839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1277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12855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88899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4052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83288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49790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5571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21818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77359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88894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Izuk\&#1052;&#1086;&#1080;%20&#1076;&#1086;&#1082;&#1091;&#1084;&#1077;&#1085;&#1090;&#1099;\Downloads\Etnicheskaya-Muzyka-Mira-Nizmennosti-Gollandii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858180" cy="1470025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latin typeface="ShellyAllegroC" pitchFamily="2" charset="0"/>
              </a:rPr>
              <a:t>Королівство</a:t>
            </a:r>
            <a:r>
              <a:rPr lang="ru-RU" sz="6600" dirty="0" smtClean="0">
                <a:latin typeface="ShellyAllegroC" pitchFamily="2" charset="0"/>
              </a:rPr>
              <a:t> </a:t>
            </a:r>
            <a:r>
              <a:rPr lang="uk-UA" sz="6600" dirty="0" smtClean="0">
                <a:latin typeface="ShellyAllegroC" pitchFamily="2" charset="0"/>
              </a:rPr>
              <a:t>Нідерланди</a:t>
            </a:r>
            <a:endParaRPr lang="ru-RU" sz="6600" dirty="0">
              <a:latin typeface="ShellyAllegroC" pitchFamily="2" charset="0"/>
            </a:endParaRPr>
          </a:p>
        </p:txBody>
      </p:sp>
      <p:pic>
        <p:nvPicPr>
          <p:cNvPr id="1026" name="Picture 2" descr="D:\Dasha\Dasha\12\777\546px-Royal_Coat_of_Arms_of_the_Netherland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571900" cy="3918623"/>
          </a:xfrm>
          <a:prstGeom prst="rect">
            <a:avLst/>
          </a:prstGeom>
          <a:noFill/>
        </p:spPr>
      </p:pic>
      <p:pic>
        <p:nvPicPr>
          <p:cNvPr id="1027" name="Picture 3" descr="D:\Dasha\Dasha\12\777\800px-Flag_of_the_Netherlands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995772" cy="2924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5143512"/>
            <a:ext cx="6143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Королівський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девіз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 , написаний 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гербі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держави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 , - "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Je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maintiendrai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 " ("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Я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вистою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 " ) </a:t>
            </a:r>
            <a:endParaRPr lang="ru-RU" sz="1600" dirty="0"/>
          </a:p>
        </p:txBody>
      </p:sp>
      <p:pic>
        <p:nvPicPr>
          <p:cNvPr id="8" name="Etnicheskaya-Muzyka-Mira-Nizmennosti-Gollandi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err="1" smtClean="0"/>
              <a:t>Нідерланди</a:t>
            </a:r>
            <a:r>
              <a:rPr lang="ru-RU" sz="2800" dirty="0" smtClean="0"/>
              <a:t> — </a:t>
            </a:r>
            <a:r>
              <a:rPr lang="ru-RU" sz="2800" dirty="0" err="1" smtClean="0"/>
              <a:t>країна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вітряків</a:t>
            </a:r>
            <a:r>
              <a:rPr lang="ru-RU" sz="2800" dirty="0" smtClean="0"/>
              <a:t>. </a:t>
            </a:r>
            <a:r>
              <a:rPr lang="ru-RU" sz="2800" dirty="0" err="1" smtClean="0"/>
              <a:t>Здійснивши</a:t>
            </a:r>
            <a:r>
              <a:rPr lang="ru-RU" sz="2800" dirty="0" smtClean="0"/>
              <a:t> </a:t>
            </a:r>
            <a:r>
              <a:rPr lang="ru-RU" sz="2800" dirty="0" err="1" smtClean="0"/>
              <a:t>водну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прогулянку</a:t>
            </a:r>
            <a:r>
              <a:rPr lang="ru-RU" sz="2800" dirty="0" smtClean="0"/>
              <a:t> в </a:t>
            </a:r>
            <a:r>
              <a:rPr lang="ru-RU" sz="2800" dirty="0" err="1" smtClean="0"/>
              <a:t>Кіндердайк</a:t>
            </a:r>
            <a:r>
              <a:rPr lang="ru-RU" sz="2800" dirty="0" smtClean="0"/>
              <a:t>,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зможете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побачити</a:t>
            </a:r>
            <a:r>
              <a:rPr lang="ru-RU" sz="2800" dirty="0" smtClean="0"/>
              <a:t> 19 </a:t>
            </a:r>
            <a:r>
              <a:rPr lang="ru-RU" sz="2800" dirty="0" err="1" smtClean="0"/>
              <a:t>вітряків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побудованих</a:t>
            </a:r>
            <a:r>
              <a:rPr lang="ru-RU" sz="2800" dirty="0" smtClean="0"/>
              <a:t> у 1740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. Один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відкритий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відвідування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err="1" smtClean="0"/>
              <a:t>Нідерланди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примітні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тим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в кожному </a:t>
            </a:r>
            <a:r>
              <a:rPr lang="ru-RU" sz="2800" dirty="0" err="1" smtClean="0"/>
              <a:t>населеному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пункті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знайдеться</a:t>
            </a:r>
            <a:r>
              <a:rPr lang="ru-RU" sz="2800" dirty="0" smtClean="0"/>
              <a:t> своя </a:t>
            </a:r>
            <a:r>
              <a:rPr lang="ru-RU" sz="2800" dirty="0" err="1" smtClean="0"/>
              <a:t>родзинка</a:t>
            </a:r>
            <a:r>
              <a:rPr lang="ru-RU" sz="2800" dirty="0" smtClean="0"/>
              <a:t> —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якого-небудь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напівбожевільного</a:t>
            </a:r>
            <a:r>
              <a:rPr lang="ru-RU" sz="2800" dirty="0" smtClean="0"/>
              <a:t> «Музею </a:t>
            </a:r>
            <a:r>
              <a:rPr lang="ru-RU" sz="2800" dirty="0" err="1" smtClean="0"/>
              <a:t>прасок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11266" name="Picture 2" descr="D:\Dasha\Dasha\12\777\vtors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42" y="2786058"/>
            <a:ext cx="4500557" cy="407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Dasha\Dasha\12\777\52dcef31aba816da6614d5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286380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asha\Dasha\12\777\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64025"/>
            <a:ext cx="3121025" cy="2593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043098" cy="1143000"/>
          </a:xfrm>
        </p:spPr>
        <p:txBody>
          <a:bodyPr/>
          <a:lstStyle/>
          <a:p>
            <a:r>
              <a:rPr lang="ru-RU" b="1" dirty="0" smtClean="0"/>
              <a:t>Кухня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00108"/>
            <a:ext cx="3757610" cy="15430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2600" dirty="0" err="1" smtClean="0"/>
              <a:t>Улюблена</a:t>
            </a:r>
            <a:r>
              <a:rPr lang="ru-RU" sz="2600" dirty="0" smtClean="0"/>
              <a:t> </a:t>
            </a:r>
            <a:r>
              <a:rPr lang="ru-RU" sz="2600" dirty="0" err="1" smtClean="0"/>
              <a:t>страва</a:t>
            </a:r>
            <a:r>
              <a:rPr lang="ru-RU" sz="2600" dirty="0" smtClean="0"/>
              <a:t> </a:t>
            </a:r>
            <a:r>
              <a:rPr lang="ru-RU" sz="2600" dirty="0" smtClean="0"/>
              <a:t>– «</a:t>
            </a:r>
            <a:r>
              <a:rPr lang="ru-RU" sz="2600" dirty="0" err="1" smtClean="0"/>
              <a:t>Харинг</a:t>
            </a:r>
            <a:r>
              <a:rPr lang="ru-RU" sz="2600" dirty="0" smtClean="0"/>
              <a:t>», </a:t>
            </a:r>
            <a:r>
              <a:rPr lang="ru-RU" sz="2600" dirty="0" err="1" smtClean="0"/>
              <a:t>тобто</a:t>
            </a:r>
            <a:r>
              <a:rPr lang="ru-RU" sz="2600" dirty="0" smtClean="0"/>
              <a:t> </a:t>
            </a:r>
            <a:r>
              <a:rPr lang="ru-RU" sz="2600" dirty="0" err="1" smtClean="0"/>
              <a:t>особливим</a:t>
            </a:r>
            <a:r>
              <a:rPr lang="ru-RU" sz="2600" dirty="0" smtClean="0"/>
              <a:t> способом </a:t>
            </a:r>
            <a:r>
              <a:rPr lang="ru-RU" sz="2600" dirty="0" err="1" smtClean="0"/>
              <a:t>приготована</a:t>
            </a:r>
            <a:r>
              <a:rPr lang="ru-RU" sz="2600" dirty="0" smtClean="0"/>
              <a:t> </a:t>
            </a:r>
            <a:r>
              <a:rPr lang="ru-RU" sz="2600" dirty="0" err="1" smtClean="0"/>
              <a:t>малосольний</a:t>
            </a:r>
            <a:r>
              <a:rPr lang="ru-RU" sz="2600" dirty="0" smtClean="0"/>
              <a:t> </a:t>
            </a:r>
            <a:r>
              <a:rPr lang="ru-RU" sz="2600" dirty="0" err="1" smtClean="0"/>
              <a:t>оселедець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скибочкою</a:t>
            </a:r>
            <a:r>
              <a:rPr lang="ru-RU" sz="2600" dirty="0" smtClean="0"/>
              <a:t> </a:t>
            </a:r>
            <a:r>
              <a:rPr lang="ru-RU" sz="2600" dirty="0" err="1" smtClean="0"/>
              <a:t>солоного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огірка</a:t>
            </a:r>
            <a:r>
              <a:rPr lang="ru-RU" sz="2600" dirty="0" smtClean="0"/>
              <a:t>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цибулею.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1214422"/>
            <a:ext cx="3214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Найтиповіше</a:t>
            </a:r>
            <a:r>
              <a:rPr lang="ru-RU" dirty="0" smtClean="0">
                <a:solidFill>
                  <a:schemeClr val="bg1"/>
                </a:solidFill>
              </a:rPr>
              <a:t> блюдо - «</a:t>
            </a:r>
            <a:r>
              <a:rPr lang="ru-RU" dirty="0" err="1" smtClean="0">
                <a:solidFill>
                  <a:schemeClr val="bg1"/>
                </a:solidFill>
              </a:rPr>
              <a:t>хотпот</a:t>
            </a:r>
            <a:r>
              <a:rPr lang="ru-RU" dirty="0" smtClean="0">
                <a:solidFill>
                  <a:schemeClr val="bg1"/>
                </a:solidFill>
              </a:rPr>
              <a:t>» - </a:t>
            </a:r>
            <a:r>
              <a:rPr lang="ru-RU" dirty="0" err="1" smtClean="0">
                <a:solidFill>
                  <a:schemeClr val="bg1"/>
                </a:solidFill>
              </a:rPr>
              <a:t>ніжне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відварне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тушковане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м'ясо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овочевим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пюре.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428868"/>
            <a:ext cx="3357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Неможливо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уявити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голландську</a:t>
            </a:r>
            <a:r>
              <a:rPr lang="ru-RU" dirty="0" smtClean="0">
                <a:solidFill>
                  <a:schemeClr val="bg1"/>
                </a:solidFill>
              </a:rPr>
              <a:t> кухню без </a:t>
            </a:r>
            <a:r>
              <a:rPr lang="ru-RU" dirty="0" err="1" smtClean="0">
                <a:solidFill>
                  <a:schemeClr val="bg1"/>
                </a:solidFill>
              </a:rPr>
              <a:t>гарячих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бутербродів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сортів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 err="1" smtClean="0">
                <a:solidFill>
                  <a:schemeClr val="bg1"/>
                </a:solidFill>
              </a:rPr>
              <a:t>знамениті</a:t>
            </a:r>
            <a:r>
              <a:rPr lang="ru-RU" dirty="0" smtClean="0">
                <a:solidFill>
                  <a:schemeClr val="bg1"/>
                </a:solidFill>
              </a:rPr>
              <a:t>" </a:t>
            </a:r>
            <a:r>
              <a:rPr lang="ru-RU" dirty="0" err="1" smtClean="0">
                <a:solidFill>
                  <a:schemeClr val="bg1"/>
                </a:solidFill>
              </a:rPr>
              <a:t>гарячий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тришаровий</a:t>
            </a:r>
            <a:r>
              <a:rPr lang="ru-RU" dirty="0" smtClean="0">
                <a:solidFill>
                  <a:schemeClr val="bg1"/>
                </a:solidFill>
              </a:rPr>
              <a:t> бутерброд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яєчнею</a:t>
            </a:r>
            <a:r>
              <a:rPr lang="ru-RU" dirty="0" smtClean="0">
                <a:solidFill>
                  <a:schemeClr val="bg1"/>
                </a:solidFill>
              </a:rPr>
              <a:t>, шпиком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шинкою</a:t>
            </a:r>
            <a:r>
              <a:rPr lang="ru-RU" dirty="0" smtClean="0">
                <a:solidFill>
                  <a:schemeClr val="bg1"/>
                </a:solidFill>
              </a:rPr>
              <a:t> - "</a:t>
            </a:r>
            <a:r>
              <a:rPr lang="ru-RU" dirty="0" err="1" smtClean="0">
                <a:solidFill>
                  <a:schemeClr val="bg1"/>
                </a:solidFill>
              </a:rPr>
              <a:t>раусшмейсер</a:t>
            </a:r>
            <a:r>
              <a:rPr lang="ru-RU" dirty="0" smtClean="0">
                <a:solidFill>
                  <a:schemeClr val="bg1"/>
                </a:solidFill>
              </a:rPr>
              <a:t>"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Dasha\Dasha\12\777\natsionalnij-buterbrod-niderland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571768" cy="2520579"/>
          </a:xfrm>
          <a:prstGeom prst="rect">
            <a:avLst/>
          </a:prstGeom>
          <a:noFill/>
        </p:spPr>
      </p:pic>
      <p:pic>
        <p:nvPicPr>
          <p:cNvPr id="3075" name="Picture 3" descr="D:\Dasha\Dasha\12\777\hotp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14620"/>
            <a:ext cx="2692400" cy="21621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0"/>
            <a:ext cx="750099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800" dirty="0" smtClean="0"/>
              <a:t>    Тюльпанам </a:t>
            </a:r>
            <a:r>
              <a:rPr lang="ru-RU" sz="2800" dirty="0" smtClean="0"/>
              <a:t>в </a:t>
            </a:r>
            <a:r>
              <a:rPr lang="ru-RU" sz="2800" dirty="0" err="1" smtClean="0"/>
              <a:t>Нідерландах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. </a:t>
            </a:r>
            <a:r>
              <a:rPr lang="ru-RU" sz="2800" dirty="0" err="1" smtClean="0"/>
              <a:t>Плантації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квітів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тягнуться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уздовж</a:t>
            </a:r>
            <a:r>
              <a:rPr lang="ru-RU" sz="2800" dirty="0" smtClean="0"/>
              <a:t>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голандського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узбережжя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Катвейк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Ден</a:t>
            </a:r>
            <a:r>
              <a:rPr lang="ru-RU" sz="2800" dirty="0" smtClean="0"/>
              <a:t> </a:t>
            </a:r>
            <a:r>
              <a:rPr lang="ru-RU" sz="2800" dirty="0" err="1" smtClean="0"/>
              <a:t>Хелдер</a:t>
            </a:r>
            <a:r>
              <a:rPr lang="ru-RU" sz="2800" dirty="0" smtClean="0"/>
              <a:t>. У </a:t>
            </a:r>
            <a:r>
              <a:rPr lang="ru-RU" sz="2800" dirty="0" err="1" smtClean="0"/>
              <a:t>квітні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травні</a:t>
            </a:r>
            <a:r>
              <a:rPr lang="ru-RU" sz="2800" dirty="0" smtClean="0"/>
              <a:t> весь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район </a:t>
            </a:r>
            <a:r>
              <a:rPr lang="ru-RU" sz="2800" dirty="0" err="1" smtClean="0"/>
              <a:t>покритий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кольоровим</a:t>
            </a:r>
            <a:r>
              <a:rPr lang="ru-RU" sz="2800" dirty="0" smtClean="0"/>
              <a:t> килимом </a:t>
            </a:r>
            <a:r>
              <a:rPr lang="ru-RU" sz="2800" dirty="0" err="1" smtClean="0"/>
              <a:t>площею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17500 </a:t>
            </a:r>
            <a:r>
              <a:rPr lang="ru-RU" sz="2800" dirty="0" err="1" smtClean="0"/>
              <a:t>гектарів</a:t>
            </a:r>
            <a:r>
              <a:rPr lang="ru-RU" sz="2800" dirty="0" smtClean="0"/>
              <a:t>.</a:t>
            </a:r>
          </a:p>
          <a:p>
            <a:pPr fontAlgn="base">
              <a:buNone/>
            </a:pPr>
            <a:r>
              <a:rPr lang="ru-RU" sz="2800" dirty="0" smtClean="0"/>
              <a:t>    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Голландії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вирощується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7,5 </a:t>
            </a:r>
            <a:r>
              <a:rPr lang="ru-RU" sz="2800" dirty="0" err="1" smtClean="0"/>
              <a:t>мільярдів</a:t>
            </a:r>
            <a:r>
              <a:rPr lang="ru-RU" sz="2800" dirty="0" smtClean="0"/>
              <a:t> </a:t>
            </a:r>
            <a:r>
              <a:rPr lang="ru-RU" sz="2800" dirty="0" err="1" smtClean="0"/>
              <a:t>тюльпанів</a:t>
            </a:r>
            <a:r>
              <a:rPr lang="ru-RU" sz="2800" dirty="0" smtClean="0"/>
              <a:t>. На </a:t>
            </a:r>
            <a:r>
              <a:rPr lang="ru-RU" sz="2800" dirty="0" err="1" smtClean="0"/>
              <a:t>сьогоднішній</a:t>
            </a:r>
            <a:r>
              <a:rPr lang="ru-RU" sz="2800" dirty="0" smtClean="0"/>
              <a:t> день </a:t>
            </a:r>
            <a:r>
              <a:rPr lang="ru-RU" sz="2800" dirty="0" err="1" smtClean="0"/>
              <a:t>Нідерланди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найбільшим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експортером</a:t>
            </a:r>
            <a:r>
              <a:rPr lang="ru-RU" sz="2800" dirty="0" smtClean="0"/>
              <a:t> </a:t>
            </a:r>
            <a:r>
              <a:rPr lang="ru-RU" sz="2800" dirty="0" err="1" smtClean="0"/>
              <a:t>тюльпанових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цибулин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2290" name="Picture 2" descr="D:\Dasha\Dasha\12\777\hollandtullip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6468"/>
            <a:ext cx="3643306" cy="2861532"/>
          </a:xfrm>
          <a:prstGeom prst="rect">
            <a:avLst/>
          </a:prstGeom>
          <a:noFill/>
        </p:spPr>
      </p:pic>
      <p:pic>
        <p:nvPicPr>
          <p:cNvPr id="12291" name="Picture 3" descr="D:\Dasha\Dasha\12\777\hollandtullip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4000505"/>
            <a:ext cx="3071834" cy="2857496"/>
          </a:xfrm>
          <a:prstGeom prst="rect">
            <a:avLst/>
          </a:prstGeom>
          <a:noFill/>
        </p:spPr>
      </p:pic>
      <p:pic>
        <p:nvPicPr>
          <p:cNvPr id="12293" name="Picture 5" descr="D:\Dasha\Dasha\12\777\hollandtullips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04"/>
            <a:ext cx="3286148" cy="2857496"/>
          </a:xfrm>
          <a:prstGeom prst="rect">
            <a:avLst/>
          </a:prstGeom>
          <a:noFill/>
        </p:spPr>
      </p:pic>
      <p:pic>
        <p:nvPicPr>
          <p:cNvPr id="12295" name="Picture 7" descr="D:\Dasha\Dasha\12\777\nide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0"/>
            <a:ext cx="2357422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4071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Голландія</a:t>
            </a:r>
            <a:r>
              <a:rPr lang="ru-RU" sz="2800" dirty="0" smtClean="0"/>
              <a:t> - </a:t>
            </a:r>
            <a:r>
              <a:rPr lang="ru-RU" sz="2800" dirty="0" err="1" smtClean="0"/>
              <a:t>країна</a:t>
            </a:r>
            <a:r>
              <a:rPr lang="ru-RU" sz="2800" dirty="0" smtClean="0"/>
              <a:t>, яка буде </a:t>
            </a:r>
            <a:r>
              <a:rPr lang="ru-RU" sz="2800" dirty="0" err="1" smtClean="0"/>
              <a:t>однаково</a:t>
            </a:r>
            <a:r>
              <a:rPr lang="ru-RU" sz="2800" dirty="0" smtClean="0"/>
              <a:t> </a:t>
            </a:r>
            <a:r>
              <a:rPr lang="ru-RU" sz="2800" dirty="0" err="1" smtClean="0"/>
              <a:t>цікава</a:t>
            </a:r>
            <a:r>
              <a:rPr lang="ru-RU" sz="2800" dirty="0" smtClean="0"/>
              <a:t> любителям </a:t>
            </a:r>
            <a:r>
              <a:rPr lang="ru-RU" sz="2800" dirty="0" err="1" smtClean="0"/>
              <a:t>живопису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квітів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тим</a:t>
            </a:r>
            <a:r>
              <a:rPr lang="ru-RU" sz="2800" dirty="0" smtClean="0"/>
              <a:t>, </a:t>
            </a:r>
            <a:r>
              <a:rPr lang="ru-RU" sz="2800" dirty="0" err="1" smtClean="0"/>
              <a:t>хто</a:t>
            </a:r>
            <a:r>
              <a:rPr lang="ru-RU" sz="2800" dirty="0" smtClean="0"/>
              <a:t> просто </a:t>
            </a:r>
            <a:r>
              <a:rPr lang="ru-RU" sz="2800" dirty="0" err="1" smtClean="0"/>
              <a:t>хоче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попити</a:t>
            </a:r>
            <a:r>
              <a:rPr lang="ru-RU" sz="2800" dirty="0" smtClean="0"/>
              <a:t> знаменитого </a:t>
            </a:r>
            <a:r>
              <a:rPr lang="ru-RU" sz="2800" dirty="0" err="1" smtClean="0"/>
              <a:t>голландського</a:t>
            </a:r>
            <a:r>
              <a:rPr lang="ru-RU" sz="2800" dirty="0" smtClean="0"/>
              <a:t> пива в </a:t>
            </a:r>
            <a:r>
              <a:rPr lang="ru-RU" sz="2800" dirty="0" err="1" smtClean="0"/>
              <a:t>старовинному</a:t>
            </a:r>
            <a:r>
              <a:rPr lang="ru-RU" sz="2800" dirty="0" smtClean="0"/>
              <a:t> "коричневому </a:t>
            </a:r>
            <a:r>
              <a:rPr lang="ru-RU" sz="2800" dirty="0" err="1" smtClean="0"/>
              <a:t>барі</a:t>
            </a:r>
            <a:r>
              <a:rPr lang="ru-RU" sz="2800" dirty="0" smtClean="0"/>
              <a:t>",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прикупити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діамантові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всесвітньо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алмазної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фабриці</a:t>
            </a:r>
            <a:r>
              <a:rPr lang="ru-RU" sz="2800" dirty="0" smtClean="0"/>
              <a:t>, </a:t>
            </a:r>
            <a:r>
              <a:rPr lang="ru-RU" sz="2800" dirty="0" err="1" smtClean="0"/>
              <a:t>шанувальникам</a:t>
            </a:r>
            <a:r>
              <a:rPr lang="ru-RU" sz="2800" dirty="0" smtClean="0"/>
              <a:t> </a:t>
            </a:r>
            <a:r>
              <a:rPr lang="ru-RU" sz="2800" dirty="0" err="1" smtClean="0"/>
              <a:t>антикваріату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найсвіжіших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морепродуктів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err="1" smtClean="0"/>
              <a:t>Відвідавши</a:t>
            </a:r>
            <a:r>
              <a:rPr lang="ru-RU" sz="2800" dirty="0" smtClean="0"/>
              <a:t> </a:t>
            </a:r>
            <a:r>
              <a:rPr lang="ru-RU" sz="2800" dirty="0" err="1" smtClean="0"/>
              <a:t>цю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незвичайну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країну</a:t>
            </a:r>
            <a:r>
              <a:rPr lang="ru-RU" sz="2800" dirty="0" smtClean="0"/>
              <a:t>, Вам </a:t>
            </a:r>
            <a:r>
              <a:rPr lang="ru-RU" sz="2800" dirty="0" err="1" smtClean="0"/>
              <a:t>захочеться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сюди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повернутися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раз </a:t>
            </a:r>
            <a:r>
              <a:rPr lang="ru-RU" sz="2800" dirty="0" err="1" smtClean="0"/>
              <a:t>Ви</a:t>
            </a:r>
            <a:r>
              <a:rPr lang="ru-RU" sz="2800" dirty="0" smtClean="0"/>
              <a:t> будете </a:t>
            </a:r>
            <a:r>
              <a:rPr lang="ru-RU" sz="2800" dirty="0" err="1" smtClean="0"/>
              <a:t>відкривати</a:t>
            </a:r>
            <a:r>
              <a:rPr lang="ru-RU" sz="2800" dirty="0" smtClean="0"/>
              <a:t> для себе </a:t>
            </a:r>
            <a:r>
              <a:rPr lang="ru-RU" sz="2800" dirty="0" err="1" smtClean="0"/>
              <a:t>щось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3314" name="Picture 2" descr="D:\Dasha\Dasha\12\777\haa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</p:spPr>
      </p:pic>
      <p:pic>
        <p:nvPicPr>
          <p:cNvPr id="13315" name="Picture 3" descr="D:\Dasha\Dasha\12\777\1489216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0"/>
            <a:ext cx="3143240" cy="2357430"/>
          </a:xfrm>
          <a:prstGeom prst="rect">
            <a:avLst/>
          </a:prstGeom>
          <a:noFill/>
        </p:spPr>
      </p:pic>
      <p:pic>
        <p:nvPicPr>
          <p:cNvPr id="13316" name="Picture 4" descr="D:\Dasha\Dasha\12\777\amsterdam2_netherlan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7" y="0"/>
            <a:ext cx="3000364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sha\Dasha\12\777\976065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4500570"/>
            <a:ext cx="8229600" cy="2757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Нідерланди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-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королівство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тюльпанів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вітряних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млинів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.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Давня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красива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країна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відвойована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у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Північного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моря.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Тисячі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кілометрів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дамб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охороняють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ці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землі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від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водної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стихії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ellyAllegroC" pitchFamily="2" charset="0"/>
              </a:rPr>
              <a:t>..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ellyAllegroC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Dasha\Dasha\12\777\157313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214290"/>
            <a:ext cx="5143504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  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Відкрийте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для себе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Голландію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-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прекрасну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країну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з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дивовижною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природою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стародавніми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містами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, полями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тюльпанів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вітряними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млинами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з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унікальними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садами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парками. Каскад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вражень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доповнюють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середньовічні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вулички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гострі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шпилі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задумлива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гладь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міських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каналів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, в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примарних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водах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яких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здається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відбивається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сама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історія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.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Нідерланди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називають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ще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"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Золотими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 воротами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Європи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ellyAllegroC" pitchFamily="2" charset="0"/>
              </a:rPr>
              <a:t>".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ellyAllegroC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2863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Нідерланди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діляться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дванадцять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провінцій</a:t>
            </a:r>
            <a:r>
              <a:rPr lang="ru-RU" sz="2800" dirty="0" smtClean="0"/>
              <a:t>: </a:t>
            </a:r>
            <a:r>
              <a:rPr lang="ru-RU" sz="2800" dirty="0" err="1" smtClean="0"/>
              <a:t>Дренте</a:t>
            </a:r>
            <a:r>
              <a:rPr lang="ru-RU" sz="2800" dirty="0" smtClean="0"/>
              <a:t>, </a:t>
            </a:r>
            <a:r>
              <a:rPr lang="ru-RU" sz="2800" dirty="0" err="1" smtClean="0"/>
              <a:t>Фрисландія</a:t>
            </a:r>
            <a:r>
              <a:rPr lang="ru-RU" sz="2800" dirty="0" smtClean="0"/>
              <a:t>, </a:t>
            </a:r>
            <a:r>
              <a:rPr lang="ru-RU" sz="2800" dirty="0" err="1" smtClean="0"/>
              <a:t>Гельдерн</a:t>
            </a:r>
            <a:r>
              <a:rPr lang="ru-RU" sz="2800" dirty="0" smtClean="0"/>
              <a:t>, </a:t>
            </a:r>
            <a:r>
              <a:rPr lang="ru-RU" sz="2800" dirty="0" err="1" smtClean="0"/>
              <a:t>Гронінген</a:t>
            </a:r>
            <a:r>
              <a:rPr lang="ru-RU" sz="2800" dirty="0" smtClean="0"/>
              <a:t>, </a:t>
            </a:r>
            <a:r>
              <a:rPr lang="ru-RU" sz="2800" dirty="0" err="1" smtClean="0"/>
              <a:t>Лімбург</a:t>
            </a:r>
            <a:r>
              <a:rPr lang="ru-RU" sz="2800" dirty="0" smtClean="0"/>
              <a:t>, </a:t>
            </a:r>
            <a:r>
              <a:rPr lang="ru-RU" sz="2800" dirty="0" err="1" smtClean="0"/>
              <a:t>Північний</a:t>
            </a:r>
            <a:r>
              <a:rPr lang="ru-RU" sz="2800" dirty="0" smtClean="0"/>
              <a:t> Брабант, </a:t>
            </a:r>
            <a:r>
              <a:rPr lang="ru-RU" sz="2800" dirty="0" err="1" smtClean="0"/>
              <a:t>Північна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Голландія</a:t>
            </a:r>
            <a:r>
              <a:rPr lang="ru-RU" sz="2800" dirty="0" smtClean="0"/>
              <a:t>, </a:t>
            </a:r>
            <a:r>
              <a:rPr lang="ru-RU" sz="2800" dirty="0" err="1" smtClean="0"/>
              <a:t>Оверейссель</a:t>
            </a:r>
            <a:r>
              <a:rPr lang="ru-RU" sz="2800" dirty="0" smtClean="0"/>
              <a:t>, </a:t>
            </a:r>
            <a:r>
              <a:rPr lang="ru-RU" sz="2800" dirty="0" err="1" smtClean="0"/>
              <a:t>Південна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Голландія</a:t>
            </a:r>
            <a:r>
              <a:rPr lang="ru-RU" sz="2800" dirty="0" smtClean="0"/>
              <a:t>, Утрехт, </a:t>
            </a:r>
            <a:r>
              <a:rPr lang="ru-RU" sz="2800" dirty="0" err="1" smtClean="0"/>
              <a:t>Флеволанд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Зеландія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 descr="D:\Dasha\Dasha\12\777\map_and_flag_of_the_netherl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6246" y="3686164"/>
            <a:ext cx="4757754" cy="317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asha\Dasha\12\777\image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571868" cy="303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2852"/>
            <a:ext cx="4786314" cy="59833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Амстердам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ніяких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дивовижне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приваблює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найрізноманітніших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мандрівників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історією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культурою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нічним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160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через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1200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півмісяцем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оточують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схожість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Венецією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тому Амстердам часто так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Венеція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 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D:\Dasha\Dasha\12\777\5af0d1ea3d388bc8b1980c08404a21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0"/>
            <a:ext cx="35719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Харлем </a:t>
            </a:r>
            <a:r>
              <a:rPr lang="ru-RU" sz="2400" dirty="0" smtClean="0"/>
              <a:t>— 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великою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вигнутих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каналів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середньовічних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вулиць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розмістилися</a:t>
            </a:r>
            <a:r>
              <a:rPr lang="ru-RU" sz="2400" dirty="0" smtClean="0"/>
              <a:t> 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чудових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музеїв</a:t>
            </a:r>
            <a:r>
              <a:rPr lang="ru-RU" sz="2400" dirty="0" smtClean="0"/>
              <a:t>: музей Франса </a:t>
            </a:r>
            <a:r>
              <a:rPr lang="ru-RU" sz="2400" dirty="0" err="1" smtClean="0"/>
              <a:t>Хальса</a:t>
            </a:r>
            <a:r>
              <a:rPr lang="ru-RU" sz="2400" dirty="0" smtClean="0"/>
              <a:t>, музей </a:t>
            </a:r>
            <a:r>
              <a:rPr lang="ru-RU" sz="2400" dirty="0" err="1" smtClean="0"/>
              <a:t>індустріального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 в замку </a:t>
            </a:r>
            <a:r>
              <a:rPr lang="uk-UA" sz="2400" dirty="0" smtClean="0"/>
              <a:t>18с</a:t>
            </a:r>
            <a:r>
              <a:rPr lang="ru-RU" sz="2400" dirty="0" smtClean="0"/>
              <a:t>т</a:t>
            </a:r>
            <a:r>
              <a:rPr lang="ru-RU" sz="2400" dirty="0" smtClean="0"/>
              <a:t>.,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церкву</a:t>
            </a:r>
            <a:r>
              <a:rPr lang="ru-RU" sz="2400" dirty="0" smtClean="0"/>
              <a:t> Св. </a:t>
            </a:r>
            <a:r>
              <a:rPr lang="ru-RU" sz="2400" dirty="0" err="1" smtClean="0"/>
              <a:t>Баво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унікальним</a:t>
            </a:r>
            <a:r>
              <a:rPr lang="ru-RU" sz="2400" dirty="0" smtClean="0"/>
              <a:t> органом на 5000 труб. </a:t>
            </a:r>
            <a:endParaRPr lang="ru-RU" sz="2400" dirty="0"/>
          </a:p>
        </p:txBody>
      </p:sp>
      <p:pic>
        <p:nvPicPr>
          <p:cNvPr id="7170" name="Picture 2" descr="D:\Dasha\Dasha\12\777\Haarlem-Grote-Mar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75761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dirty="0" err="1" smtClean="0"/>
              <a:t>Познайомтеся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самобутніми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традиційного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побуту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голландців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Заансі</a:t>
            </a:r>
            <a:r>
              <a:rPr lang="ru-RU" sz="2800" dirty="0" smtClean="0"/>
              <a:t> </a:t>
            </a:r>
            <a:r>
              <a:rPr lang="ru-RU" sz="2800" dirty="0" err="1" smtClean="0"/>
              <a:t>Сханс</a:t>
            </a:r>
            <a:r>
              <a:rPr lang="ru-RU" sz="2800" dirty="0" smtClean="0"/>
              <a:t>. У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селі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зустрінете</a:t>
            </a:r>
            <a:r>
              <a:rPr lang="ru-RU" sz="2800" dirty="0" smtClean="0"/>
              <a:t> </a:t>
            </a:r>
            <a:r>
              <a:rPr lang="ru-RU" sz="2800" dirty="0" err="1" smtClean="0"/>
              <a:t>жителів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мальовничих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народних</a:t>
            </a:r>
            <a:r>
              <a:rPr lang="ru-RU" sz="2800" dirty="0" smtClean="0"/>
              <a:t> костюмах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знаменитих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дерев'яних</a:t>
            </a:r>
            <a:r>
              <a:rPr lang="ru-RU" sz="2800" dirty="0" smtClean="0"/>
              <a:t> черевиках — </a:t>
            </a:r>
            <a:r>
              <a:rPr lang="ru-RU" sz="2800" dirty="0" err="1" smtClean="0"/>
              <a:t>кломпенах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візитних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карток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pic>
        <p:nvPicPr>
          <p:cNvPr id="8194" name="Picture 2" descr="D:\Dasha\Dasha\12\777\IMG_4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7835" y="0"/>
            <a:ext cx="5056165" cy="379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Dasha\Dasha\12\777\i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867150"/>
            <a:ext cx="428625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51435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Роттердам</a:t>
            </a:r>
            <a:r>
              <a:rPr lang="ru-RU" sz="2800" dirty="0" smtClean="0"/>
              <a:t> — друге за величиною </a:t>
            </a:r>
            <a:r>
              <a:rPr lang="ru-RU" sz="2800" dirty="0" err="1" smtClean="0"/>
              <a:t>місто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Старий</a:t>
            </a:r>
            <a:r>
              <a:rPr lang="ru-RU" sz="2800" dirty="0" smtClean="0"/>
              <a:t> </a:t>
            </a:r>
            <a:r>
              <a:rPr lang="ru-RU" sz="2800" dirty="0" smtClean="0"/>
              <a:t>Роттердам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практично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зруйнований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Другої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війни</a:t>
            </a:r>
            <a:r>
              <a:rPr lang="ru-RU" sz="2800" dirty="0" smtClean="0"/>
              <a:t>, тому </a:t>
            </a:r>
            <a:r>
              <a:rPr lang="ru-RU" sz="2800" dirty="0" err="1" smtClean="0"/>
              <a:t>старих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пам'яток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збереглося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зате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відновлене</a:t>
            </a:r>
            <a:r>
              <a:rPr lang="ru-RU" sz="2800" dirty="0" smtClean="0"/>
              <a:t> </a:t>
            </a:r>
            <a:r>
              <a:rPr lang="ru-RU" sz="2800" dirty="0" err="1" smtClean="0"/>
              <a:t>сучасне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місто</a:t>
            </a:r>
            <a:r>
              <a:rPr lang="ru-RU" sz="2800" dirty="0" smtClean="0"/>
              <a:t> </a:t>
            </a:r>
            <a:r>
              <a:rPr lang="ru-RU" sz="2800" dirty="0" err="1" smtClean="0"/>
              <a:t>вражає</a:t>
            </a:r>
            <a:r>
              <a:rPr lang="ru-RU" sz="2800" dirty="0" smtClean="0"/>
              <a:t> гостей </a:t>
            </a:r>
            <a:r>
              <a:rPr lang="ru-RU" sz="2800" dirty="0" err="1" smtClean="0"/>
              <a:t>сміливими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архітектурними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рішеннями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діловою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активністю</a:t>
            </a:r>
            <a:r>
              <a:rPr lang="ru-RU" sz="2800" dirty="0" smtClean="0"/>
              <a:t>.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музеїв</a:t>
            </a:r>
            <a:r>
              <a:rPr lang="ru-RU" sz="2800" dirty="0" smtClean="0"/>
              <a:t> </a:t>
            </a:r>
            <a:r>
              <a:rPr lang="ru-RU" sz="2800" dirty="0" err="1" smtClean="0"/>
              <a:t>цікаві</a:t>
            </a:r>
            <a:r>
              <a:rPr lang="ru-RU" sz="2800" dirty="0" smtClean="0"/>
              <a:t> </a:t>
            </a:r>
            <a:r>
              <a:rPr lang="ru-RU" sz="2800" dirty="0" err="1" smtClean="0"/>
              <a:t>Академія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</a:t>
            </a:r>
            <a:r>
              <a:rPr lang="ru-RU" sz="2800" dirty="0" smtClean="0"/>
              <a:t>, музей </a:t>
            </a:r>
            <a:r>
              <a:rPr lang="ru-RU" sz="2800" dirty="0" err="1" smtClean="0"/>
              <a:t>етнографії</a:t>
            </a:r>
            <a:r>
              <a:rPr lang="ru-RU" sz="2800" dirty="0" smtClean="0"/>
              <a:t>, </a:t>
            </a:r>
            <a:r>
              <a:rPr lang="ru-RU" sz="2800" dirty="0" err="1" smtClean="0"/>
              <a:t>музей</a:t>
            </a:r>
            <a:r>
              <a:rPr lang="ru-RU" sz="2800" dirty="0" smtClean="0"/>
              <a:t> </a:t>
            </a:r>
            <a:r>
              <a:rPr lang="ru-RU" sz="2800" dirty="0" err="1" smtClean="0"/>
              <a:t>ентомології</a:t>
            </a:r>
            <a:r>
              <a:rPr lang="ru-RU" sz="2800" dirty="0" smtClean="0"/>
              <a:t>, </a:t>
            </a:r>
            <a:r>
              <a:rPr lang="ru-RU" sz="2800" dirty="0" err="1" smtClean="0"/>
              <a:t>історичний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музей</a:t>
            </a:r>
            <a:r>
              <a:rPr lang="ru-RU" sz="2800" dirty="0" smtClean="0"/>
              <a:t>, </a:t>
            </a:r>
            <a:r>
              <a:rPr lang="ru-RU" sz="2800" dirty="0" err="1" smtClean="0"/>
              <a:t>консерваторія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Роттердамський</a:t>
            </a:r>
            <a:r>
              <a:rPr lang="ru-RU" sz="2800" dirty="0" smtClean="0"/>
              <a:t> зоопарк.</a:t>
            </a:r>
            <a:endParaRPr lang="ru-RU" sz="2800" dirty="0"/>
          </a:p>
        </p:txBody>
      </p:sp>
      <p:pic>
        <p:nvPicPr>
          <p:cNvPr id="9219" name="Picture 3" descr="D:\Dasha\Dasha\12\777\640_Erasmusbrug_Tou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sha\Dasha\12\777\d570e9f0868cf783dd192d409c1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Маастріхт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жителів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вважають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пожвавленим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Амстердама. Тут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обов'язково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відвідайте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Сінт-Сервасбрюг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найстаріший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п'яти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мостів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більшість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1500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будівель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вузьких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вуличках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охороняються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як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пам'ятки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архітектури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Символ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базиліка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Синт-Сервас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hellyAllegroC"/>
        <a:ea typeface=""/>
        <a:cs typeface=""/>
      </a:majorFont>
      <a:minorFont>
        <a:latin typeface="ShellyAllegro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TS102615310</Template>
  <TotalTime>380</TotalTime>
  <Words>444</Words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Stars</vt:lpstr>
      <vt:lpstr>Королівство Нідерланди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Кухня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Королівство Нідерланди</dc:title>
  <cp:lastModifiedBy>Iзюк</cp:lastModifiedBy>
  <cp:revision>39</cp:revision>
  <dcterms:modified xsi:type="dcterms:W3CDTF">2014-04-10T19:17:15Z</dcterms:modified>
</cp:coreProperties>
</file>