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0C39F-9456-4DE1-8069-3FAA551ACF94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5B7A-E670-47AE-B6DA-E306CD6A99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4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 лісовий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5B7A-E670-47AE-B6DA-E306CD6A99A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1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29600" cy="2016224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</a:rPr>
              <a:t>Червона книга України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00" y="116632"/>
            <a:ext cx="8229600" cy="12369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Люцина</a:t>
            </a:r>
            <a:r>
              <a:rPr lang="en-US" dirty="0" smtClean="0">
                <a:solidFill>
                  <a:schemeClr val="tx2"/>
                </a:solidFill>
              </a:rPr>
              <a:t>— </a:t>
            </a:r>
            <a:r>
              <a:rPr lang="uk-UA" dirty="0">
                <a:solidFill>
                  <a:schemeClr val="tx2"/>
                </a:solidFill>
              </a:rPr>
              <a:t>вид </a:t>
            </a:r>
            <a:r>
              <a:rPr lang="uk-UA" dirty="0" smtClean="0">
                <a:solidFill>
                  <a:schemeClr val="tx2"/>
                </a:solidFill>
              </a:rPr>
              <a:t>комах.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7170" name="Picture 2" descr="Lycaenidae - Riodininae - Hamearis luci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77753" cy="50439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chemeClr val="tx2"/>
                </a:solidFill>
              </a:rPr>
              <a:t>Білоцвіт літній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7714"/>
            <a:ext cx="4896544" cy="50131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chemeClr val="tx2"/>
                </a:solidFill>
              </a:rPr>
              <a:t>Береќа</a:t>
            </a:r>
          </a:p>
        </p:txBody>
      </p:sp>
      <p:pic>
        <p:nvPicPr>
          <p:cNvPr id="9218" name="Picture 2" descr="Бер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06098"/>
            <a:ext cx="3816424" cy="51598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chemeClr val="tx2"/>
                </a:solidFill>
              </a:rPr>
              <a:t>Вовчі ягоди пахучі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8713"/>
            <a:ext cx="6624736" cy="4968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chemeClr val="tx2"/>
                </a:solidFill>
              </a:rPr>
              <a:t>Горицвіт весняний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16" y="1627223"/>
            <a:ext cx="6506436" cy="4968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Змієголовник австрійський</a:t>
            </a:r>
          </a:p>
        </p:txBody>
      </p:sp>
      <p:pic>
        <p:nvPicPr>
          <p:cNvPr id="12290" name="Picture 2" descr="Dracocephalum austriacu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11808"/>
            <a:ext cx="5040560" cy="50405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39" y="237353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Зозульки травневі</a:t>
            </a:r>
          </a:p>
        </p:txBody>
      </p:sp>
      <p:pic>
        <p:nvPicPr>
          <p:cNvPr id="13314" name="Picture 2" descr="Dactylorhiza majal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09427"/>
            <a:ext cx="3817526" cy="51492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chemeClr val="tx2"/>
                </a:solidFill>
              </a:rPr>
              <a:t>Друзі, будь-ласка, бережіть природу!!!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49" y="2132856"/>
            <a:ext cx="6669087" cy="425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11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2"/>
                </a:solidFill>
              </a:rPr>
              <a:t>Дякую за увагу!!! </a:t>
            </a:r>
            <a:endParaRPr lang="uk-UA" sz="72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http://metodisty.ru/modules/boonex/photos/data/files/2192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11" y="141277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07583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«Червона книга України» має два розділи:</a:t>
            </a:r>
            <a:br>
              <a:rPr lang="uk-UA" dirty="0" smtClean="0">
                <a:solidFill>
                  <a:schemeClr val="tx2"/>
                </a:solidFill>
              </a:rPr>
            </a:br>
            <a:r>
              <a:rPr lang="uk-UA" dirty="0" smtClean="0">
                <a:solidFill>
                  <a:schemeClr val="tx2"/>
                </a:solidFill>
              </a:rPr>
              <a:t>«Рослини»     і     «</a:t>
            </a:r>
            <a:r>
              <a:rPr lang="uk-UA" dirty="0">
                <a:solidFill>
                  <a:schemeClr val="tx2"/>
                </a:solidFill>
              </a:rPr>
              <a:t>Тварини»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2736304" cy="3830825"/>
          </a:xfrm>
          <a:effectLst>
            <a:softEdge rad="3175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58" y="2564904"/>
            <a:ext cx="2715902" cy="3789632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777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2"/>
                </a:solidFill>
              </a:rPr>
              <a:t>Ця книга створена для захисту вимираючих видів рослин і тварин.</a:t>
            </a:r>
            <a:endParaRPr lang="uk-UA" sz="4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User\Рабочий стол\Богдан\червона книга\878323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97" y="2089111"/>
            <a:ext cx="6173801" cy="46180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До третього видання «Червоної книги України» ввійшло 542 види тварин та 826 види рослин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picter.ru/img/2013-08/02/key84c0po5vjxnghsgdtgif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715000" cy="4143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50" y="54868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tx2"/>
                </a:solidFill>
              </a:rPr>
              <a:t>Зубр - це великий і могутній бик.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39020" cy="4404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/>
                </a:solidFill>
              </a:rPr>
              <a:t>Краб кам'яний </a:t>
            </a:r>
            <a:r>
              <a:rPr lang="uk-UA" dirty="0" smtClean="0">
                <a:solidFill>
                  <a:schemeClr val="tx2"/>
                </a:solidFill>
              </a:rPr>
              <a:t>до 80-х </a:t>
            </a:r>
            <a:r>
              <a:rPr lang="uk-UA" dirty="0">
                <a:solidFill>
                  <a:schemeClr val="tx2"/>
                </a:solidFill>
              </a:rPr>
              <a:t>років </a:t>
            </a:r>
            <a:r>
              <a:rPr lang="en-US" dirty="0">
                <a:solidFill>
                  <a:schemeClr val="tx2"/>
                </a:solidFill>
              </a:rPr>
              <a:t>XX </a:t>
            </a:r>
            <a:r>
              <a:rPr lang="uk-UA" dirty="0">
                <a:solidFill>
                  <a:schemeClr val="tx2"/>
                </a:solidFill>
              </a:rPr>
              <a:t>ст. був численним видом у Чорному морі.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7"/>
            <a:ext cx="5976664" cy="44940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</a:rPr>
              <a:t>Коровайка – перелітній птах.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4098" name="Picture 2" descr="Plegadis falcinellus (aka) background blur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616624" cy="50771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Красуня </a:t>
            </a:r>
            <a:r>
              <a:rPr lang="uk-UA" dirty="0" smtClean="0">
                <a:solidFill>
                  <a:schemeClr val="tx2"/>
                </a:solidFill>
              </a:rPr>
              <a:t>діва</a:t>
            </a:r>
            <a:r>
              <a:rPr lang="en-US" dirty="0" smtClean="0">
                <a:solidFill>
                  <a:schemeClr val="tx2"/>
                </a:solidFill>
              </a:rPr>
              <a:t>— </a:t>
            </a:r>
            <a:r>
              <a:rPr lang="uk-UA" dirty="0">
                <a:solidFill>
                  <a:schemeClr val="tx2"/>
                </a:solidFill>
              </a:rPr>
              <a:t>вид </a:t>
            </a:r>
            <a:r>
              <a:rPr lang="uk-UA" dirty="0" smtClean="0">
                <a:solidFill>
                  <a:schemeClr val="tx2"/>
                </a:solidFill>
              </a:rPr>
              <a:t>комах.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5122" name="Picture 2" descr="Самиця C. vi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7154"/>
            <a:ext cx="6828071" cy="45520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49817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2"/>
                </a:solidFill>
              </a:rPr>
              <a:t>Крех довгоносий</a:t>
            </a:r>
            <a:r>
              <a:rPr lang="en-US" sz="4000" dirty="0" smtClean="0">
                <a:solidFill>
                  <a:schemeClr val="tx2"/>
                </a:solidFill>
              </a:rPr>
              <a:t>— </a:t>
            </a:r>
            <a:r>
              <a:rPr lang="uk-UA" sz="4000" dirty="0">
                <a:solidFill>
                  <a:schemeClr val="tx2"/>
                </a:solidFill>
              </a:rPr>
              <a:t>водоплавний птах. </a:t>
            </a:r>
          </a:p>
        </p:txBody>
      </p:sp>
      <p:pic>
        <p:nvPicPr>
          <p:cNvPr id="6146" name="Picture 2" descr="Самец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4464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110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Червона книга України</vt:lpstr>
      <vt:lpstr>«Червона книга України» має два розділи: «Рослини»     і     «Тварини»</vt:lpstr>
      <vt:lpstr>Ця книга створена для захисту вимираючих видів рослин і тварин.</vt:lpstr>
      <vt:lpstr>До третього видання «Червоної книги України» ввійшло 542 види тварин та 826 види рослин</vt:lpstr>
      <vt:lpstr>Зубр - це великий і могутній бик. </vt:lpstr>
      <vt:lpstr>Краб кам'яний до 80-х років XX ст. був численним видом у Чорному морі.</vt:lpstr>
      <vt:lpstr>Коровайка – перелітній птах.</vt:lpstr>
      <vt:lpstr>Красуня діва— вид комах.</vt:lpstr>
      <vt:lpstr>Крех довгоносий— водоплавний птах. </vt:lpstr>
      <vt:lpstr>Люцина— вид комах.</vt:lpstr>
      <vt:lpstr>Білоцвіт літній</vt:lpstr>
      <vt:lpstr>Береќа</vt:lpstr>
      <vt:lpstr>Вовчі ягоди пахучі</vt:lpstr>
      <vt:lpstr>Горицвіт весняний</vt:lpstr>
      <vt:lpstr>Змієголовник австрійський</vt:lpstr>
      <vt:lpstr>Зозульки травневі</vt:lpstr>
      <vt:lpstr>Друзі, будь-ласка, бережіть природу!!! </vt:lpstr>
      <vt:lpstr>Дякую за увагу!!!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Червона книга України</dc:title>
  <cp:lastModifiedBy>User</cp:lastModifiedBy>
  <cp:revision>9</cp:revision>
  <dcterms:modified xsi:type="dcterms:W3CDTF">2015-02-15T10:13:38Z</dcterms:modified>
</cp:coreProperties>
</file>