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5" r:id="rId9"/>
    <p:sldId id="266" r:id="rId10"/>
    <p:sldId id="267" r:id="rId11"/>
    <p:sldId id="269" r:id="rId12"/>
    <p:sldId id="270" r:id="rId13"/>
    <p:sldId id="268" r:id="rId14"/>
    <p:sldId id="272" r:id="rId15"/>
    <p:sldId id="275" r:id="rId16"/>
    <p:sldId id="276" r:id="rId17"/>
    <p:sldId id="27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4B0EB3C-0A80-453F-8A30-5FCF611AB648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B870A57-F4C5-4D85-8B3F-6AB26B0B5C5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C%D0%B5%D0%BA%D1%81%D0%B8%D0%BA%D0%B0%D0%BD%D1%86%D1%8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Таран Кристина </a:t>
            </a:r>
          </a:p>
          <a:p>
            <a:r>
              <a:rPr lang="ru-RU" dirty="0" smtClean="0"/>
              <a:t>10-Б </a:t>
            </a:r>
          </a:p>
          <a:p>
            <a:r>
              <a:rPr lang="ru-RU" dirty="0" smtClean="0"/>
              <a:t>ЭМЛ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Мексиканские Соединённые Штаты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2880320" cy="1591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4664"/>
            <a:ext cx="2541463" cy="15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Культура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Культура Мексики</a:t>
            </a:r>
            <a:r>
              <a:rPr lang="ru-RU" dirty="0" smtClean="0"/>
              <a:t> сформировалась благодаря смешению доколумбовой американской и испанской культуры (в XVI веке), а в XX веке испытала и влияние США. Верования и обычаи двух великих цивилизаций — индейской и европейской — мирно уживаются в этой уникальной стране, а её жители, несмотря на глобализацию, уважают и чтут свои традиции 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57" y="3212976"/>
            <a:ext cx="6350000" cy="29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Искусство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всех художественных искусств Мексики наибольшую известность приобрела настенная живопись — фреска. На её развитие сильное влияние оказало дошедшее до нас художественное искусство и архитектура ацтеков, и майя и других </a:t>
            </a:r>
            <a:r>
              <a:rPr lang="ru-RU" dirty="0" err="1" smtClean="0"/>
              <a:t>доколумбовских</a:t>
            </a:r>
            <a:r>
              <a:rPr lang="ru-RU" dirty="0" smtClean="0"/>
              <a:t> цивилизаций. </a:t>
            </a:r>
            <a:endParaRPr lang="ru-RU" dirty="0"/>
          </a:p>
          <a:p>
            <a:r>
              <a:rPr lang="ru-RU" dirty="0" smtClean="0"/>
              <a:t>Мексиканская школа фрески представлена самыми сильными художниками, работавшими в этом виде искусства. Фрески создавали Диего Ривера, Хосе </a:t>
            </a:r>
            <a:r>
              <a:rPr lang="ru-RU" dirty="0" err="1" smtClean="0"/>
              <a:t>Клементе</a:t>
            </a:r>
            <a:r>
              <a:rPr lang="ru-RU" dirty="0" smtClean="0"/>
              <a:t> </a:t>
            </a:r>
            <a:r>
              <a:rPr lang="ru-RU" dirty="0" err="1" smtClean="0"/>
              <a:t>Ороско</a:t>
            </a:r>
            <a:r>
              <a:rPr lang="ru-RU" dirty="0" smtClean="0"/>
              <a:t>, и Давид </a:t>
            </a:r>
            <a:r>
              <a:rPr lang="ru-RU" dirty="0" err="1" smtClean="0"/>
              <a:t>Альфаро</a:t>
            </a:r>
            <a:r>
              <a:rPr lang="ru-RU" dirty="0" smtClean="0"/>
              <a:t> </a:t>
            </a:r>
            <a:r>
              <a:rPr lang="ru-RU" dirty="0" err="1" smtClean="0"/>
              <a:t>Сикейрос</a:t>
            </a:r>
            <a:r>
              <a:rPr lang="ru-RU" dirty="0" smtClean="0"/>
              <a:t>. Они изображали проблемы мексиканской революции, модернизацию страны, и классовую борьбу. Их имена стали легендарными. </a:t>
            </a:r>
            <a:r>
              <a:rPr lang="ru-RU" dirty="0" err="1" smtClean="0"/>
              <a:t>Ороско</a:t>
            </a:r>
            <a:r>
              <a:rPr lang="ru-RU" dirty="0" smtClean="0"/>
              <a:t>, вероятно, можно назвать самым известным народным художником Мексики. Создаваемые им характеры очень живые, исполненные сатирического смысла. Другой известный художник — </a:t>
            </a:r>
            <a:r>
              <a:rPr lang="ru-RU" dirty="0" err="1" smtClean="0"/>
              <a:t>Руфино</a:t>
            </a:r>
            <a:r>
              <a:rPr lang="ru-RU" dirty="0" smtClean="0"/>
              <a:t> </a:t>
            </a:r>
            <a:r>
              <a:rPr lang="ru-RU" dirty="0" err="1" smtClean="0"/>
              <a:t>Тамайо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Мексике родилась и выросла известная художница Фрида </a:t>
            </a:r>
            <a:r>
              <a:rPr lang="ru-RU" dirty="0" err="1" smtClean="0"/>
              <a:t>Кало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7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713562" cy="2380247"/>
          </a:xfrm>
        </p:spPr>
      </p:pic>
      <p:sp>
        <p:nvSpPr>
          <p:cNvPr id="5" name="TextBox 4"/>
          <p:cNvSpPr txBox="1"/>
          <p:nvPr/>
        </p:nvSpPr>
        <p:spPr>
          <a:xfrm>
            <a:off x="218340" y="263144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Хосе </a:t>
            </a:r>
            <a:r>
              <a:rPr lang="ru-RU" sz="1400" dirty="0" err="1" smtClean="0"/>
              <a:t>Клементе</a:t>
            </a:r>
            <a:r>
              <a:rPr lang="ru-RU" sz="1400" dirty="0" smtClean="0"/>
              <a:t> </a:t>
            </a:r>
            <a:r>
              <a:rPr lang="ru-RU" sz="1400" dirty="0" err="1" smtClean="0"/>
              <a:t>Ороско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2490089" cy="2298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8640"/>
            <a:ext cx="2821632" cy="2298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2" y="2939217"/>
            <a:ext cx="1761372" cy="22899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762" y="5229200"/>
            <a:ext cx="176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Диего Ривера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62200"/>
            <a:ext cx="3011016" cy="2267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19" y="2939217"/>
            <a:ext cx="2210813" cy="22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Одежда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3970784" cy="50014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Традиционным мужским головным убором является сомбреро, однако в настоящее время оно больше популярно среди туристов, нежели коренных жителей</a:t>
            </a:r>
            <a:r>
              <a:rPr lang="ru-RU" sz="2000" baseline="30000" dirty="0" smtClean="0">
                <a:effectLst/>
              </a:rPr>
              <a:t>]</a:t>
            </a:r>
            <a:r>
              <a:rPr lang="ru-RU" sz="2000" dirty="0" smtClean="0"/>
              <a:t>. А вот </a:t>
            </a:r>
            <a:r>
              <a:rPr lang="ru-RU" sz="2000" dirty="0" err="1" smtClean="0"/>
              <a:t>гуарачи</a:t>
            </a:r>
            <a:r>
              <a:rPr lang="ru-RU" sz="2000" dirty="0" smtClean="0"/>
              <a:t> — сандалии из сыромятной кожи на плоской подошве — уже несколько столетий не выходят из обихода мексиканцев. Мексиканские крестьяне любят носить различные плащи и накидки (пончо, </a:t>
            </a:r>
            <a:r>
              <a:rPr lang="ru-RU" sz="2000" dirty="0" err="1" smtClean="0"/>
              <a:t>ребосо</a:t>
            </a:r>
            <a:r>
              <a:rPr lang="ru-RU" sz="2000" dirty="0" smtClean="0"/>
              <a:t>, и </a:t>
            </a:r>
            <a:r>
              <a:rPr lang="ru-RU" sz="2000" dirty="0" err="1" smtClean="0"/>
              <a:t>серапе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355976" cy="2651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4355976" cy="250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Спорт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7992888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Национальным видом спорта Мексики считается бой быков.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34" y="3885853"/>
            <a:ext cx="4522765" cy="2943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5853"/>
            <a:ext cx="4621234" cy="29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Кухонные традиции Мексики при приготовлении блюд предусматривают использование специальной характерной лишь для здешних краев кулинарной утвари. Хороший мексиканский повар никогда не будет использовать разделочную доску или кухонный комбайн.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Наиболее известными во всем мире блюдами, в полной мере отображающими кулинарные традиции Мексики, являются </a:t>
            </a:r>
            <a:r>
              <a:rPr lang="ru-RU" dirty="0" err="1"/>
              <a:t>фахитас</a:t>
            </a:r>
            <a:r>
              <a:rPr lang="ru-RU" dirty="0"/>
              <a:t>, </a:t>
            </a:r>
            <a:r>
              <a:rPr lang="ru-RU" dirty="0" err="1"/>
              <a:t>тако</a:t>
            </a:r>
            <a:r>
              <a:rPr lang="ru-RU" dirty="0"/>
              <a:t>, </a:t>
            </a:r>
            <a:r>
              <a:rPr lang="ru-RU" dirty="0" err="1"/>
              <a:t>фрихолес</a:t>
            </a:r>
            <a:r>
              <a:rPr lang="ru-RU" dirty="0"/>
              <a:t>, а также будоражащий крепкий алкогольный напиток – текила, изготавливаемый из листьев агавы. Чрезвычайно популярным коктейлем считается "Маргарита", который готовится на основе все той же текилы.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4716016" cy="2259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78" y="4581128"/>
            <a:ext cx="444802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национальные обычаи </a:t>
            </a:r>
            <a:r>
              <a:rPr lang="ru-RU" b="1" dirty="0" smtClean="0"/>
              <a:t>Мексики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Мексика – очень удивительная страна, имеющая множество своих обычаев, которые тянутся с давних пор. Обычаи Мексики довольно-таки своеобразны и практически не имеют аналогов во всем мире. Например, на свадьбе молодожены танцуют, обмотавшись лассо. Этот обряд символизирует крепкий союз и единение новобрачных. Кроме того, жениха и невесту перед первым танцем обступают гости и образуют вокруг них сердце</a:t>
            </a:r>
            <a:r>
              <a:rPr lang="ru-RU" dirty="0" smtClean="0"/>
              <a:t>.</a:t>
            </a:r>
          </a:p>
          <a:p>
            <a:r>
              <a:rPr lang="ru-RU" dirty="0"/>
              <a:t>Обычаи Мексики могут быть часто очень удивительными для европейцев. К примеру, у большинства людей слово "смерть" ассоциируется с ужасом и неприязнью. А вот в Мексике это событие воспринимают с улыбкой. Здесь даже существует праздник "День мертвых</a:t>
            </a:r>
            <a:r>
              <a:rPr lang="ru-RU" dirty="0" smtClean="0"/>
              <a:t>".</a:t>
            </a:r>
          </a:p>
          <a:p>
            <a:r>
              <a:rPr lang="ru-RU" dirty="0"/>
              <a:t>В Мексике особое место отводится древним традициям магов и колдунов. Поэтому обычаи Мексики сочетают в себе одновременно древние индейские традиции и традиции католицизма, завезенного сюда испанцами еще в XVI веке. Традиции шаманов наиболее распространены в восточной части Мексики. Очень много туристов съезжается сюда со всего мира, чтобы собственными глазами увидеть древнейшие шаманские обряды и обычаи Мексики, но далеко не каждому желающему предоставляется такая уникальная возможность, так как местные маги верят, что тайные знания нельзя разглашать во всеуслышание – иначе они потеряют свою силу.</a:t>
            </a:r>
          </a:p>
        </p:txBody>
      </p:sp>
    </p:spTree>
    <p:extLst>
      <p:ext uri="{BB962C8B-B14F-4D97-AF65-F5344CB8AC3E}">
        <p14:creationId xmlns:p14="http://schemas.microsoft.com/office/powerpoint/2010/main" val="16977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" y="13467"/>
            <a:ext cx="4828519" cy="3631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67"/>
            <a:ext cx="4283968" cy="36315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" y="3645024"/>
            <a:ext cx="4828519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3"/>
            <a:ext cx="4283968" cy="3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772816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852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2000" dirty="0" smtClean="0"/>
              <a:t>Официально название - Мексиканские Соединённые Штаты</a:t>
            </a:r>
          </a:p>
          <a:p>
            <a:r>
              <a:rPr lang="ru-RU" sz="2000" dirty="0" smtClean="0"/>
              <a:t>Площадь - 1 972 550 км²</a:t>
            </a:r>
          </a:p>
          <a:p>
            <a:r>
              <a:rPr lang="ru-RU" sz="2000" dirty="0" smtClean="0"/>
              <a:t>Население - 116 220 947 чел.</a:t>
            </a:r>
          </a:p>
          <a:p>
            <a:r>
              <a:rPr lang="ru-RU" sz="2000" dirty="0" smtClean="0"/>
              <a:t>Столица – Мехико</a:t>
            </a:r>
          </a:p>
          <a:p>
            <a:r>
              <a:rPr lang="ru-RU" sz="2000" dirty="0" smtClean="0"/>
              <a:t>ВВП на душу населения - </a:t>
            </a:r>
            <a:r>
              <a:rPr lang="en-US" sz="2000" dirty="0" smtClean="0"/>
              <a:t>$</a:t>
            </a:r>
            <a:r>
              <a:rPr lang="ru-RU" sz="2000" dirty="0" smtClean="0"/>
              <a:t>15 300</a:t>
            </a:r>
            <a:endParaRPr lang="en-US" sz="2000" dirty="0" smtClean="0"/>
          </a:p>
          <a:p>
            <a:r>
              <a:rPr lang="ru-RU" sz="2000" dirty="0" smtClean="0"/>
              <a:t>Форма правления – Президентская республика</a:t>
            </a:r>
          </a:p>
          <a:p>
            <a:r>
              <a:rPr lang="ru-RU" sz="2000" dirty="0" smtClean="0"/>
              <a:t>Состав территории - 31 штат</a:t>
            </a:r>
          </a:p>
          <a:p>
            <a:r>
              <a:rPr lang="ru-RU" sz="2000" dirty="0" smtClean="0"/>
              <a:t>Официальный язык – испанский</a:t>
            </a:r>
          </a:p>
          <a:p>
            <a:r>
              <a:rPr lang="ru-RU" sz="2000" dirty="0" smtClean="0"/>
              <a:t>Валюта – Мексиканское песо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10000"/>
            <a:ext cx="6624736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Мексика - государство в Северной Америке, граничащее на севере с США, на юго-востоке — с Белизом и Гватемалой, на западе омывается водами Калифорнийского залива и Тихого океана, на востоке — водами Мексиканского залива и Карибского моря.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4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Географические сведения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Будучи расположенной в Северной Америке, Мексика составляет </a:t>
            </a:r>
            <a:r>
              <a:rPr lang="ru-RU" sz="2000" dirty="0" err="1" smtClean="0"/>
              <a:t>бо́льшую</a:t>
            </a:r>
            <a:r>
              <a:rPr lang="ru-RU" sz="2000" dirty="0" smtClean="0"/>
              <a:t> часть Средней Америки. С точки зрения физической географии, территория восточнее перешейка </a:t>
            </a:r>
            <a:r>
              <a:rPr lang="ru-RU" sz="2000" dirty="0" err="1" smtClean="0"/>
              <a:t>Теуантепек</a:t>
            </a:r>
            <a:r>
              <a:rPr lang="ru-RU" sz="2000" dirty="0" smtClean="0"/>
              <a:t>, включая полуостров Юкатан, расположена в Центральной Америке; с точки зрения геологии Транс-мексиканский вулканический пояс отделяет северный регион страны. Однако геополитически Мексика считается североамериканской страной.</a:t>
            </a:r>
          </a:p>
          <a:p>
            <a:r>
              <a:rPr lang="ru-RU" sz="1800" dirty="0" smtClean="0"/>
              <a:t>Общая площадь Мексики составляет </a:t>
            </a:r>
            <a:r>
              <a:rPr lang="ru-RU" sz="1800" dirty="0" smtClean="0">
                <a:effectLst/>
              </a:rPr>
              <a:t>1 972 550 км²</a:t>
            </a:r>
            <a:r>
              <a:rPr lang="ru-RU" sz="1800" dirty="0" smtClean="0"/>
              <a:t>. По площади территории Мексика занимает 13 место в мире.</a:t>
            </a:r>
          </a:p>
          <a:p>
            <a:r>
              <a:rPr lang="ru-RU" sz="1800" dirty="0" smtClean="0"/>
              <a:t>На севере Мексика граничит с США (длина границы 3141 км). К востоку от города </a:t>
            </a:r>
            <a:r>
              <a:rPr lang="ru-RU" sz="1800" dirty="0" err="1" smtClean="0"/>
              <a:t>Сьюдад-Хуарес</a:t>
            </a:r>
            <a:r>
              <a:rPr lang="ru-RU" sz="1800" dirty="0" smtClean="0"/>
              <a:t> до Мексиканского залива граница проходит по извилистой реке Рио-Гранде. Несколько естественных и рукотворных отметок определяют границу с США к западу от </a:t>
            </a:r>
            <a:r>
              <a:rPr lang="ru-RU" sz="1800" dirty="0" err="1" smtClean="0"/>
              <a:t>Сьюдад-Хуарес</a:t>
            </a:r>
            <a:r>
              <a:rPr lang="ru-RU" sz="1800" dirty="0" smtClean="0"/>
              <a:t> до Тихого океана. На юге Мексика граничит с Гватемалой (871 км) и Белизом(251 км).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549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4" y="0"/>
            <a:ext cx="9170043" cy="6858000"/>
          </a:xfrm>
        </p:spPr>
      </p:pic>
    </p:spTree>
    <p:extLst>
      <p:ext uri="{BB962C8B-B14F-4D97-AF65-F5344CB8AC3E}">
        <p14:creationId xmlns:p14="http://schemas.microsoft.com/office/powerpoint/2010/main" val="18994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Мексике преобладает тропический и умеренный климат. Уровень осадков составляет 300—600 мм/год и меньше. В большинстве населённых областей южной части нагорья, в том числе в Мехико и Гвадалахаре, среднегодовой уровень осадков равен 600—1000 мм/год. Столбик температур в областях севернее 24-ой параллели, расположенных выше 2500 м над уровнем моря, колеблется от +2 зимой, до +15 летом, в то же самое время на побережье ближе к югу температура постоянна и не опускается ниже +20 градусов по Цельсию. Среднегодовая температура на прибрежных равнинах и полуострове Юкатан составляет от +24 до 28 градусов.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9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Экономика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Мексика — индустриально-аграрная страна, одна из наиболее экономически развитых в Латинской Америке. Производится добыча нефти, природного газа (одно из ведущих мест в Латинской Америке), железной руды, серы, руд сурьмы, ртути и графита.</a:t>
            </a:r>
          </a:p>
          <a:p>
            <a:r>
              <a:rPr lang="ru-RU" dirty="0" smtClean="0"/>
              <a:t>Мексика — один из ведущих в мире производителей и экспортёров плавикового шпата. В обрабатывающей промышленности наиболее развиты чёрная и цветная металлургия, машиностроение, химическая и нефтехимическая, хлопчатобумажная, пищевкусовая отрасли.</a:t>
            </a:r>
          </a:p>
          <a:p>
            <a:r>
              <a:rPr lang="ru-RU" dirty="0" smtClean="0"/>
              <a:t>Нефтепереработка развита недостаточно, являясь одним из крупнейших мировых экспортеров нефти, Мексика импортирует нефтепродукты.</a:t>
            </a:r>
          </a:p>
          <a:p>
            <a:r>
              <a:rPr lang="ru-RU" dirty="0" smtClean="0"/>
              <a:t>В сельском хозяйстве преобладает растениеводство — кукуруза, пшеница, соя, рис, бобы, хлопчатник, кофе, фрукты, помидоры; разводятся коровы и птица. Развиты лесозаготовки, рыболовство, промысел креветок.</a:t>
            </a:r>
          </a:p>
          <a:p>
            <a:r>
              <a:rPr lang="ru-RU" dirty="0" smtClean="0"/>
              <a:t>Мексика входит в Североамериканскую зону свободной торговли (NAFTA).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4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Внешняя торговля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Экспорт — 357 млрд долл. (в 2011 году) — Электронное оборудование, автомобили и детали для них, нефть и нефтепродукты, золото и металлы. Основные получатели — США (71%), Канада (6,5%), Китай (2,1%), Колумбия (1,7%), Германия (1,6%).</a:t>
            </a:r>
          </a:p>
          <a:p>
            <a:r>
              <a:rPr lang="ru-RU" sz="2000" dirty="0" smtClean="0"/>
              <a:t>Импорт — 280 млрд долл. (в 2011 году) — промышленное оборудование, автомобили и детали автомобилей, авиационная техника, электронное оборудование. Основные поставщики — США (57%), Канада (9%), Китай (4,9%), Германия(2,6%), Бразилия (2,3%).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5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Население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Численность населения — 112,5 млн человек (оценка на июль 2010, 11-е место в мире). Самоназвание — </a:t>
            </a:r>
            <a:r>
              <a:rPr lang="ru-RU" dirty="0" smtClean="0">
                <a:hlinkClick r:id="rId2" tooltip="Мексиканцы"/>
              </a:rPr>
              <a:t>мексиканцы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Годовой прирост — 1,1 %   </a:t>
            </a:r>
          </a:p>
          <a:p>
            <a:r>
              <a:rPr lang="ru-RU" dirty="0" smtClean="0"/>
              <a:t>Средняя продолжительность жизни — 73 года у мужчин, 79 лет у женщин.</a:t>
            </a:r>
          </a:p>
          <a:p>
            <a:r>
              <a:rPr lang="ru-RU" dirty="0" smtClean="0"/>
              <a:t>Этно-расовый состав: метисы — 60 %, индейцы — 30 %, белые — 9 %, прочие — 1 %.</a:t>
            </a:r>
          </a:p>
          <a:p>
            <a:r>
              <a:rPr lang="ru-RU" dirty="0" smtClean="0"/>
              <a:t>Несколько тысяч мексиканцев являются православными христианами в юрисдикции Православной Церкви в Америке.</a:t>
            </a:r>
          </a:p>
          <a:p>
            <a:r>
              <a:rPr lang="ru-RU" dirty="0" smtClean="0"/>
              <a:t>Языки — 92,7 % населения говорят только по-испански, 5,7 % — на испанском и каком-либо индейском языке, 0,8 % знают только язык местных индейцев (оценка 2005 года).</a:t>
            </a:r>
          </a:p>
          <a:p>
            <a:r>
              <a:rPr lang="ru-RU" dirty="0" smtClean="0"/>
              <a:t>Грамотность — 92 % мужчин, 89 % женщин, общая грамотность 91 % </a:t>
            </a:r>
          </a:p>
          <a:p>
            <a:r>
              <a:rPr lang="ru-RU" dirty="0" smtClean="0"/>
              <a:t>Городское население — 77 %.</a:t>
            </a:r>
          </a:p>
          <a:p>
            <a:r>
              <a:rPr lang="ru-RU" dirty="0" smtClean="0"/>
              <a:t>Заражённость вирусом иммунодефицита (ВИЧ) — 0,3 % (оценка 2007 года). Общее количество зараженных ВИЧ — 200 тыс. человек (30 место в мире).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4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1505</TotalTime>
  <Words>566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Мексиканские Соединённые Штаты</vt:lpstr>
      <vt:lpstr>Презентация PowerPoint</vt:lpstr>
      <vt:lpstr>Презентация PowerPoint</vt:lpstr>
      <vt:lpstr>Географические сведения </vt:lpstr>
      <vt:lpstr>Презентация PowerPoint</vt:lpstr>
      <vt:lpstr>Климат</vt:lpstr>
      <vt:lpstr>Экономика </vt:lpstr>
      <vt:lpstr>Внешняя торговля</vt:lpstr>
      <vt:lpstr>Население </vt:lpstr>
      <vt:lpstr>Культура </vt:lpstr>
      <vt:lpstr>Искусство </vt:lpstr>
      <vt:lpstr>Презентация PowerPoint</vt:lpstr>
      <vt:lpstr>Одежда </vt:lpstr>
      <vt:lpstr>Спорт </vt:lpstr>
      <vt:lpstr>Кухня</vt:lpstr>
      <vt:lpstr>национальные обычаи Мексики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Тургенев</dc:title>
  <dc:creator>Kristina</dc:creator>
  <cp:lastModifiedBy>Kristina</cp:lastModifiedBy>
  <cp:revision>8</cp:revision>
  <dcterms:created xsi:type="dcterms:W3CDTF">2014-04-21T18:06:32Z</dcterms:created>
  <dcterms:modified xsi:type="dcterms:W3CDTF">2014-04-22T19:12:22Z</dcterms:modified>
</cp:coreProperties>
</file>