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4"/>
  </p:notesMasterIdLst>
  <p:sldIdLst>
    <p:sldId id="256" r:id="rId2"/>
    <p:sldId id="272" r:id="rId3"/>
    <p:sldId id="261" r:id="rId4"/>
    <p:sldId id="259" r:id="rId5"/>
    <p:sldId id="263" r:id="rId6"/>
    <p:sldId id="264" r:id="rId7"/>
    <p:sldId id="267" r:id="rId8"/>
    <p:sldId id="265" r:id="rId9"/>
    <p:sldId id="266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1" autoAdjust="0"/>
  </p:normalViewPr>
  <p:slideViewPr>
    <p:cSldViewPr snapToObjects="1"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B31CC-657F-41C1-8B2F-724D695269DF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516280-0F52-4BA3-AD33-A2B62200AC6A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Забруднення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F8A64-2924-4F24-8694-0164110788BC}" type="parTrans" cxnId="{ED233D27-9E8B-42C0-87CF-527D76972BB9}">
      <dgm:prSet/>
      <dgm:spPr/>
      <dgm:t>
        <a:bodyPr/>
        <a:lstStyle/>
        <a:p>
          <a:endParaRPr lang="ru-RU"/>
        </a:p>
      </dgm:t>
    </dgm:pt>
    <dgm:pt modelId="{5231829E-91EE-4DC0-B922-DCAEC6AE1511}" type="sibTrans" cxnId="{ED233D27-9E8B-42C0-87CF-527D76972BB9}">
      <dgm:prSet/>
      <dgm:spPr/>
      <dgm:t>
        <a:bodyPr/>
        <a:lstStyle/>
        <a:p>
          <a:endParaRPr lang="ru-RU"/>
        </a:p>
      </dgm:t>
    </dgm:pt>
    <dgm:pt modelId="{29A4D831-11CF-4CEA-962E-BED941D23BAB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Природне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F825C6-291E-4D8D-8F15-A017F7765937}" type="parTrans" cxnId="{B6FB0966-2CE3-47A3-9472-BB14A20B3DA7}">
      <dgm:prSet/>
      <dgm:spPr/>
      <dgm:t>
        <a:bodyPr/>
        <a:lstStyle/>
        <a:p>
          <a:endParaRPr lang="ru-RU"/>
        </a:p>
      </dgm:t>
    </dgm:pt>
    <dgm:pt modelId="{56D7E3C5-906B-4825-8F42-417DCCE2CD1B}" type="sibTrans" cxnId="{B6FB0966-2CE3-47A3-9472-BB14A20B3DA7}">
      <dgm:prSet/>
      <dgm:spPr/>
      <dgm:t>
        <a:bodyPr/>
        <a:lstStyle/>
        <a:p>
          <a:endParaRPr lang="ru-RU"/>
        </a:p>
      </dgm:t>
    </dgm:pt>
    <dgm:pt modelId="{C6308824-13F2-4765-BC62-A50DC7008F6C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Антропогенне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9D198C-AF49-4F41-B313-9C08A32ADD01}" type="parTrans" cxnId="{DB86B39A-1F04-4C1F-A407-ADCF8159D754}">
      <dgm:prSet/>
      <dgm:spPr/>
      <dgm:t>
        <a:bodyPr/>
        <a:lstStyle/>
        <a:p>
          <a:endParaRPr lang="ru-RU"/>
        </a:p>
      </dgm:t>
    </dgm:pt>
    <dgm:pt modelId="{1543F04C-9096-451D-989F-441260D9CA22}" type="sibTrans" cxnId="{DB86B39A-1F04-4C1F-A407-ADCF8159D754}">
      <dgm:prSet/>
      <dgm:spPr/>
      <dgm:t>
        <a:bodyPr/>
        <a:lstStyle/>
        <a:p>
          <a:endParaRPr lang="ru-RU"/>
        </a:p>
      </dgm:t>
    </dgm:pt>
    <dgm:pt modelId="{81B2B655-1C5E-4DC1-B753-B4F582038A82}" type="pres">
      <dgm:prSet presAssocID="{7C9B31CC-657F-41C1-8B2F-724D695269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AE7E55-ED1D-4438-A043-7BF50D839030}" type="pres">
      <dgm:prSet presAssocID="{7B516280-0F52-4BA3-AD33-A2B62200AC6A}" presName="hierRoot1" presStyleCnt="0">
        <dgm:presLayoutVars>
          <dgm:hierBranch val="init"/>
        </dgm:presLayoutVars>
      </dgm:prSet>
      <dgm:spPr/>
    </dgm:pt>
    <dgm:pt modelId="{04F3A73D-6024-4EDE-A7D8-794ADC32C3F8}" type="pres">
      <dgm:prSet presAssocID="{7B516280-0F52-4BA3-AD33-A2B62200AC6A}" presName="rootComposite1" presStyleCnt="0"/>
      <dgm:spPr/>
    </dgm:pt>
    <dgm:pt modelId="{5257C0A6-EB82-43F2-8245-F49500F54D93}" type="pres">
      <dgm:prSet presAssocID="{7B516280-0F52-4BA3-AD33-A2B62200AC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CF0EA3-5BB1-46A9-A580-151AFA3FAF9F}" type="pres">
      <dgm:prSet presAssocID="{7B516280-0F52-4BA3-AD33-A2B62200AC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9DD2F7B-EC8E-41CA-8C06-F61BF6A60819}" type="pres">
      <dgm:prSet presAssocID="{7B516280-0F52-4BA3-AD33-A2B62200AC6A}" presName="hierChild2" presStyleCnt="0"/>
      <dgm:spPr/>
    </dgm:pt>
    <dgm:pt modelId="{26D52E6C-13B5-4261-9C2E-1FD17BDA27D4}" type="pres">
      <dgm:prSet presAssocID="{FDF825C6-291E-4D8D-8F15-A017F776593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B6FC07B-AFBA-4018-AADC-91563B938681}" type="pres">
      <dgm:prSet presAssocID="{29A4D831-11CF-4CEA-962E-BED941D23BAB}" presName="hierRoot2" presStyleCnt="0">
        <dgm:presLayoutVars>
          <dgm:hierBranch val="init"/>
        </dgm:presLayoutVars>
      </dgm:prSet>
      <dgm:spPr/>
    </dgm:pt>
    <dgm:pt modelId="{EEC70E8D-EE0F-4D5A-91C2-A44A4E9EDFF8}" type="pres">
      <dgm:prSet presAssocID="{29A4D831-11CF-4CEA-962E-BED941D23BAB}" presName="rootComposite" presStyleCnt="0"/>
      <dgm:spPr/>
    </dgm:pt>
    <dgm:pt modelId="{2C94FBE5-9160-4739-9106-B8291ED788C0}" type="pres">
      <dgm:prSet presAssocID="{29A4D831-11CF-4CEA-962E-BED941D23BA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D22F3-BDCE-4B02-B9E9-AB61C99555FF}" type="pres">
      <dgm:prSet presAssocID="{29A4D831-11CF-4CEA-962E-BED941D23BAB}" presName="rootConnector" presStyleLbl="node2" presStyleIdx="0" presStyleCnt="2"/>
      <dgm:spPr/>
      <dgm:t>
        <a:bodyPr/>
        <a:lstStyle/>
        <a:p>
          <a:endParaRPr lang="ru-RU"/>
        </a:p>
      </dgm:t>
    </dgm:pt>
    <dgm:pt modelId="{F7959BA9-116F-4A41-8550-61962922F446}" type="pres">
      <dgm:prSet presAssocID="{29A4D831-11CF-4CEA-962E-BED941D23BAB}" presName="hierChild4" presStyleCnt="0"/>
      <dgm:spPr/>
    </dgm:pt>
    <dgm:pt modelId="{53667A6E-0BAE-4A95-B17E-B694969B0304}" type="pres">
      <dgm:prSet presAssocID="{29A4D831-11CF-4CEA-962E-BED941D23BAB}" presName="hierChild5" presStyleCnt="0"/>
      <dgm:spPr/>
    </dgm:pt>
    <dgm:pt modelId="{20028999-E777-4BF3-A7E2-4BD9A045805E}" type="pres">
      <dgm:prSet presAssocID="{D79D198C-AF49-4F41-B313-9C08A32ADD0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1063ECA-09FE-454E-8543-8FDB18775909}" type="pres">
      <dgm:prSet presAssocID="{C6308824-13F2-4765-BC62-A50DC7008F6C}" presName="hierRoot2" presStyleCnt="0">
        <dgm:presLayoutVars>
          <dgm:hierBranch val="init"/>
        </dgm:presLayoutVars>
      </dgm:prSet>
      <dgm:spPr/>
    </dgm:pt>
    <dgm:pt modelId="{95402B77-E0DB-4671-B8D7-CA14EE4C78B3}" type="pres">
      <dgm:prSet presAssocID="{C6308824-13F2-4765-BC62-A50DC7008F6C}" presName="rootComposite" presStyleCnt="0"/>
      <dgm:spPr/>
    </dgm:pt>
    <dgm:pt modelId="{34584F5A-79AE-4667-B26A-B808ECE605FB}" type="pres">
      <dgm:prSet presAssocID="{C6308824-13F2-4765-BC62-A50DC7008F6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1D1665-1F26-4684-8B70-5EB214197A1E}" type="pres">
      <dgm:prSet presAssocID="{C6308824-13F2-4765-BC62-A50DC7008F6C}" presName="rootConnector" presStyleLbl="node2" presStyleIdx="1" presStyleCnt="2"/>
      <dgm:spPr/>
      <dgm:t>
        <a:bodyPr/>
        <a:lstStyle/>
        <a:p>
          <a:endParaRPr lang="ru-RU"/>
        </a:p>
      </dgm:t>
    </dgm:pt>
    <dgm:pt modelId="{18AC3EE2-1BD7-4477-86A5-8F25AC099F07}" type="pres">
      <dgm:prSet presAssocID="{C6308824-13F2-4765-BC62-A50DC7008F6C}" presName="hierChild4" presStyleCnt="0"/>
      <dgm:spPr/>
    </dgm:pt>
    <dgm:pt modelId="{E1271A2E-5F73-4428-8408-9503031769F2}" type="pres">
      <dgm:prSet presAssocID="{C6308824-13F2-4765-BC62-A50DC7008F6C}" presName="hierChild5" presStyleCnt="0"/>
      <dgm:spPr/>
    </dgm:pt>
    <dgm:pt modelId="{1279A881-4C50-436D-B584-6714B6E9BD8D}" type="pres">
      <dgm:prSet presAssocID="{7B516280-0F52-4BA3-AD33-A2B62200AC6A}" presName="hierChild3" presStyleCnt="0"/>
      <dgm:spPr/>
    </dgm:pt>
  </dgm:ptLst>
  <dgm:cxnLst>
    <dgm:cxn modelId="{ED233D27-9E8B-42C0-87CF-527D76972BB9}" srcId="{7C9B31CC-657F-41C1-8B2F-724D695269DF}" destId="{7B516280-0F52-4BA3-AD33-A2B62200AC6A}" srcOrd="0" destOrd="0" parTransId="{EE0F8A64-2924-4F24-8694-0164110788BC}" sibTransId="{5231829E-91EE-4DC0-B922-DCAEC6AE1511}"/>
    <dgm:cxn modelId="{C2592852-4118-4DEA-8D9F-9EEAFEA6D828}" type="presOf" srcId="{C6308824-13F2-4765-BC62-A50DC7008F6C}" destId="{34584F5A-79AE-4667-B26A-B808ECE605FB}" srcOrd="0" destOrd="0" presId="urn:microsoft.com/office/officeart/2005/8/layout/orgChart1"/>
    <dgm:cxn modelId="{C12D868C-D5DF-4E2B-A285-ADEE1E432B57}" type="presOf" srcId="{29A4D831-11CF-4CEA-962E-BED941D23BAB}" destId="{3FCD22F3-BDCE-4B02-B9E9-AB61C99555FF}" srcOrd="1" destOrd="0" presId="urn:microsoft.com/office/officeart/2005/8/layout/orgChart1"/>
    <dgm:cxn modelId="{11861CBA-BAD8-48C4-84EA-89242868C28D}" type="presOf" srcId="{7C9B31CC-657F-41C1-8B2F-724D695269DF}" destId="{81B2B655-1C5E-4DC1-B753-B4F582038A82}" srcOrd="0" destOrd="0" presId="urn:microsoft.com/office/officeart/2005/8/layout/orgChart1"/>
    <dgm:cxn modelId="{06820676-F8E4-423E-8DFB-EC3C76CC64CF}" type="presOf" srcId="{C6308824-13F2-4765-BC62-A50DC7008F6C}" destId="{FA1D1665-1F26-4684-8B70-5EB214197A1E}" srcOrd="1" destOrd="0" presId="urn:microsoft.com/office/officeart/2005/8/layout/orgChart1"/>
    <dgm:cxn modelId="{B6FB0966-2CE3-47A3-9472-BB14A20B3DA7}" srcId="{7B516280-0F52-4BA3-AD33-A2B62200AC6A}" destId="{29A4D831-11CF-4CEA-962E-BED941D23BAB}" srcOrd="0" destOrd="0" parTransId="{FDF825C6-291E-4D8D-8F15-A017F7765937}" sibTransId="{56D7E3C5-906B-4825-8F42-417DCCE2CD1B}"/>
    <dgm:cxn modelId="{7A125F03-C870-46A7-8675-E1F13F4A2C74}" type="presOf" srcId="{29A4D831-11CF-4CEA-962E-BED941D23BAB}" destId="{2C94FBE5-9160-4739-9106-B8291ED788C0}" srcOrd="0" destOrd="0" presId="urn:microsoft.com/office/officeart/2005/8/layout/orgChart1"/>
    <dgm:cxn modelId="{F0B6744F-C5D9-4DED-9BFB-AD9704B1E81B}" type="presOf" srcId="{FDF825C6-291E-4D8D-8F15-A017F7765937}" destId="{26D52E6C-13B5-4261-9C2E-1FD17BDA27D4}" srcOrd="0" destOrd="0" presId="urn:microsoft.com/office/officeart/2005/8/layout/orgChart1"/>
    <dgm:cxn modelId="{3BF7D8FC-54B9-4FC5-A553-C2A52841BC2A}" type="presOf" srcId="{7B516280-0F52-4BA3-AD33-A2B62200AC6A}" destId="{0ACF0EA3-5BB1-46A9-A580-151AFA3FAF9F}" srcOrd="1" destOrd="0" presId="urn:microsoft.com/office/officeart/2005/8/layout/orgChart1"/>
    <dgm:cxn modelId="{AE6D50F9-66C3-40A2-87E8-D285F1C31880}" type="presOf" srcId="{D79D198C-AF49-4F41-B313-9C08A32ADD01}" destId="{20028999-E777-4BF3-A7E2-4BD9A045805E}" srcOrd="0" destOrd="0" presId="urn:microsoft.com/office/officeart/2005/8/layout/orgChart1"/>
    <dgm:cxn modelId="{18B6515D-5256-4638-A79B-C94ECCBC50C1}" type="presOf" srcId="{7B516280-0F52-4BA3-AD33-A2B62200AC6A}" destId="{5257C0A6-EB82-43F2-8245-F49500F54D93}" srcOrd="0" destOrd="0" presId="urn:microsoft.com/office/officeart/2005/8/layout/orgChart1"/>
    <dgm:cxn modelId="{DB86B39A-1F04-4C1F-A407-ADCF8159D754}" srcId="{7B516280-0F52-4BA3-AD33-A2B62200AC6A}" destId="{C6308824-13F2-4765-BC62-A50DC7008F6C}" srcOrd="1" destOrd="0" parTransId="{D79D198C-AF49-4F41-B313-9C08A32ADD01}" sibTransId="{1543F04C-9096-451D-989F-441260D9CA22}"/>
    <dgm:cxn modelId="{FCB29F53-EEE0-4E2A-8A54-9006F0DE4174}" type="presParOf" srcId="{81B2B655-1C5E-4DC1-B753-B4F582038A82}" destId="{9AAE7E55-ED1D-4438-A043-7BF50D839030}" srcOrd="0" destOrd="0" presId="urn:microsoft.com/office/officeart/2005/8/layout/orgChart1"/>
    <dgm:cxn modelId="{E8877422-82B8-4EC7-9FD4-8381F94BAA23}" type="presParOf" srcId="{9AAE7E55-ED1D-4438-A043-7BF50D839030}" destId="{04F3A73D-6024-4EDE-A7D8-794ADC32C3F8}" srcOrd="0" destOrd="0" presId="urn:microsoft.com/office/officeart/2005/8/layout/orgChart1"/>
    <dgm:cxn modelId="{A3BBDE25-44D4-4E5C-A581-BD89A28C2088}" type="presParOf" srcId="{04F3A73D-6024-4EDE-A7D8-794ADC32C3F8}" destId="{5257C0A6-EB82-43F2-8245-F49500F54D93}" srcOrd="0" destOrd="0" presId="urn:microsoft.com/office/officeart/2005/8/layout/orgChart1"/>
    <dgm:cxn modelId="{039B634B-0CB1-4F7E-A761-170FFFFB9FCD}" type="presParOf" srcId="{04F3A73D-6024-4EDE-A7D8-794ADC32C3F8}" destId="{0ACF0EA3-5BB1-46A9-A580-151AFA3FAF9F}" srcOrd="1" destOrd="0" presId="urn:microsoft.com/office/officeart/2005/8/layout/orgChart1"/>
    <dgm:cxn modelId="{A7E7CC41-16FB-41D6-BA91-33BDE33DC8F5}" type="presParOf" srcId="{9AAE7E55-ED1D-4438-A043-7BF50D839030}" destId="{39DD2F7B-EC8E-41CA-8C06-F61BF6A60819}" srcOrd="1" destOrd="0" presId="urn:microsoft.com/office/officeart/2005/8/layout/orgChart1"/>
    <dgm:cxn modelId="{EC0BA11A-5277-457A-A5D1-5D18F0059280}" type="presParOf" srcId="{39DD2F7B-EC8E-41CA-8C06-F61BF6A60819}" destId="{26D52E6C-13B5-4261-9C2E-1FD17BDA27D4}" srcOrd="0" destOrd="0" presId="urn:microsoft.com/office/officeart/2005/8/layout/orgChart1"/>
    <dgm:cxn modelId="{17878037-EBB5-4D86-ABC2-529C958ED482}" type="presParOf" srcId="{39DD2F7B-EC8E-41CA-8C06-F61BF6A60819}" destId="{CB6FC07B-AFBA-4018-AADC-91563B938681}" srcOrd="1" destOrd="0" presId="urn:microsoft.com/office/officeart/2005/8/layout/orgChart1"/>
    <dgm:cxn modelId="{550CD23B-8CBA-459F-BB4B-5BB738838B4F}" type="presParOf" srcId="{CB6FC07B-AFBA-4018-AADC-91563B938681}" destId="{EEC70E8D-EE0F-4D5A-91C2-A44A4E9EDFF8}" srcOrd="0" destOrd="0" presId="urn:microsoft.com/office/officeart/2005/8/layout/orgChart1"/>
    <dgm:cxn modelId="{52DA6D24-E1BB-4B4D-8B1B-3C8CD902E682}" type="presParOf" srcId="{EEC70E8D-EE0F-4D5A-91C2-A44A4E9EDFF8}" destId="{2C94FBE5-9160-4739-9106-B8291ED788C0}" srcOrd="0" destOrd="0" presId="urn:microsoft.com/office/officeart/2005/8/layout/orgChart1"/>
    <dgm:cxn modelId="{7CF0F88B-1209-4A3C-8C03-F788A10C8478}" type="presParOf" srcId="{EEC70E8D-EE0F-4D5A-91C2-A44A4E9EDFF8}" destId="{3FCD22F3-BDCE-4B02-B9E9-AB61C99555FF}" srcOrd="1" destOrd="0" presId="urn:microsoft.com/office/officeart/2005/8/layout/orgChart1"/>
    <dgm:cxn modelId="{74D50471-3103-4250-B139-D41142EC51DE}" type="presParOf" srcId="{CB6FC07B-AFBA-4018-AADC-91563B938681}" destId="{F7959BA9-116F-4A41-8550-61962922F446}" srcOrd="1" destOrd="0" presId="urn:microsoft.com/office/officeart/2005/8/layout/orgChart1"/>
    <dgm:cxn modelId="{B7665D65-B045-4D29-969D-56CEC7A2A767}" type="presParOf" srcId="{CB6FC07B-AFBA-4018-AADC-91563B938681}" destId="{53667A6E-0BAE-4A95-B17E-B694969B0304}" srcOrd="2" destOrd="0" presId="urn:microsoft.com/office/officeart/2005/8/layout/orgChart1"/>
    <dgm:cxn modelId="{5CEE72DC-870A-43BC-9FC8-3B313138C5DD}" type="presParOf" srcId="{39DD2F7B-EC8E-41CA-8C06-F61BF6A60819}" destId="{20028999-E777-4BF3-A7E2-4BD9A045805E}" srcOrd="2" destOrd="0" presId="urn:microsoft.com/office/officeart/2005/8/layout/orgChart1"/>
    <dgm:cxn modelId="{9C55350B-00C5-4B32-9932-5370DB2F520C}" type="presParOf" srcId="{39DD2F7B-EC8E-41CA-8C06-F61BF6A60819}" destId="{F1063ECA-09FE-454E-8543-8FDB18775909}" srcOrd="3" destOrd="0" presId="urn:microsoft.com/office/officeart/2005/8/layout/orgChart1"/>
    <dgm:cxn modelId="{8DB3AD11-F56C-4886-A612-03AD5AC68ED4}" type="presParOf" srcId="{F1063ECA-09FE-454E-8543-8FDB18775909}" destId="{95402B77-E0DB-4671-B8D7-CA14EE4C78B3}" srcOrd="0" destOrd="0" presId="urn:microsoft.com/office/officeart/2005/8/layout/orgChart1"/>
    <dgm:cxn modelId="{323FE4AC-598E-427C-9690-5A776FC50E63}" type="presParOf" srcId="{95402B77-E0DB-4671-B8D7-CA14EE4C78B3}" destId="{34584F5A-79AE-4667-B26A-B808ECE605FB}" srcOrd="0" destOrd="0" presId="urn:microsoft.com/office/officeart/2005/8/layout/orgChart1"/>
    <dgm:cxn modelId="{761DB7F4-8F85-4B40-BAA8-CF1DC6A893D7}" type="presParOf" srcId="{95402B77-E0DB-4671-B8D7-CA14EE4C78B3}" destId="{FA1D1665-1F26-4684-8B70-5EB214197A1E}" srcOrd="1" destOrd="0" presId="urn:microsoft.com/office/officeart/2005/8/layout/orgChart1"/>
    <dgm:cxn modelId="{C4A50F3C-5A01-4CBE-A337-F9E648020291}" type="presParOf" srcId="{F1063ECA-09FE-454E-8543-8FDB18775909}" destId="{18AC3EE2-1BD7-4477-86A5-8F25AC099F07}" srcOrd="1" destOrd="0" presId="urn:microsoft.com/office/officeart/2005/8/layout/orgChart1"/>
    <dgm:cxn modelId="{14CAAF7D-9132-4995-81C7-C6677D48331D}" type="presParOf" srcId="{F1063ECA-09FE-454E-8543-8FDB18775909}" destId="{E1271A2E-5F73-4428-8408-9503031769F2}" srcOrd="2" destOrd="0" presId="urn:microsoft.com/office/officeart/2005/8/layout/orgChart1"/>
    <dgm:cxn modelId="{C15453DD-152B-43BA-A7FE-642A37727D03}" type="presParOf" srcId="{9AAE7E55-ED1D-4438-A043-7BF50D839030}" destId="{1279A881-4C50-436D-B584-6714B6E9BD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C61E6-7049-42D6-A7C7-2AD9325639FC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FDDBF9-EDC7-423E-80A9-84952F1320DC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Основні джерела забруднювання</a:t>
          </a:r>
        </a:p>
      </dgm:t>
    </dgm:pt>
    <dgm:pt modelId="{3B7D7687-4AFA-4982-8CA7-20C7B3E1FF96}" type="parTrans" cxnId="{ECC0338D-3CC9-4F8C-8074-F1B01A113525}">
      <dgm:prSet/>
      <dgm:spPr/>
      <dgm:t>
        <a:bodyPr/>
        <a:lstStyle/>
        <a:p>
          <a:endParaRPr lang="ru-RU"/>
        </a:p>
      </dgm:t>
    </dgm:pt>
    <dgm:pt modelId="{66D9716A-B0DA-4A14-9E80-6D5B0A85B147}" type="sibTrans" cxnId="{ECC0338D-3CC9-4F8C-8074-F1B01A113525}">
      <dgm:prSet/>
      <dgm:spPr/>
      <dgm:t>
        <a:bodyPr/>
        <a:lstStyle/>
        <a:p>
          <a:endParaRPr lang="ru-RU"/>
        </a:p>
      </dgm:t>
    </dgm:pt>
    <dgm:pt modelId="{E8ED51AB-83FB-4148-910B-BAB1B5E7016C}">
      <dgm:prSet phldrT="[Текст]" custT="1"/>
      <dgm:spPr/>
      <dgm:t>
        <a:bodyPr/>
        <a:lstStyle/>
        <a:p>
          <a:r>
            <a: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Транспорт</a:t>
          </a:r>
          <a:endParaRPr lang="uk-UA" sz="1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92F1A6-3D6F-4B83-A597-FE382E3B1D8A}" type="parTrans" cxnId="{AC480C96-29FA-4756-A4D3-581B2BE8E943}">
      <dgm:prSet/>
      <dgm:spPr/>
      <dgm:t>
        <a:bodyPr/>
        <a:lstStyle/>
        <a:p>
          <a:endParaRPr lang="ru-RU"/>
        </a:p>
      </dgm:t>
    </dgm:pt>
    <dgm:pt modelId="{1DED9717-B5D4-4FF3-B53F-BC50B355A28C}" type="sibTrans" cxnId="{AC480C96-29FA-4756-A4D3-581B2BE8E943}">
      <dgm:prSet/>
      <dgm:spPr/>
      <dgm:t>
        <a:bodyPr/>
        <a:lstStyle/>
        <a:p>
          <a:endParaRPr lang="ru-RU"/>
        </a:p>
      </dgm:t>
    </dgm:pt>
    <dgm:pt modelId="{D107A971-0A5B-4302-A1CD-9C78BE593B47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Підприємства ПЕК </a:t>
          </a: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(найбільше ТЕС)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600881-507B-495A-A314-EA23826C48B2}" type="parTrans" cxnId="{D66C6F58-2576-4FB6-B8CA-385AE5162B04}">
      <dgm:prSet/>
      <dgm:spPr/>
      <dgm:t>
        <a:bodyPr/>
        <a:lstStyle/>
        <a:p>
          <a:endParaRPr lang="ru-RU"/>
        </a:p>
      </dgm:t>
    </dgm:pt>
    <dgm:pt modelId="{43CBCB21-88F3-4BE2-A493-E0F05A902ED0}" type="sibTrans" cxnId="{D66C6F58-2576-4FB6-B8CA-385AE5162B04}">
      <dgm:prSet/>
      <dgm:spPr/>
      <dgm:t>
        <a:bodyPr/>
        <a:lstStyle/>
        <a:p>
          <a:endParaRPr lang="ru-RU"/>
        </a:p>
      </dgm:t>
    </dgm:pt>
    <dgm:pt modelId="{7D463D0E-39DF-49FB-8AB5-5914C91A16DE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Машинобудівні підприємства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4484DE-C920-4628-8408-CABC62C16527}" type="sibTrans" cxnId="{B4AA2BB0-46C2-48A5-A3EC-18A81C262391}">
      <dgm:prSet/>
      <dgm:spPr/>
      <dgm:t>
        <a:bodyPr/>
        <a:lstStyle/>
        <a:p>
          <a:endParaRPr lang="ru-RU"/>
        </a:p>
      </dgm:t>
    </dgm:pt>
    <dgm:pt modelId="{AD692F6F-BFB4-49B8-B513-4CDE928852B6}" type="parTrans" cxnId="{B4AA2BB0-46C2-48A5-A3EC-18A81C262391}">
      <dgm:prSet/>
      <dgm:spPr/>
      <dgm:t>
        <a:bodyPr/>
        <a:lstStyle/>
        <a:p>
          <a:endParaRPr lang="ru-RU"/>
        </a:p>
      </dgm:t>
    </dgm:pt>
    <dgm:pt modelId="{FD3D214D-0AF3-42C3-AF38-B01C31883B4E}" type="pres">
      <dgm:prSet presAssocID="{B62C61E6-7049-42D6-A7C7-2AD9325639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BD0121-D2ED-482C-BAA1-BD9F8E9C03AA}" type="pres">
      <dgm:prSet presAssocID="{A1FDDBF9-EDC7-423E-80A9-84952F1320DC}" presName="hierRoot1" presStyleCnt="0">
        <dgm:presLayoutVars>
          <dgm:hierBranch val="init"/>
        </dgm:presLayoutVars>
      </dgm:prSet>
      <dgm:spPr/>
    </dgm:pt>
    <dgm:pt modelId="{ADC2A142-B470-4E59-84B1-900B577571BE}" type="pres">
      <dgm:prSet presAssocID="{A1FDDBF9-EDC7-423E-80A9-84952F1320DC}" presName="rootComposite1" presStyleCnt="0"/>
      <dgm:spPr/>
    </dgm:pt>
    <dgm:pt modelId="{8B068673-ECD3-4D34-9F3C-FD908DB5F1C2}" type="pres">
      <dgm:prSet presAssocID="{A1FDDBF9-EDC7-423E-80A9-84952F1320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5B8F9-EF98-4644-842C-F232E5C87080}" type="pres">
      <dgm:prSet presAssocID="{A1FDDBF9-EDC7-423E-80A9-84952F1320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FB0835-7476-4BAA-ABCA-7134ADD982BA}" type="pres">
      <dgm:prSet presAssocID="{A1FDDBF9-EDC7-423E-80A9-84952F1320DC}" presName="hierChild2" presStyleCnt="0"/>
      <dgm:spPr/>
    </dgm:pt>
    <dgm:pt modelId="{BBF5623C-D120-474D-A22C-DF451A8A3CDC}" type="pres">
      <dgm:prSet presAssocID="{1792F1A6-3D6F-4B83-A597-FE382E3B1D8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E2ED456-CCBC-4F6B-9FEC-85E16E686F02}" type="pres">
      <dgm:prSet presAssocID="{E8ED51AB-83FB-4148-910B-BAB1B5E7016C}" presName="hierRoot2" presStyleCnt="0">
        <dgm:presLayoutVars>
          <dgm:hierBranch val="init"/>
        </dgm:presLayoutVars>
      </dgm:prSet>
      <dgm:spPr/>
    </dgm:pt>
    <dgm:pt modelId="{B8C642A5-9F0F-4563-A957-A1534A7F2D6D}" type="pres">
      <dgm:prSet presAssocID="{E8ED51AB-83FB-4148-910B-BAB1B5E7016C}" presName="rootComposite" presStyleCnt="0"/>
      <dgm:spPr/>
    </dgm:pt>
    <dgm:pt modelId="{B8D675C6-0026-48E1-B375-04353E5A0595}" type="pres">
      <dgm:prSet presAssocID="{E8ED51AB-83FB-4148-910B-BAB1B5E701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0C1C04-6F26-436C-AA7E-9D23DD33C5BF}" type="pres">
      <dgm:prSet presAssocID="{E8ED51AB-83FB-4148-910B-BAB1B5E7016C}" presName="rootConnector" presStyleLbl="node2" presStyleIdx="0" presStyleCnt="3"/>
      <dgm:spPr/>
      <dgm:t>
        <a:bodyPr/>
        <a:lstStyle/>
        <a:p>
          <a:endParaRPr lang="ru-RU"/>
        </a:p>
      </dgm:t>
    </dgm:pt>
    <dgm:pt modelId="{98357057-ED21-492D-9C1F-890E88FF5BA9}" type="pres">
      <dgm:prSet presAssocID="{E8ED51AB-83FB-4148-910B-BAB1B5E7016C}" presName="hierChild4" presStyleCnt="0"/>
      <dgm:spPr/>
    </dgm:pt>
    <dgm:pt modelId="{D1F5E7AA-2F48-4182-B036-F8A288066B10}" type="pres">
      <dgm:prSet presAssocID="{E8ED51AB-83FB-4148-910B-BAB1B5E7016C}" presName="hierChild5" presStyleCnt="0"/>
      <dgm:spPr/>
    </dgm:pt>
    <dgm:pt modelId="{9EC599F6-3899-412B-A280-A9BFEB43F794}" type="pres">
      <dgm:prSet presAssocID="{AD600881-507B-495A-A314-EA23826C48B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00DB209-B015-4386-A143-047F52442C2E}" type="pres">
      <dgm:prSet presAssocID="{D107A971-0A5B-4302-A1CD-9C78BE593B47}" presName="hierRoot2" presStyleCnt="0">
        <dgm:presLayoutVars>
          <dgm:hierBranch val="init"/>
        </dgm:presLayoutVars>
      </dgm:prSet>
      <dgm:spPr/>
    </dgm:pt>
    <dgm:pt modelId="{BE83E832-C8C6-4C1E-900D-9F9AA9759862}" type="pres">
      <dgm:prSet presAssocID="{D107A971-0A5B-4302-A1CD-9C78BE593B47}" presName="rootComposite" presStyleCnt="0"/>
      <dgm:spPr/>
    </dgm:pt>
    <dgm:pt modelId="{95B29904-A93B-4F29-BD50-F29454BCE764}" type="pres">
      <dgm:prSet presAssocID="{D107A971-0A5B-4302-A1CD-9C78BE593B4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5EACC-0846-4C1C-BD17-98750092FB77}" type="pres">
      <dgm:prSet presAssocID="{D107A971-0A5B-4302-A1CD-9C78BE593B47}" presName="rootConnector" presStyleLbl="node2" presStyleIdx="1" presStyleCnt="3"/>
      <dgm:spPr/>
      <dgm:t>
        <a:bodyPr/>
        <a:lstStyle/>
        <a:p>
          <a:endParaRPr lang="ru-RU"/>
        </a:p>
      </dgm:t>
    </dgm:pt>
    <dgm:pt modelId="{37E0F2DE-750D-4AF5-A660-64E2D7643BA9}" type="pres">
      <dgm:prSet presAssocID="{D107A971-0A5B-4302-A1CD-9C78BE593B47}" presName="hierChild4" presStyleCnt="0"/>
      <dgm:spPr/>
    </dgm:pt>
    <dgm:pt modelId="{6F87A5B0-4E54-4318-9BC0-B4C6F92F773B}" type="pres">
      <dgm:prSet presAssocID="{D107A971-0A5B-4302-A1CD-9C78BE593B47}" presName="hierChild5" presStyleCnt="0"/>
      <dgm:spPr/>
    </dgm:pt>
    <dgm:pt modelId="{7EFB85F5-C4FD-4C93-BFFE-1988E3B972D3}" type="pres">
      <dgm:prSet presAssocID="{AD692F6F-BFB4-49B8-B513-4CDE928852B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2EAFCF8-38D8-4EE9-9995-142B1FE937B8}" type="pres">
      <dgm:prSet presAssocID="{7D463D0E-39DF-49FB-8AB5-5914C91A16DE}" presName="hierRoot2" presStyleCnt="0">
        <dgm:presLayoutVars>
          <dgm:hierBranch val="init"/>
        </dgm:presLayoutVars>
      </dgm:prSet>
      <dgm:spPr/>
    </dgm:pt>
    <dgm:pt modelId="{5D81CA3C-D879-4AF6-8458-9082A6B8A24C}" type="pres">
      <dgm:prSet presAssocID="{7D463D0E-39DF-49FB-8AB5-5914C91A16DE}" presName="rootComposite" presStyleCnt="0"/>
      <dgm:spPr/>
    </dgm:pt>
    <dgm:pt modelId="{F1C220A2-43AF-4D5D-85A1-700093B6030C}" type="pres">
      <dgm:prSet presAssocID="{7D463D0E-39DF-49FB-8AB5-5914C91A16D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608B8-305C-4C47-A490-676B9CDF04F9}" type="pres">
      <dgm:prSet presAssocID="{7D463D0E-39DF-49FB-8AB5-5914C91A16D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E3B9A0-477F-4920-B2EE-F546CCA7B62C}" type="pres">
      <dgm:prSet presAssocID="{7D463D0E-39DF-49FB-8AB5-5914C91A16DE}" presName="hierChild4" presStyleCnt="0"/>
      <dgm:spPr/>
    </dgm:pt>
    <dgm:pt modelId="{3D010C86-4E99-40F0-9ECB-8DDC2FD483D6}" type="pres">
      <dgm:prSet presAssocID="{7D463D0E-39DF-49FB-8AB5-5914C91A16DE}" presName="hierChild5" presStyleCnt="0"/>
      <dgm:spPr/>
    </dgm:pt>
    <dgm:pt modelId="{8B3EA740-F8D7-4EE1-86A3-87B1F98CA444}" type="pres">
      <dgm:prSet presAssocID="{A1FDDBF9-EDC7-423E-80A9-84952F1320DC}" presName="hierChild3" presStyleCnt="0"/>
      <dgm:spPr/>
    </dgm:pt>
  </dgm:ptLst>
  <dgm:cxnLst>
    <dgm:cxn modelId="{3C3AD97B-2E61-4C93-A91B-16822CC9CC07}" type="presOf" srcId="{A1FDDBF9-EDC7-423E-80A9-84952F1320DC}" destId="{BBE5B8F9-EF98-4644-842C-F232E5C87080}" srcOrd="1" destOrd="0" presId="urn:microsoft.com/office/officeart/2005/8/layout/orgChart1"/>
    <dgm:cxn modelId="{D66C6F58-2576-4FB6-B8CA-385AE5162B04}" srcId="{A1FDDBF9-EDC7-423E-80A9-84952F1320DC}" destId="{D107A971-0A5B-4302-A1CD-9C78BE593B47}" srcOrd="1" destOrd="0" parTransId="{AD600881-507B-495A-A314-EA23826C48B2}" sibTransId="{43CBCB21-88F3-4BE2-A493-E0F05A902ED0}"/>
    <dgm:cxn modelId="{E882C71D-C357-4726-B804-809BB4A8552D}" type="presOf" srcId="{A1FDDBF9-EDC7-423E-80A9-84952F1320DC}" destId="{8B068673-ECD3-4D34-9F3C-FD908DB5F1C2}" srcOrd="0" destOrd="0" presId="urn:microsoft.com/office/officeart/2005/8/layout/orgChart1"/>
    <dgm:cxn modelId="{EEE15D02-3D66-4D88-AA63-047FCCD94862}" type="presOf" srcId="{7D463D0E-39DF-49FB-8AB5-5914C91A16DE}" destId="{F1C220A2-43AF-4D5D-85A1-700093B6030C}" srcOrd="0" destOrd="0" presId="urn:microsoft.com/office/officeart/2005/8/layout/orgChart1"/>
    <dgm:cxn modelId="{FA17B838-C211-41B7-9F4B-68651FFFCEEA}" type="presOf" srcId="{AD600881-507B-495A-A314-EA23826C48B2}" destId="{9EC599F6-3899-412B-A280-A9BFEB43F794}" srcOrd="0" destOrd="0" presId="urn:microsoft.com/office/officeart/2005/8/layout/orgChart1"/>
    <dgm:cxn modelId="{B4AA2BB0-46C2-48A5-A3EC-18A81C262391}" srcId="{A1FDDBF9-EDC7-423E-80A9-84952F1320DC}" destId="{7D463D0E-39DF-49FB-8AB5-5914C91A16DE}" srcOrd="2" destOrd="0" parTransId="{AD692F6F-BFB4-49B8-B513-4CDE928852B6}" sibTransId="{DB4484DE-C920-4628-8408-CABC62C16527}"/>
    <dgm:cxn modelId="{CDEC5722-496A-429A-8953-9174B00FD78C}" type="presOf" srcId="{7D463D0E-39DF-49FB-8AB5-5914C91A16DE}" destId="{31D608B8-305C-4C47-A490-676B9CDF04F9}" srcOrd="1" destOrd="0" presId="urn:microsoft.com/office/officeart/2005/8/layout/orgChart1"/>
    <dgm:cxn modelId="{BFFD7581-03B8-41BF-A51D-953B52560474}" type="presOf" srcId="{AD692F6F-BFB4-49B8-B513-4CDE928852B6}" destId="{7EFB85F5-C4FD-4C93-BFFE-1988E3B972D3}" srcOrd="0" destOrd="0" presId="urn:microsoft.com/office/officeart/2005/8/layout/orgChart1"/>
    <dgm:cxn modelId="{FCB28027-0C52-4ECC-AECD-396BB2561280}" type="presOf" srcId="{E8ED51AB-83FB-4148-910B-BAB1B5E7016C}" destId="{B8D675C6-0026-48E1-B375-04353E5A0595}" srcOrd="0" destOrd="0" presId="urn:microsoft.com/office/officeart/2005/8/layout/orgChart1"/>
    <dgm:cxn modelId="{AC480C96-29FA-4756-A4D3-581B2BE8E943}" srcId="{A1FDDBF9-EDC7-423E-80A9-84952F1320DC}" destId="{E8ED51AB-83FB-4148-910B-BAB1B5E7016C}" srcOrd="0" destOrd="0" parTransId="{1792F1A6-3D6F-4B83-A597-FE382E3B1D8A}" sibTransId="{1DED9717-B5D4-4FF3-B53F-BC50B355A28C}"/>
    <dgm:cxn modelId="{2AACA430-1062-4EAB-8104-5F023F3D715F}" type="presOf" srcId="{B62C61E6-7049-42D6-A7C7-2AD9325639FC}" destId="{FD3D214D-0AF3-42C3-AF38-B01C31883B4E}" srcOrd="0" destOrd="0" presId="urn:microsoft.com/office/officeart/2005/8/layout/orgChart1"/>
    <dgm:cxn modelId="{AB16A764-D9DE-4926-8882-A0FEF5EE4C20}" type="presOf" srcId="{D107A971-0A5B-4302-A1CD-9C78BE593B47}" destId="{8E85EACC-0846-4C1C-BD17-98750092FB77}" srcOrd="1" destOrd="0" presId="urn:microsoft.com/office/officeart/2005/8/layout/orgChart1"/>
    <dgm:cxn modelId="{D13B843A-EB75-4EF2-9932-34F22E031030}" type="presOf" srcId="{D107A971-0A5B-4302-A1CD-9C78BE593B47}" destId="{95B29904-A93B-4F29-BD50-F29454BCE764}" srcOrd="0" destOrd="0" presId="urn:microsoft.com/office/officeart/2005/8/layout/orgChart1"/>
    <dgm:cxn modelId="{ECC0338D-3CC9-4F8C-8074-F1B01A113525}" srcId="{B62C61E6-7049-42D6-A7C7-2AD9325639FC}" destId="{A1FDDBF9-EDC7-423E-80A9-84952F1320DC}" srcOrd="0" destOrd="0" parTransId="{3B7D7687-4AFA-4982-8CA7-20C7B3E1FF96}" sibTransId="{66D9716A-B0DA-4A14-9E80-6D5B0A85B147}"/>
    <dgm:cxn modelId="{CE3FC212-E018-48A0-B48A-29D33FF148B1}" type="presOf" srcId="{1792F1A6-3D6F-4B83-A597-FE382E3B1D8A}" destId="{BBF5623C-D120-474D-A22C-DF451A8A3CDC}" srcOrd="0" destOrd="0" presId="urn:microsoft.com/office/officeart/2005/8/layout/orgChart1"/>
    <dgm:cxn modelId="{51B0523E-4333-4176-8B44-9510A2C5DC1D}" type="presOf" srcId="{E8ED51AB-83FB-4148-910B-BAB1B5E7016C}" destId="{6E0C1C04-6F26-436C-AA7E-9D23DD33C5BF}" srcOrd="1" destOrd="0" presId="urn:microsoft.com/office/officeart/2005/8/layout/orgChart1"/>
    <dgm:cxn modelId="{9307A3D8-4A64-47DF-B458-1E37A2CF125B}" type="presParOf" srcId="{FD3D214D-0AF3-42C3-AF38-B01C31883B4E}" destId="{78BD0121-D2ED-482C-BAA1-BD9F8E9C03AA}" srcOrd="0" destOrd="0" presId="urn:microsoft.com/office/officeart/2005/8/layout/orgChart1"/>
    <dgm:cxn modelId="{AD2B67BE-DF08-424B-87CA-B7B55696A684}" type="presParOf" srcId="{78BD0121-D2ED-482C-BAA1-BD9F8E9C03AA}" destId="{ADC2A142-B470-4E59-84B1-900B577571BE}" srcOrd="0" destOrd="0" presId="urn:microsoft.com/office/officeart/2005/8/layout/orgChart1"/>
    <dgm:cxn modelId="{2C281991-F9B0-414C-AE1B-E58E8F3F29F6}" type="presParOf" srcId="{ADC2A142-B470-4E59-84B1-900B577571BE}" destId="{8B068673-ECD3-4D34-9F3C-FD908DB5F1C2}" srcOrd="0" destOrd="0" presId="urn:microsoft.com/office/officeart/2005/8/layout/orgChart1"/>
    <dgm:cxn modelId="{306C9D81-E738-47FA-9D29-25294EBD0EC9}" type="presParOf" srcId="{ADC2A142-B470-4E59-84B1-900B577571BE}" destId="{BBE5B8F9-EF98-4644-842C-F232E5C87080}" srcOrd="1" destOrd="0" presId="urn:microsoft.com/office/officeart/2005/8/layout/orgChart1"/>
    <dgm:cxn modelId="{111218E0-7370-4D1E-82F5-041D7E1F55FE}" type="presParOf" srcId="{78BD0121-D2ED-482C-BAA1-BD9F8E9C03AA}" destId="{61FB0835-7476-4BAA-ABCA-7134ADD982BA}" srcOrd="1" destOrd="0" presId="urn:microsoft.com/office/officeart/2005/8/layout/orgChart1"/>
    <dgm:cxn modelId="{F09EABC4-694E-4AC4-952A-FB832046DF95}" type="presParOf" srcId="{61FB0835-7476-4BAA-ABCA-7134ADD982BA}" destId="{BBF5623C-D120-474D-A22C-DF451A8A3CDC}" srcOrd="0" destOrd="0" presId="urn:microsoft.com/office/officeart/2005/8/layout/orgChart1"/>
    <dgm:cxn modelId="{F96B047E-9E1F-43BD-8F0A-5D562D02DEDC}" type="presParOf" srcId="{61FB0835-7476-4BAA-ABCA-7134ADD982BA}" destId="{CE2ED456-CCBC-4F6B-9FEC-85E16E686F02}" srcOrd="1" destOrd="0" presId="urn:microsoft.com/office/officeart/2005/8/layout/orgChart1"/>
    <dgm:cxn modelId="{8B4C8205-05A8-4091-A470-0142CC51865F}" type="presParOf" srcId="{CE2ED456-CCBC-4F6B-9FEC-85E16E686F02}" destId="{B8C642A5-9F0F-4563-A957-A1534A7F2D6D}" srcOrd="0" destOrd="0" presId="urn:microsoft.com/office/officeart/2005/8/layout/orgChart1"/>
    <dgm:cxn modelId="{6C05DBF7-6AFE-40DB-B8FD-909F85398C1E}" type="presParOf" srcId="{B8C642A5-9F0F-4563-A957-A1534A7F2D6D}" destId="{B8D675C6-0026-48E1-B375-04353E5A0595}" srcOrd="0" destOrd="0" presId="urn:microsoft.com/office/officeart/2005/8/layout/orgChart1"/>
    <dgm:cxn modelId="{78F084E0-0348-4D69-8C60-C64A0D82AD80}" type="presParOf" srcId="{B8C642A5-9F0F-4563-A957-A1534A7F2D6D}" destId="{6E0C1C04-6F26-436C-AA7E-9D23DD33C5BF}" srcOrd="1" destOrd="0" presId="urn:microsoft.com/office/officeart/2005/8/layout/orgChart1"/>
    <dgm:cxn modelId="{C4135286-66B7-40F7-955D-FFD044695F86}" type="presParOf" srcId="{CE2ED456-CCBC-4F6B-9FEC-85E16E686F02}" destId="{98357057-ED21-492D-9C1F-890E88FF5BA9}" srcOrd="1" destOrd="0" presId="urn:microsoft.com/office/officeart/2005/8/layout/orgChart1"/>
    <dgm:cxn modelId="{AEFB52AF-1932-42B4-A02C-78F2459E20EB}" type="presParOf" srcId="{CE2ED456-CCBC-4F6B-9FEC-85E16E686F02}" destId="{D1F5E7AA-2F48-4182-B036-F8A288066B10}" srcOrd="2" destOrd="0" presId="urn:microsoft.com/office/officeart/2005/8/layout/orgChart1"/>
    <dgm:cxn modelId="{FE9E56CA-14F5-452C-A8C1-3C397FC4B67B}" type="presParOf" srcId="{61FB0835-7476-4BAA-ABCA-7134ADD982BA}" destId="{9EC599F6-3899-412B-A280-A9BFEB43F794}" srcOrd="2" destOrd="0" presId="urn:microsoft.com/office/officeart/2005/8/layout/orgChart1"/>
    <dgm:cxn modelId="{6A490C07-8F5A-4A23-86E9-F17C1E8F1222}" type="presParOf" srcId="{61FB0835-7476-4BAA-ABCA-7134ADD982BA}" destId="{C00DB209-B015-4386-A143-047F52442C2E}" srcOrd="3" destOrd="0" presId="urn:microsoft.com/office/officeart/2005/8/layout/orgChart1"/>
    <dgm:cxn modelId="{DCDFBFD3-DC66-4EB6-9E0F-52BD550E58B9}" type="presParOf" srcId="{C00DB209-B015-4386-A143-047F52442C2E}" destId="{BE83E832-C8C6-4C1E-900D-9F9AA9759862}" srcOrd="0" destOrd="0" presId="urn:microsoft.com/office/officeart/2005/8/layout/orgChart1"/>
    <dgm:cxn modelId="{0E4F483F-5B8F-4C07-BEAE-370B8EFB7BAC}" type="presParOf" srcId="{BE83E832-C8C6-4C1E-900D-9F9AA9759862}" destId="{95B29904-A93B-4F29-BD50-F29454BCE764}" srcOrd="0" destOrd="0" presId="urn:microsoft.com/office/officeart/2005/8/layout/orgChart1"/>
    <dgm:cxn modelId="{AC3A252A-4D23-4C1E-BC6D-16F5726D74DC}" type="presParOf" srcId="{BE83E832-C8C6-4C1E-900D-9F9AA9759862}" destId="{8E85EACC-0846-4C1C-BD17-98750092FB77}" srcOrd="1" destOrd="0" presId="urn:microsoft.com/office/officeart/2005/8/layout/orgChart1"/>
    <dgm:cxn modelId="{468481D6-6A6F-4FD6-AE47-38243843CF85}" type="presParOf" srcId="{C00DB209-B015-4386-A143-047F52442C2E}" destId="{37E0F2DE-750D-4AF5-A660-64E2D7643BA9}" srcOrd="1" destOrd="0" presId="urn:microsoft.com/office/officeart/2005/8/layout/orgChart1"/>
    <dgm:cxn modelId="{E0E1D72D-265F-43E8-BF7B-0277FAAC5D11}" type="presParOf" srcId="{C00DB209-B015-4386-A143-047F52442C2E}" destId="{6F87A5B0-4E54-4318-9BC0-B4C6F92F773B}" srcOrd="2" destOrd="0" presId="urn:microsoft.com/office/officeart/2005/8/layout/orgChart1"/>
    <dgm:cxn modelId="{DD7398A7-1ACA-45B3-8052-9927C12E3227}" type="presParOf" srcId="{61FB0835-7476-4BAA-ABCA-7134ADD982BA}" destId="{7EFB85F5-C4FD-4C93-BFFE-1988E3B972D3}" srcOrd="4" destOrd="0" presId="urn:microsoft.com/office/officeart/2005/8/layout/orgChart1"/>
    <dgm:cxn modelId="{8A9F07AB-8BD6-47EB-978B-C773B0D5F992}" type="presParOf" srcId="{61FB0835-7476-4BAA-ABCA-7134ADD982BA}" destId="{92EAFCF8-38D8-4EE9-9995-142B1FE937B8}" srcOrd="5" destOrd="0" presId="urn:microsoft.com/office/officeart/2005/8/layout/orgChart1"/>
    <dgm:cxn modelId="{942362E6-0B52-4526-9538-28988D34AEA9}" type="presParOf" srcId="{92EAFCF8-38D8-4EE9-9995-142B1FE937B8}" destId="{5D81CA3C-D879-4AF6-8458-9082A6B8A24C}" srcOrd="0" destOrd="0" presId="urn:microsoft.com/office/officeart/2005/8/layout/orgChart1"/>
    <dgm:cxn modelId="{2895587E-D7FF-4E84-ABF7-9F8AB0B55A10}" type="presParOf" srcId="{5D81CA3C-D879-4AF6-8458-9082A6B8A24C}" destId="{F1C220A2-43AF-4D5D-85A1-700093B6030C}" srcOrd="0" destOrd="0" presId="urn:microsoft.com/office/officeart/2005/8/layout/orgChart1"/>
    <dgm:cxn modelId="{5F85A9AF-A8F7-4C40-8697-71C76CEC7774}" type="presParOf" srcId="{5D81CA3C-D879-4AF6-8458-9082A6B8A24C}" destId="{31D608B8-305C-4C47-A490-676B9CDF04F9}" srcOrd="1" destOrd="0" presId="urn:microsoft.com/office/officeart/2005/8/layout/orgChart1"/>
    <dgm:cxn modelId="{0F4A7854-9F04-4AC3-A154-3905F0C314F4}" type="presParOf" srcId="{92EAFCF8-38D8-4EE9-9995-142B1FE937B8}" destId="{0FE3B9A0-477F-4920-B2EE-F546CCA7B62C}" srcOrd="1" destOrd="0" presId="urn:microsoft.com/office/officeart/2005/8/layout/orgChart1"/>
    <dgm:cxn modelId="{2DB7F526-74CF-497C-A23F-851A461C1DDF}" type="presParOf" srcId="{92EAFCF8-38D8-4EE9-9995-142B1FE937B8}" destId="{3D010C86-4E99-40F0-9ECB-8DDC2FD483D6}" srcOrd="2" destOrd="0" presId="urn:microsoft.com/office/officeart/2005/8/layout/orgChart1"/>
    <dgm:cxn modelId="{BC063F16-DCD0-467D-9C8D-33799A6F4F61}" type="presParOf" srcId="{78BD0121-D2ED-482C-BAA1-BD9F8E9C03AA}" destId="{8B3EA740-F8D7-4EE1-86A3-87B1F98CA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288CB-6CAB-4143-B104-F75AFA6CF017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7AF6141-3929-4BAD-A811-C88D9FFEF776}">
      <dgm:prSet phldrT="[Текст]"/>
      <dgm:spPr/>
      <dgm:t>
        <a:bodyPr/>
        <a:lstStyle/>
        <a:p>
          <a:r>
            <a:rPr lang="uk-UA" dirty="0" smtClean="0"/>
            <a:t>Головні речовини-забруднювачі</a:t>
          </a:r>
          <a:endParaRPr lang="ru-RU" dirty="0"/>
        </a:p>
      </dgm:t>
    </dgm:pt>
    <dgm:pt modelId="{8A6FAFB2-D57E-4BCB-A733-0496105F0D52}" type="parTrans" cxnId="{FC1B3832-11BC-47BF-9535-355059A7AE50}">
      <dgm:prSet/>
      <dgm:spPr/>
      <dgm:t>
        <a:bodyPr/>
        <a:lstStyle/>
        <a:p>
          <a:endParaRPr lang="ru-RU"/>
        </a:p>
      </dgm:t>
    </dgm:pt>
    <dgm:pt modelId="{1F16FF9F-703D-47F5-9EE8-BC185B5840BD}" type="sibTrans" cxnId="{FC1B3832-11BC-47BF-9535-355059A7AE50}">
      <dgm:prSet/>
      <dgm:spPr/>
      <dgm:t>
        <a:bodyPr/>
        <a:lstStyle/>
        <a:p>
          <a:endParaRPr lang="ru-RU"/>
        </a:p>
      </dgm:t>
    </dgm:pt>
    <dgm:pt modelId="{60567609-AF0C-40F3-985B-D371D48D89ED}" type="asst">
      <dgm:prSet phldrT="[Текст]"/>
      <dgm:spPr/>
      <dgm:t>
        <a:bodyPr/>
        <a:lstStyle/>
        <a:p>
          <a:r>
            <a:rPr lang="uk-UA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Мінеральні добрива</a:t>
          </a:r>
          <a:endParaRPr lang="uk-UA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4A6E19-E4EC-428E-8A6D-D74FAA50ADA5}" type="parTrans" cxnId="{A24D8E41-7389-453B-8E76-7D81F882F778}">
      <dgm:prSet/>
      <dgm:spPr/>
      <dgm:t>
        <a:bodyPr/>
        <a:lstStyle/>
        <a:p>
          <a:endParaRPr lang="ru-RU"/>
        </a:p>
      </dgm:t>
    </dgm:pt>
    <dgm:pt modelId="{462AC8C0-1277-4185-9D12-02395B000EAD}" type="sibTrans" cxnId="{A24D8E41-7389-453B-8E76-7D81F882F778}">
      <dgm:prSet/>
      <dgm:spPr/>
      <dgm:t>
        <a:bodyPr/>
        <a:lstStyle/>
        <a:p>
          <a:endParaRPr lang="ru-RU"/>
        </a:p>
      </dgm:t>
    </dgm:pt>
    <dgm:pt modelId="{D9C7CB02-AA15-4C1F-85EC-2C37AD5F64EE}">
      <dgm:prSet phldrT="[Текст]"/>
      <dgm:spPr/>
      <dgm:t>
        <a:bodyPr/>
        <a:lstStyle/>
        <a:p>
          <a:r>
            <a:rPr lang="uk-UA" u="none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Отрутохімікати</a:t>
          </a:r>
          <a:endParaRPr lang="uk-UA" u="none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7B567-1687-4E6C-B72E-20E2FB316353}" type="parTrans" cxnId="{15A21D90-D7B0-454F-B143-BE392B08B1BF}">
      <dgm:prSet/>
      <dgm:spPr/>
      <dgm:t>
        <a:bodyPr/>
        <a:lstStyle/>
        <a:p>
          <a:endParaRPr lang="ru-RU"/>
        </a:p>
      </dgm:t>
    </dgm:pt>
    <dgm:pt modelId="{9C0BC3C4-1164-4DFB-92E3-155B4329F459}" type="sibTrans" cxnId="{15A21D90-D7B0-454F-B143-BE392B08B1BF}">
      <dgm:prSet/>
      <dgm:spPr/>
      <dgm:t>
        <a:bodyPr/>
        <a:lstStyle/>
        <a:p>
          <a:endParaRPr lang="ru-RU"/>
        </a:p>
      </dgm:t>
    </dgm:pt>
    <dgm:pt modelId="{0898753D-330A-4071-89BF-4A5A803D0C85}">
      <dgm:prSet phldrT="[Текст]"/>
      <dgm:spPr/>
      <dgm:t>
        <a:bodyPr/>
        <a:lstStyle/>
        <a:p>
          <a:r>
            <a:rPr lang="uk-UA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Пестициди</a:t>
          </a:r>
          <a:endParaRPr lang="uk-UA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97A65-F06B-4D69-889F-D11F1E9E13BE}" type="parTrans" cxnId="{20DCB2B6-C359-405F-9517-1F199822904E}">
      <dgm:prSet/>
      <dgm:spPr/>
      <dgm:t>
        <a:bodyPr/>
        <a:lstStyle/>
        <a:p>
          <a:endParaRPr lang="ru-RU"/>
        </a:p>
      </dgm:t>
    </dgm:pt>
    <dgm:pt modelId="{201EDC7E-8D8C-4313-94AE-37C3FD9DA5D2}" type="sibTrans" cxnId="{20DCB2B6-C359-405F-9517-1F199822904E}">
      <dgm:prSet/>
      <dgm:spPr/>
      <dgm:t>
        <a:bodyPr/>
        <a:lstStyle/>
        <a:p>
          <a:endParaRPr lang="ru-RU"/>
        </a:p>
      </dgm:t>
    </dgm:pt>
    <dgm:pt modelId="{AEA631F4-7226-4855-975B-4C043AEFB715}">
      <dgm:prSet phldrT="[Текст]"/>
      <dgm:spPr/>
      <dgm:t>
        <a:bodyPr/>
        <a:lstStyle/>
        <a:p>
          <a:r>
            <a:rPr lang="uk-UA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Побутові відходи</a:t>
          </a:r>
          <a:endParaRPr lang="uk-UA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9BB261-AB8C-477F-8A78-F0BA76D6DAF5}" type="parTrans" cxnId="{9A369C33-3F4C-4ECA-AAF4-A11D18509AB2}">
      <dgm:prSet/>
      <dgm:spPr/>
      <dgm:t>
        <a:bodyPr/>
        <a:lstStyle/>
        <a:p>
          <a:endParaRPr lang="ru-RU"/>
        </a:p>
      </dgm:t>
    </dgm:pt>
    <dgm:pt modelId="{71D8EB83-851D-494A-A241-5BA456826113}" type="sibTrans" cxnId="{9A369C33-3F4C-4ECA-AAF4-A11D18509AB2}">
      <dgm:prSet/>
      <dgm:spPr/>
      <dgm:t>
        <a:bodyPr/>
        <a:lstStyle/>
        <a:p>
          <a:endParaRPr lang="ru-RU"/>
        </a:p>
      </dgm:t>
    </dgm:pt>
    <dgm:pt modelId="{0DF207EA-7CA5-4A49-8075-040C63CE812A}" type="pres">
      <dgm:prSet presAssocID="{563288CB-6CAB-4143-B104-F75AFA6CF0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C3E7B6-5E1A-4211-9C83-1D2858B3626C}" type="pres">
      <dgm:prSet presAssocID="{87AF6141-3929-4BAD-A811-C88D9FFEF776}" presName="hierRoot1" presStyleCnt="0">
        <dgm:presLayoutVars>
          <dgm:hierBranch val="init"/>
        </dgm:presLayoutVars>
      </dgm:prSet>
      <dgm:spPr/>
    </dgm:pt>
    <dgm:pt modelId="{A710514C-28C8-49B9-8AB9-CAE6D53DB5A6}" type="pres">
      <dgm:prSet presAssocID="{87AF6141-3929-4BAD-A811-C88D9FFEF776}" presName="rootComposite1" presStyleCnt="0"/>
      <dgm:spPr/>
    </dgm:pt>
    <dgm:pt modelId="{2B2A4AD8-BCFC-47A2-A7E9-F54A3D225158}" type="pres">
      <dgm:prSet presAssocID="{87AF6141-3929-4BAD-A811-C88D9FFEF7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DDE0D-A837-4AF6-9D11-A709630ABA50}" type="pres">
      <dgm:prSet presAssocID="{87AF6141-3929-4BAD-A811-C88D9FFEF7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6C9FB4C-3707-476E-9A06-17FFDE77D251}" type="pres">
      <dgm:prSet presAssocID="{87AF6141-3929-4BAD-A811-C88D9FFEF776}" presName="hierChild2" presStyleCnt="0"/>
      <dgm:spPr/>
    </dgm:pt>
    <dgm:pt modelId="{923E39E9-6746-4BCF-BE42-6C50F0F0B15D}" type="pres">
      <dgm:prSet presAssocID="{2407B567-1687-4E6C-B72E-20E2FB31635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AAEE8AC-B940-4A00-9477-964F4962E258}" type="pres">
      <dgm:prSet presAssocID="{D9C7CB02-AA15-4C1F-85EC-2C37AD5F64EE}" presName="hierRoot2" presStyleCnt="0">
        <dgm:presLayoutVars>
          <dgm:hierBranch val="init"/>
        </dgm:presLayoutVars>
      </dgm:prSet>
      <dgm:spPr/>
    </dgm:pt>
    <dgm:pt modelId="{8160EC2B-39ED-4A53-B61A-78B289D7A0D0}" type="pres">
      <dgm:prSet presAssocID="{D9C7CB02-AA15-4C1F-85EC-2C37AD5F64EE}" presName="rootComposite" presStyleCnt="0"/>
      <dgm:spPr/>
    </dgm:pt>
    <dgm:pt modelId="{8FD59DD9-EBC8-48CE-BD72-10809FDB31AF}" type="pres">
      <dgm:prSet presAssocID="{D9C7CB02-AA15-4C1F-85EC-2C37AD5F64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1BFFE-60A7-4421-983E-F18191578006}" type="pres">
      <dgm:prSet presAssocID="{D9C7CB02-AA15-4C1F-85EC-2C37AD5F64EE}" presName="rootConnector" presStyleLbl="node2" presStyleIdx="0" presStyleCnt="3"/>
      <dgm:spPr/>
      <dgm:t>
        <a:bodyPr/>
        <a:lstStyle/>
        <a:p>
          <a:endParaRPr lang="ru-RU"/>
        </a:p>
      </dgm:t>
    </dgm:pt>
    <dgm:pt modelId="{6BA19EC3-9B77-4CB5-89C3-B6F6CCC69F51}" type="pres">
      <dgm:prSet presAssocID="{D9C7CB02-AA15-4C1F-85EC-2C37AD5F64EE}" presName="hierChild4" presStyleCnt="0"/>
      <dgm:spPr/>
    </dgm:pt>
    <dgm:pt modelId="{34171DEA-7412-412B-BAEF-CD00054DE67C}" type="pres">
      <dgm:prSet presAssocID="{D9C7CB02-AA15-4C1F-85EC-2C37AD5F64EE}" presName="hierChild5" presStyleCnt="0"/>
      <dgm:spPr/>
    </dgm:pt>
    <dgm:pt modelId="{D8D592C7-B479-4DAC-9A45-CCE1314A58BF}" type="pres">
      <dgm:prSet presAssocID="{A6C97A65-F06B-4D69-889F-D11F1E9E13B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1557111-1F55-43AE-B57D-68E1D6607AFF}" type="pres">
      <dgm:prSet presAssocID="{0898753D-330A-4071-89BF-4A5A803D0C85}" presName="hierRoot2" presStyleCnt="0">
        <dgm:presLayoutVars>
          <dgm:hierBranch val="init"/>
        </dgm:presLayoutVars>
      </dgm:prSet>
      <dgm:spPr/>
    </dgm:pt>
    <dgm:pt modelId="{49D8611B-1B8D-45C6-B35E-1577118FE3D2}" type="pres">
      <dgm:prSet presAssocID="{0898753D-330A-4071-89BF-4A5A803D0C85}" presName="rootComposite" presStyleCnt="0"/>
      <dgm:spPr/>
    </dgm:pt>
    <dgm:pt modelId="{6F81D629-5B9F-41F2-9C0C-29D7CF34D7BF}" type="pres">
      <dgm:prSet presAssocID="{0898753D-330A-4071-89BF-4A5A803D0C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36544-0DB5-42DB-92FD-39F6294EA637}" type="pres">
      <dgm:prSet presAssocID="{0898753D-330A-4071-89BF-4A5A803D0C85}" presName="rootConnector" presStyleLbl="node2" presStyleIdx="1" presStyleCnt="3"/>
      <dgm:spPr/>
      <dgm:t>
        <a:bodyPr/>
        <a:lstStyle/>
        <a:p>
          <a:endParaRPr lang="ru-RU"/>
        </a:p>
      </dgm:t>
    </dgm:pt>
    <dgm:pt modelId="{55E723FD-83B5-428E-A01E-09018CBD1867}" type="pres">
      <dgm:prSet presAssocID="{0898753D-330A-4071-89BF-4A5A803D0C85}" presName="hierChild4" presStyleCnt="0"/>
      <dgm:spPr/>
    </dgm:pt>
    <dgm:pt modelId="{0BF56A41-0189-4074-B1E0-23A47B598FB3}" type="pres">
      <dgm:prSet presAssocID="{0898753D-330A-4071-89BF-4A5A803D0C85}" presName="hierChild5" presStyleCnt="0"/>
      <dgm:spPr/>
    </dgm:pt>
    <dgm:pt modelId="{7DF9186B-FEB3-4EE7-9E90-CDE2EED4169C}" type="pres">
      <dgm:prSet presAssocID="{B89BB261-AB8C-477F-8A78-F0BA76D6DAF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2BF8519-3B58-4178-9F21-BB80065033E8}" type="pres">
      <dgm:prSet presAssocID="{AEA631F4-7226-4855-975B-4C043AEFB715}" presName="hierRoot2" presStyleCnt="0">
        <dgm:presLayoutVars>
          <dgm:hierBranch val="init"/>
        </dgm:presLayoutVars>
      </dgm:prSet>
      <dgm:spPr/>
    </dgm:pt>
    <dgm:pt modelId="{354CFC88-D5FD-470B-BA8E-603C2598A405}" type="pres">
      <dgm:prSet presAssocID="{AEA631F4-7226-4855-975B-4C043AEFB715}" presName="rootComposite" presStyleCnt="0"/>
      <dgm:spPr/>
    </dgm:pt>
    <dgm:pt modelId="{B63AA534-1880-4A35-A7F4-83AA8109BDEE}" type="pres">
      <dgm:prSet presAssocID="{AEA631F4-7226-4855-975B-4C043AEFB71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9AAF9-EAA9-4B03-9A4A-3874EE527710}" type="pres">
      <dgm:prSet presAssocID="{AEA631F4-7226-4855-975B-4C043AEFB715}" presName="rootConnector" presStyleLbl="node2" presStyleIdx="2" presStyleCnt="3"/>
      <dgm:spPr/>
      <dgm:t>
        <a:bodyPr/>
        <a:lstStyle/>
        <a:p>
          <a:endParaRPr lang="ru-RU"/>
        </a:p>
      </dgm:t>
    </dgm:pt>
    <dgm:pt modelId="{1787FEFC-A4A8-48CA-A0DC-3B61A84C9312}" type="pres">
      <dgm:prSet presAssocID="{AEA631F4-7226-4855-975B-4C043AEFB715}" presName="hierChild4" presStyleCnt="0"/>
      <dgm:spPr/>
    </dgm:pt>
    <dgm:pt modelId="{5B5EEC0E-E207-4C29-88E0-DCC8449B8517}" type="pres">
      <dgm:prSet presAssocID="{AEA631F4-7226-4855-975B-4C043AEFB715}" presName="hierChild5" presStyleCnt="0"/>
      <dgm:spPr/>
    </dgm:pt>
    <dgm:pt modelId="{2D879693-D503-4096-B7BD-711059DD9D65}" type="pres">
      <dgm:prSet presAssocID="{87AF6141-3929-4BAD-A811-C88D9FFEF776}" presName="hierChild3" presStyleCnt="0"/>
      <dgm:spPr/>
    </dgm:pt>
    <dgm:pt modelId="{D34D818A-625D-495C-9DCF-A3361210B250}" type="pres">
      <dgm:prSet presAssocID="{A84A6E19-E4EC-428E-8A6D-D74FAA50ADA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4A09E080-4159-4A1D-A264-748AE7BE8276}" type="pres">
      <dgm:prSet presAssocID="{60567609-AF0C-40F3-985B-D371D48D89ED}" presName="hierRoot3" presStyleCnt="0">
        <dgm:presLayoutVars>
          <dgm:hierBranch val="init"/>
        </dgm:presLayoutVars>
      </dgm:prSet>
      <dgm:spPr/>
    </dgm:pt>
    <dgm:pt modelId="{B87DB962-7399-46E6-B724-883E0E8EA5A2}" type="pres">
      <dgm:prSet presAssocID="{60567609-AF0C-40F3-985B-D371D48D89ED}" presName="rootComposite3" presStyleCnt="0"/>
      <dgm:spPr/>
    </dgm:pt>
    <dgm:pt modelId="{0EC7CE9F-36E1-4940-BF66-ED13CA585670}" type="pres">
      <dgm:prSet presAssocID="{60567609-AF0C-40F3-985B-D371D48D89E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69391-D89D-4A99-AE2F-C63FD7480E12}" type="pres">
      <dgm:prSet presAssocID="{60567609-AF0C-40F3-985B-D371D48D89E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165C26F-C605-422E-932C-F2A1B0AA456E}" type="pres">
      <dgm:prSet presAssocID="{60567609-AF0C-40F3-985B-D371D48D89ED}" presName="hierChild6" presStyleCnt="0"/>
      <dgm:spPr/>
    </dgm:pt>
    <dgm:pt modelId="{63FF4D0A-E279-482F-A100-931B815FAD45}" type="pres">
      <dgm:prSet presAssocID="{60567609-AF0C-40F3-985B-D371D48D89ED}" presName="hierChild7" presStyleCnt="0"/>
      <dgm:spPr/>
    </dgm:pt>
  </dgm:ptLst>
  <dgm:cxnLst>
    <dgm:cxn modelId="{6ADACBA0-C07C-46F9-9CEF-B7AB70E3C613}" type="presOf" srcId="{A6C97A65-F06B-4D69-889F-D11F1E9E13BE}" destId="{D8D592C7-B479-4DAC-9A45-CCE1314A58BF}" srcOrd="0" destOrd="0" presId="urn:microsoft.com/office/officeart/2005/8/layout/orgChart1"/>
    <dgm:cxn modelId="{161708E8-F739-418A-841B-51D064C2426C}" type="presOf" srcId="{563288CB-6CAB-4143-B104-F75AFA6CF017}" destId="{0DF207EA-7CA5-4A49-8075-040C63CE812A}" srcOrd="0" destOrd="0" presId="urn:microsoft.com/office/officeart/2005/8/layout/orgChart1"/>
    <dgm:cxn modelId="{618AA977-757C-4D28-BAB2-3C69605171D3}" type="presOf" srcId="{AEA631F4-7226-4855-975B-4C043AEFB715}" destId="{B63AA534-1880-4A35-A7F4-83AA8109BDEE}" srcOrd="0" destOrd="0" presId="urn:microsoft.com/office/officeart/2005/8/layout/orgChart1"/>
    <dgm:cxn modelId="{91B2B452-88D3-4B11-B5C0-CF70B3B1A8F6}" type="presOf" srcId="{87AF6141-3929-4BAD-A811-C88D9FFEF776}" destId="{2B2A4AD8-BCFC-47A2-A7E9-F54A3D225158}" srcOrd="0" destOrd="0" presId="urn:microsoft.com/office/officeart/2005/8/layout/orgChart1"/>
    <dgm:cxn modelId="{796CBA0F-E939-470C-A48B-247A9D9DDEE6}" type="presOf" srcId="{0898753D-330A-4071-89BF-4A5A803D0C85}" destId="{6F81D629-5B9F-41F2-9C0C-29D7CF34D7BF}" srcOrd="0" destOrd="0" presId="urn:microsoft.com/office/officeart/2005/8/layout/orgChart1"/>
    <dgm:cxn modelId="{9A369C33-3F4C-4ECA-AAF4-A11D18509AB2}" srcId="{87AF6141-3929-4BAD-A811-C88D9FFEF776}" destId="{AEA631F4-7226-4855-975B-4C043AEFB715}" srcOrd="3" destOrd="0" parTransId="{B89BB261-AB8C-477F-8A78-F0BA76D6DAF5}" sibTransId="{71D8EB83-851D-494A-A241-5BA456826113}"/>
    <dgm:cxn modelId="{2768A6B4-9E60-43FF-B9A7-9E6C4AD300BF}" type="presOf" srcId="{D9C7CB02-AA15-4C1F-85EC-2C37AD5F64EE}" destId="{1381BFFE-60A7-4421-983E-F18191578006}" srcOrd="1" destOrd="0" presId="urn:microsoft.com/office/officeart/2005/8/layout/orgChart1"/>
    <dgm:cxn modelId="{D021EC53-8626-4395-BEDE-3F8705ACC37F}" type="presOf" srcId="{B89BB261-AB8C-477F-8A78-F0BA76D6DAF5}" destId="{7DF9186B-FEB3-4EE7-9E90-CDE2EED4169C}" srcOrd="0" destOrd="0" presId="urn:microsoft.com/office/officeart/2005/8/layout/orgChart1"/>
    <dgm:cxn modelId="{A24D8E41-7389-453B-8E76-7D81F882F778}" srcId="{87AF6141-3929-4BAD-A811-C88D9FFEF776}" destId="{60567609-AF0C-40F3-985B-D371D48D89ED}" srcOrd="0" destOrd="0" parTransId="{A84A6E19-E4EC-428E-8A6D-D74FAA50ADA5}" sibTransId="{462AC8C0-1277-4185-9D12-02395B000EAD}"/>
    <dgm:cxn modelId="{15A21D90-D7B0-454F-B143-BE392B08B1BF}" srcId="{87AF6141-3929-4BAD-A811-C88D9FFEF776}" destId="{D9C7CB02-AA15-4C1F-85EC-2C37AD5F64EE}" srcOrd="1" destOrd="0" parTransId="{2407B567-1687-4E6C-B72E-20E2FB316353}" sibTransId="{9C0BC3C4-1164-4DFB-92E3-155B4329F459}"/>
    <dgm:cxn modelId="{2E19DC34-C172-4C8F-B15E-BF6C17EC1FF6}" type="presOf" srcId="{87AF6141-3929-4BAD-A811-C88D9FFEF776}" destId="{989DDE0D-A837-4AF6-9D11-A709630ABA50}" srcOrd="1" destOrd="0" presId="urn:microsoft.com/office/officeart/2005/8/layout/orgChart1"/>
    <dgm:cxn modelId="{FC1B3832-11BC-47BF-9535-355059A7AE50}" srcId="{563288CB-6CAB-4143-B104-F75AFA6CF017}" destId="{87AF6141-3929-4BAD-A811-C88D9FFEF776}" srcOrd="0" destOrd="0" parTransId="{8A6FAFB2-D57E-4BCB-A733-0496105F0D52}" sibTransId="{1F16FF9F-703D-47F5-9EE8-BC185B5840BD}"/>
    <dgm:cxn modelId="{2BB40806-65B9-480D-BC15-4AD2A815FAEF}" type="presOf" srcId="{D9C7CB02-AA15-4C1F-85EC-2C37AD5F64EE}" destId="{8FD59DD9-EBC8-48CE-BD72-10809FDB31AF}" srcOrd="0" destOrd="0" presId="urn:microsoft.com/office/officeart/2005/8/layout/orgChart1"/>
    <dgm:cxn modelId="{7E95D8BE-1E8B-4571-807A-8653B1F1D3C2}" type="presOf" srcId="{2407B567-1687-4E6C-B72E-20E2FB316353}" destId="{923E39E9-6746-4BCF-BE42-6C50F0F0B15D}" srcOrd="0" destOrd="0" presId="urn:microsoft.com/office/officeart/2005/8/layout/orgChart1"/>
    <dgm:cxn modelId="{90346EA3-03AD-4B21-BE21-8187221532F6}" type="presOf" srcId="{A84A6E19-E4EC-428E-8A6D-D74FAA50ADA5}" destId="{D34D818A-625D-495C-9DCF-A3361210B250}" srcOrd="0" destOrd="0" presId="urn:microsoft.com/office/officeart/2005/8/layout/orgChart1"/>
    <dgm:cxn modelId="{20DCB2B6-C359-405F-9517-1F199822904E}" srcId="{87AF6141-3929-4BAD-A811-C88D9FFEF776}" destId="{0898753D-330A-4071-89BF-4A5A803D0C85}" srcOrd="2" destOrd="0" parTransId="{A6C97A65-F06B-4D69-889F-D11F1E9E13BE}" sibTransId="{201EDC7E-8D8C-4313-94AE-37C3FD9DA5D2}"/>
    <dgm:cxn modelId="{D702743D-483F-4E62-8F5C-94C1AD3838C9}" type="presOf" srcId="{AEA631F4-7226-4855-975B-4C043AEFB715}" destId="{1859AAF9-EAA9-4B03-9A4A-3874EE527710}" srcOrd="1" destOrd="0" presId="urn:microsoft.com/office/officeart/2005/8/layout/orgChart1"/>
    <dgm:cxn modelId="{4DFB4453-DAFA-4780-9156-9ED4CAEDFA0B}" type="presOf" srcId="{0898753D-330A-4071-89BF-4A5A803D0C85}" destId="{25A36544-0DB5-42DB-92FD-39F6294EA637}" srcOrd="1" destOrd="0" presId="urn:microsoft.com/office/officeart/2005/8/layout/orgChart1"/>
    <dgm:cxn modelId="{17A8A125-0026-44A5-81BB-738B0C0B0DAE}" type="presOf" srcId="{60567609-AF0C-40F3-985B-D371D48D89ED}" destId="{ACD69391-D89D-4A99-AE2F-C63FD7480E12}" srcOrd="1" destOrd="0" presId="urn:microsoft.com/office/officeart/2005/8/layout/orgChart1"/>
    <dgm:cxn modelId="{A1320A10-22B7-47C0-A7DF-FF0B8ED0147F}" type="presOf" srcId="{60567609-AF0C-40F3-985B-D371D48D89ED}" destId="{0EC7CE9F-36E1-4940-BF66-ED13CA585670}" srcOrd="0" destOrd="0" presId="urn:microsoft.com/office/officeart/2005/8/layout/orgChart1"/>
    <dgm:cxn modelId="{58DD09EF-7985-4E20-8DE6-052205691EFC}" type="presParOf" srcId="{0DF207EA-7CA5-4A49-8075-040C63CE812A}" destId="{D4C3E7B6-5E1A-4211-9C83-1D2858B3626C}" srcOrd="0" destOrd="0" presId="urn:microsoft.com/office/officeart/2005/8/layout/orgChart1"/>
    <dgm:cxn modelId="{06D335E0-A1ED-4A11-84AB-B096D349E15C}" type="presParOf" srcId="{D4C3E7B6-5E1A-4211-9C83-1D2858B3626C}" destId="{A710514C-28C8-49B9-8AB9-CAE6D53DB5A6}" srcOrd="0" destOrd="0" presId="urn:microsoft.com/office/officeart/2005/8/layout/orgChart1"/>
    <dgm:cxn modelId="{7FF79421-51CA-41FE-9872-D70759A28CD3}" type="presParOf" srcId="{A710514C-28C8-49B9-8AB9-CAE6D53DB5A6}" destId="{2B2A4AD8-BCFC-47A2-A7E9-F54A3D225158}" srcOrd="0" destOrd="0" presId="urn:microsoft.com/office/officeart/2005/8/layout/orgChart1"/>
    <dgm:cxn modelId="{F9C07288-B055-4FCA-ABDA-4C2519A0D42C}" type="presParOf" srcId="{A710514C-28C8-49B9-8AB9-CAE6D53DB5A6}" destId="{989DDE0D-A837-4AF6-9D11-A709630ABA50}" srcOrd="1" destOrd="0" presId="urn:microsoft.com/office/officeart/2005/8/layout/orgChart1"/>
    <dgm:cxn modelId="{F00A164B-8B0B-4E11-BC08-2C67C77ADAC6}" type="presParOf" srcId="{D4C3E7B6-5E1A-4211-9C83-1D2858B3626C}" destId="{86C9FB4C-3707-476E-9A06-17FFDE77D251}" srcOrd="1" destOrd="0" presId="urn:microsoft.com/office/officeart/2005/8/layout/orgChart1"/>
    <dgm:cxn modelId="{9A877F05-5F26-43E4-9F34-65FF0FDC1094}" type="presParOf" srcId="{86C9FB4C-3707-476E-9A06-17FFDE77D251}" destId="{923E39E9-6746-4BCF-BE42-6C50F0F0B15D}" srcOrd="0" destOrd="0" presId="urn:microsoft.com/office/officeart/2005/8/layout/orgChart1"/>
    <dgm:cxn modelId="{3392B7BF-338F-4BE3-8D62-5C5F70692DCC}" type="presParOf" srcId="{86C9FB4C-3707-476E-9A06-17FFDE77D251}" destId="{BAAEE8AC-B940-4A00-9477-964F4962E258}" srcOrd="1" destOrd="0" presId="urn:microsoft.com/office/officeart/2005/8/layout/orgChart1"/>
    <dgm:cxn modelId="{BC05D945-B566-4FE8-967A-CCEC1C362E94}" type="presParOf" srcId="{BAAEE8AC-B940-4A00-9477-964F4962E258}" destId="{8160EC2B-39ED-4A53-B61A-78B289D7A0D0}" srcOrd="0" destOrd="0" presId="urn:microsoft.com/office/officeart/2005/8/layout/orgChart1"/>
    <dgm:cxn modelId="{D2D871B8-85E7-4142-8AF8-2C14957C7690}" type="presParOf" srcId="{8160EC2B-39ED-4A53-B61A-78B289D7A0D0}" destId="{8FD59DD9-EBC8-48CE-BD72-10809FDB31AF}" srcOrd="0" destOrd="0" presId="urn:microsoft.com/office/officeart/2005/8/layout/orgChart1"/>
    <dgm:cxn modelId="{9956A20D-E068-4B8A-A987-B71F2F3B556A}" type="presParOf" srcId="{8160EC2B-39ED-4A53-B61A-78B289D7A0D0}" destId="{1381BFFE-60A7-4421-983E-F18191578006}" srcOrd="1" destOrd="0" presId="urn:microsoft.com/office/officeart/2005/8/layout/orgChart1"/>
    <dgm:cxn modelId="{612A1F6B-579D-4435-8EDC-E73EED4E3064}" type="presParOf" srcId="{BAAEE8AC-B940-4A00-9477-964F4962E258}" destId="{6BA19EC3-9B77-4CB5-89C3-B6F6CCC69F51}" srcOrd="1" destOrd="0" presId="urn:microsoft.com/office/officeart/2005/8/layout/orgChart1"/>
    <dgm:cxn modelId="{06BFC1AC-140E-4C4C-A9B3-5CA23A88F6E8}" type="presParOf" srcId="{BAAEE8AC-B940-4A00-9477-964F4962E258}" destId="{34171DEA-7412-412B-BAEF-CD00054DE67C}" srcOrd="2" destOrd="0" presId="urn:microsoft.com/office/officeart/2005/8/layout/orgChart1"/>
    <dgm:cxn modelId="{175C8F71-73B3-4AF4-A0D2-0C6E4D55F01B}" type="presParOf" srcId="{86C9FB4C-3707-476E-9A06-17FFDE77D251}" destId="{D8D592C7-B479-4DAC-9A45-CCE1314A58BF}" srcOrd="2" destOrd="0" presId="urn:microsoft.com/office/officeart/2005/8/layout/orgChart1"/>
    <dgm:cxn modelId="{45B545B7-74BE-4DF3-B7EF-9231F23354BE}" type="presParOf" srcId="{86C9FB4C-3707-476E-9A06-17FFDE77D251}" destId="{41557111-1F55-43AE-B57D-68E1D6607AFF}" srcOrd="3" destOrd="0" presId="urn:microsoft.com/office/officeart/2005/8/layout/orgChart1"/>
    <dgm:cxn modelId="{D2C3410A-1464-44E4-A660-58394EE06925}" type="presParOf" srcId="{41557111-1F55-43AE-B57D-68E1D6607AFF}" destId="{49D8611B-1B8D-45C6-B35E-1577118FE3D2}" srcOrd="0" destOrd="0" presId="urn:microsoft.com/office/officeart/2005/8/layout/orgChart1"/>
    <dgm:cxn modelId="{44E83729-FF42-442F-8C0D-791A7898ACDD}" type="presParOf" srcId="{49D8611B-1B8D-45C6-B35E-1577118FE3D2}" destId="{6F81D629-5B9F-41F2-9C0C-29D7CF34D7BF}" srcOrd="0" destOrd="0" presId="urn:microsoft.com/office/officeart/2005/8/layout/orgChart1"/>
    <dgm:cxn modelId="{E1C44344-1989-4BD6-97BA-4708F10B6CF6}" type="presParOf" srcId="{49D8611B-1B8D-45C6-B35E-1577118FE3D2}" destId="{25A36544-0DB5-42DB-92FD-39F6294EA637}" srcOrd="1" destOrd="0" presId="urn:microsoft.com/office/officeart/2005/8/layout/orgChart1"/>
    <dgm:cxn modelId="{BC8F9A62-AB1A-408F-B232-92C17398449D}" type="presParOf" srcId="{41557111-1F55-43AE-B57D-68E1D6607AFF}" destId="{55E723FD-83B5-428E-A01E-09018CBD1867}" srcOrd="1" destOrd="0" presId="urn:microsoft.com/office/officeart/2005/8/layout/orgChart1"/>
    <dgm:cxn modelId="{6B93D50E-0E9A-4A2F-ABDA-57857D7C34B0}" type="presParOf" srcId="{41557111-1F55-43AE-B57D-68E1D6607AFF}" destId="{0BF56A41-0189-4074-B1E0-23A47B598FB3}" srcOrd="2" destOrd="0" presId="urn:microsoft.com/office/officeart/2005/8/layout/orgChart1"/>
    <dgm:cxn modelId="{078C21DE-320F-4B36-91CE-F73687D6ADFB}" type="presParOf" srcId="{86C9FB4C-3707-476E-9A06-17FFDE77D251}" destId="{7DF9186B-FEB3-4EE7-9E90-CDE2EED4169C}" srcOrd="4" destOrd="0" presId="urn:microsoft.com/office/officeart/2005/8/layout/orgChart1"/>
    <dgm:cxn modelId="{CD330530-8EB6-4C57-8AEC-5FA387AA34F9}" type="presParOf" srcId="{86C9FB4C-3707-476E-9A06-17FFDE77D251}" destId="{B2BF8519-3B58-4178-9F21-BB80065033E8}" srcOrd="5" destOrd="0" presId="urn:microsoft.com/office/officeart/2005/8/layout/orgChart1"/>
    <dgm:cxn modelId="{0F55E9D7-D904-4E68-B3F2-22385242672D}" type="presParOf" srcId="{B2BF8519-3B58-4178-9F21-BB80065033E8}" destId="{354CFC88-D5FD-470B-BA8E-603C2598A405}" srcOrd="0" destOrd="0" presId="urn:microsoft.com/office/officeart/2005/8/layout/orgChart1"/>
    <dgm:cxn modelId="{BA91E6F6-7CF9-4DDA-9A04-4AD2B12A53FF}" type="presParOf" srcId="{354CFC88-D5FD-470B-BA8E-603C2598A405}" destId="{B63AA534-1880-4A35-A7F4-83AA8109BDEE}" srcOrd="0" destOrd="0" presId="urn:microsoft.com/office/officeart/2005/8/layout/orgChart1"/>
    <dgm:cxn modelId="{3D0AE4C3-E542-432D-8AEF-E316DF9EB164}" type="presParOf" srcId="{354CFC88-D5FD-470B-BA8E-603C2598A405}" destId="{1859AAF9-EAA9-4B03-9A4A-3874EE527710}" srcOrd="1" destOrd="0" presId="urn:microsoft.com/office/officeart/2005/8/layout/orgChart1"/>
    <dgm:cxn modelId="{0F68AED4-7B9C-460A-8E6A-E654BF6E817E}" type="presParOf" srcId="{B2BF8519-3B58-4178-9F21-BB80065033E8}" destId="{1787FEFC-A4A8-48CA-A0DC-3B61A84C9312}" srcOrd="1" destOrd="0" presId="urn:microsoft.com/office/officeart/2005/8/layout/orgChart1"/>
    <dgm:cxn modelId="{01E855CC-02B1-4C85-8FBE-40FB3A32C18C}" type="presParOf" srcId="{B2BF8519-3B58-4178-9F21-BB80065033E8}" destId="{5B5EEC0E-E207-4C29-88E0-DCC8449B8517}" srcOrd="2" destOrd="0" presId="urn:microsoft.com/office/officeart/2005/8/layout/orgChart1"/>
    <dgm:cxn modelId="{2D9E4061-661A-4C92-B641-0C2BB57F06B3}" type="presParOf" srcId="{D4C3E7B6-5E1A-4211-9C83-1D2858B3626C}" destId="{2D879693-D503-4096-B7BD-711059DD9D65}" srcOrd="2" destOrd="0" presId="urn:microsoft.com/office/officeart/2005/8/layout/orgChart1"/>
    <dgm:cxn modelId="{26F5DB57-6D34-4306-896C-2AAE81D2B915}" type="presParOf" srcId="{2D879693-D503-4096-B7BD-711059DD9D65}" destId="{D34D818A-625D-495C-9DCF-A3361210B250}" srcOrd="0" destOrd="0" presId="urn:microsoft.com/office/officeart/2005/8/layout/orgChart1"/>
    <dgm:cxn modelId="{3128950D-67C2-4CEC-BECC-7CE12491B760}" type="presParOf" srcId="{2D879693-D503-4096-B7BD-711059DD9D65}" destId="{4A09E080-4159-4A1D-A264-748AE7BE8276}" srcOrd="1" destOrd="0" presId="urn:microsoft.com/office/officeart/2005/8/layout/orgChart1"/>
    <dgm:cxn modelId="{8F643DA8-764F-4F4F-A9EB-26F2499176E6}" type="presParOf" srcId="{4A09E080-4159-4A1D-A264-748AE7BE8276}" destId="{B87DB962-7399-46E6-B724-883E0E8EA5A2}" srcOrd="0" destOrd="0" presId="urn:microsoft.com/office/officeart/2005/8/layout/orgChart1"/>
    <dgm:cxn modelId="{D65965BD-3228-4D38-9B16-A28477851079}" type="presParOf" srcId="{B87DB962-7399-46E6-B724-883E0E8EA5A2}" destId="{0EC7CE9F-36E1-4940-BF66-ED13CA585670}" srcOrd="0" destOrd="0" presId="urn:microsoft.com/office/officeart/2005/8/layout/orgChart1"/>
    <dgm:cxn modelId="{A4F40CD6-E043-4A98-B501-78B9788460EF}" type="presParOf" srcId="{B87DB962-7399-46E6-B724-883E0E8EA5A2}" destId="{ACD69391-D89D-4A99-AE2F-C63FD7480E12}" srcOrd="1" destOrd="0" presId="urn:microsoft.com/office/officeart/2005/8/layout/orgChart1"/>
    <dgm:cxn modelId="{439F050B-48EA-413E-AE66-C14006FB66C5}" type="presParOf" srcId="{4A09E080-4159-4A1D-A264-748AE7BE8276}" destId="{9165C26F-C605-422E-932C-F2A1B0AA456E}" srcOrd="1" destOrd="0" presId="urn:microsoft.com/office/officeart/2005/8/layout/orgChart1"/>
    <dgm:cxn modelId="{E8FAA5B6-D03E-42F4-824F-246063DDDD3C}" type="presParOf" srcId="{4A09E080-4159-4A1D-A264-748AE7BE8276}" destId="{63FF4D0A-E279-482F-A100-931B815FAD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28999-E777-4BF3-A7E2-4BD9A045805E}">
      <dsp:nvSpPr>
        <dsp:cNvPr id="0" name=""/>
        <dsp:cNvSpPr/>
      </dsp:nvSpPr>
      <dsp:spPr>
        <a:xfrm>
          <a:off x="2640124" y="1097472"/>
          <a:ext cx="1327812" cy="460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46"/>
              </a:lnTo>
              <a:lnTo>
                <a:pt x="1327812" y="230446"/>
              </a:lnTo>
              <a:lnTo>
                <a:pt x="1327812" y="46089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52E6C-13B5-4261-9C2E-1FD17BDA27D4}">
      <dsp:nvSpPr>
        <dsp:cNvPr id="0" name=""/>
        <dsp:cNvSpPr/>
      </dsp:nvSpPr>
      <dsp:spPr>
        <a:xfrm>
          <a:off x="1312311" y="1097472"/>
          <a:ext cx="1327812" cy="460893"/>
        </a:xfrm>
        <a:custGeom>
          <a:avLst/>
          <a:gdLst/>
          <a:ahLst/>
          <a:cxnLst/>
          <a:rect l="0" t="0" r="0" b="0"/>
          <a:pathLst>
            <a:path>
              <a:moveTo>
                <a:pt x="1327812" y="0"/>
              </a:moveTo>
              <a:lnTo>
                <a:pt x="1327812" y="230446"/>
              </a:lnTo>
              <a:lnTo>
                <a:pt x="0" y="230446"/>
              </a:lnTo>
              <a:lnTo>
                <a:pt x="0" y="46089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7C0A6-EB82-43F2-8245-F49500F54D93}">
      <dsp:nvSpPr>
        <dsp:cNvPr id="0" name=""/>
        <dsp:cNvSpPr/>
      </dsp:nvSpPr>
      <dsp:spPr>
        <a:xfrm>
          <a:off x="1542758" y="106"/>
          <a:ext cx="2194731" cy="1097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Забруднення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2758" y="106"/>
        <a:ext cx="2194731" cy="1097365"/>
      </dsp:txXfrm>
    </dsp:sp>
    <dsp:sp modelId="{2C94FBE5-9160-4739-9106-B8291ED788C0}">
      <dsp:nvSpPr>
        <dsp:cNvPr id="0" name=""/>
        <dsp:cNvSpPr/>
      </dsp:nvSpPr>
      <dsp:spPr>
        <a:xfrm>
          <a:off x="214945" y="1558365"/>
          <a:ext cx="2194731" cy="10973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Природне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945" y="1558365"/>
        <a:ext cx="2194731" cy="1097365"/>
      </dsp:txXfrm>
    </dsp:sp>
    <dsp:sp modelId="{34584F5A-79AE-4667-B26A-B808ECE605FB}">
      <dsp:nvSpPr>
        <dsp:cNvPr id="0" name=""/>
        <dsp:cNvSpPr/>
      </dsp:nvSpPr>
      <dsp:spPr>
        <a:xfrm>
          <a:off x="2870570" y="1558365"/>
          <a:ext cx="2194731" cy="10973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Антропогенне</a:t>
          </a:r>
          <a:endParaRPr lang="ru-RU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0570" y="1558365"/>
        <a:ext cx="2194731" cy="1097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B85F5-C4FD-4C93-BFFE-1988E3B972D3}">
      <dsp:nvSpPr>
        <dsp:cNvPr id="0" name=""/>
        <dsp:cNvSpPr/>
      </dsp:nvSpPr>
      <dsp:spPr>
        <a:xfrm>
          <a:off x="2340234" y="1362684"/>
          <a:ext cx="1655733" cy="28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79"/>
              </a:lnTo>
              <a:lnTo>
                <a:pt x="1655733" y="143679"/>
              </a:lnTo>
              <a:lnTo>
                <a:pt x="1655733" y="28735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599F6-3899-412B-A280-A9BFEB43F794}">
      <dsp:nvSpPr>
        <dsp:cNvPr id="0" name=""/>
        <dsp:cNvSpPr/>
      </dsp:nvSpPr>
      <dsp:spPr>
        <a:xfrm>
          <a:off x="2294514" y="1362684"/>
          <a:ext cx="91440" cy="287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35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5623C-D120-474D-A22C-DF451A8A3CDC}">
      <dsp:nvSpPr>
        <dsp:cNvPr id="0" name=""/>
        <dsp:cNvSpPr/>
      </dsp:nvSpPr>
      <dsp:spPr>
        <a:xfrm>
          <a:off x="684501" y="1362684"/>
          <a:ext cx="1655733" cy="287358"/>
        </a:xfrm>
        <a:custGeom>
          <a:avLst/>
          <a:gdLst/>
          <a:ahLst/>
          <a:cxnLst/>
          <a:rect l="0" t="0" r="0" b="0"/>
          <a:pathLst>
            <a:path>
              <a:moveTo>
                <a:pt x="1655733" y="0"/>
              </a:moveTo>
              <a:lnTo>
                <a:pt x="1655733" y="143679"/>
              </a:lnTo>
              <a:lnTo>
                <a:pt x="0" y="143679"/>
              </a:lnTo>
              <a:lnTo>
                <a:pt x="0" y="28735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68673-ECD3-4D34-9F3C-FD908DB5F1C2}">
      <dsp:nvSpPr>
        <dsp:cNvPr id="0" name=""/>
        <dsp:cNvSpPr/>
      </dsp:nvSpPr>
      <dsp:spPr>
        <a:xfrm>
          <a:off x="1656047" y="678496"/>
          <a:ext cx="1368374" cy="684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Основні джерела забруднювання</a:t>
          </a:r>
        </a:p>
      </dsp:txBody>
      <dsp:txXfrm>
        <a:off x="1656047" y="678496"/>
        <a:ext cx="1368374" cy="684187"/>
      </dsp:txXfrm>
    </dsp:sp>
    <dsp:sp modelId="{B8D675C6-0026-48E1-B375-04353E5A0595}">
      <dsp:nvSpPr>
        <dsp:cNvPr id="0" name=""/>
        <dsp:cNvSpPr/>
      </dsp:nvSpPr>
      <dsp:spPr>
        <a:xfrm>
          <a:off x="314" y="1650042"/>
          <a:ext cx="1368374" cy="684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Транспорт</a:t>
          </a:r>
          <a:endParaRPr lang="uk-UA" sz="1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" y="1650042"/>
        <a:ext cx="1368374" cy="684187"/>
      </dsp:txXfrm>
    </dsp:sp>
    <dsp:sp modelId="{95B29904-A93B-4F29-BD50-F29454BCE764}">
      <dsp:nvSpPr>
        <dsp:cNvPr id="0" name=""/>
        <dsp:cNvSpPr/>
      </dsp:nvSpPr>
      <dsp:spPr>
        <a:xfrm>
          <a:off x="1656047" y="1650042"/>
          <a:ext cx="1368374" cy="684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Підприємства ПЕК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(найбільше ТЕС)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6047" y="1650042"/>
        <a:ext cx="1368374" cy="684187"/>
      </dsp:txXfrm>
    </dsp:sp>
    <dsp:sp modelId="{F1C220A2-43AF-4D5D-85A1-700093B6030C}">
      <dsp:nvSpPr>
        <dsp:cNvPr id="0" name=""/>
        <dsp:cNvSpPr/>
      </dsp:nvSpPr>
      <dsp:spPr>
        <a:xfrm>
          <a:off x="3311780" y="1650042"/>
          <a:ext cx="1368374" cy="6841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Машинобудівні підприємства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1780" y="1650042"/>
        <a:ext cx="1368374" cy="684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D818A-625D-495C-9DCF-A3361210B250}">
      <dsp:nvSpPr>
        <dsp:cNvPr id="0" name=""/>
        <dsp:cNvSpPr/>
      </dsp:nvSpPr>
      <dsp:spPr>
        <a:xfrm>
          <a:off x="2522291" y="731784"/>
          <a:ext cx="153476" cy="672371"/>
        </a:xfrm>
        <a:custGeom>
          <a:avLst/>
          <a:gdLst/>
          <a:ahLst/>
          <a:cxnLst/>
          <a:rect l="0" t="0" r="0" b="0"/>
          <a:pathLst>
            <a:path>
              <a:moveTo>
                <a:pt x="153476" y="0"/>
              </a:moveTo>
              <a:lnTo>
                <a:pt x="153476" y="672371"/>
              </a:lnTo>
              <a:lnTo>
                <a:pt x="0" y="67237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9186B-FEB3-4EE7-9E90-CDE2EED4169C}">
      <dsp:nvSpPr>
        <dsp:cNvPr id="0" name=""/>
        <dsp:cNvSpPr/>
      </dsp:nvSpPr>
      <dsp:spPr>
        <a:xfrm>
          <a:off x="2675767" y="731784"/>
          <a:ext cx="1768629" cy="1344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266"/>
              </a:lnTo>
              <a:lnTo>
                <a:pt x="1768629" y="1191266"/>
              </a:lnTo>
              <a:lnTo>
                <a:pt x="1768629" y="134474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592C7-B479-4DAC-9A45-CCE1314A58BF}">
      <dsp:nvSpPr>
        <dsp:cNvPr id="0" name=""/>
        <dsp:cNvSpPr/>
      </dsp:nvSpPr>
      <dsp:spPr>
        <a:xfrm>
          <a:off x="2630047" y="731784"/>
          <a:ext cx="91440" cy="1344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474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E39E9-6746-4BCF-BE42-6C50F0F0B15D}">
      <dsp:nvSpPr>
        <dsp:cNvPr id="0" name=""/>
        <dsp:cNvSpPr/>
      </dsp:nvSpPr>
      <dsp:spPr>
        <a:xfrm>
          <a:off x="907138" y="731784"/>
          <a:ext cx="1768629" cy="1344743"/>
        </a:xfrm>
        <a:custGeom>
          <a:avLst/>
          <a:gdLst/>
          <a:ahLst/>
          <a:cxnLst/>
          <a:rect l="0" t="0" r="0" b="0"/>
          <a:pathLst>
            <a:path>
              <a:moveTo>
                <a:pt x="1768629" y="0"/>
              </a:moveTo>
              <a:lnTo>
                <a:pt x="1768629" y="1191266"/>
              </a:lnTo>
              <a:lnTo>
                <a:pt x="0" y="1191266"/>
              </a:lnTo>
              <a:lnTo>
                <a:pt x="0" y="134474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A4AD8-BCFC-47A2-A7E9-F54A3D225158}">
      <dsp:nvSpPr>
        <dsp:cNvPr id="0" name=""/>
        <dsp:cNvSpPr/>
      </dsp:nvSpPr>
      <dsp:spPr>
        <a:xfrm>
          <a:off x="1944928" y="945"/>
          <a:ext cx="1461677" cy="730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Головні речовини-забруднювачі</a:t>
          </a:r>
          <a:endParaRPr lang="ru-RU" sz="1500" kern="1200" dirty="0"/>
        </a:p>
      </dsp:txBody>
      <dsp:txXfrm>
        <a:off x="1944928" y="945"/>
        <a:ext cx="1461677" cy="730838"/>
      </dsp:txXfrm>
    </dsp:sp>
    <dsp:sp modelId="{8FD59DD9-EBC8-48CE-BD72-10809FDB31AF}">
      <dsp:nvSpPr>
        <dsp:cNvPr id="0" name=""/>
        <dsp:cNvSpPr/>
      </dsp:nvSpPr>
      <dsp:spPr>
        <a:xfrm>
          <a:off x="176299" y="2076527"/>
          <a:ext cx="1461677" cy="73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u="none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Отрутохімікати</a:t>
          </a:r>
          <a:endParaRPr lang="uk-UA" sz="1500" u="none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299" y="2076527"/>
        <a:ext cx="1461677" cy="730838"/>
      </dsp:txXfrm>
    </dsp:sp>
    <dsp:sp modelId="{6F81D629-5B9F-41F2-9C0C-29D7CF34D7BF}">
      <dsp:nvSpPr>
        <dsp:cNvPr id="0" name=""/>
        <dsp:cNvSpPr/>
      </dsp:nvSpPr>
      <dsp:spPr>
        <a:xfrm>
          <a:off x="1944928" y="2076527"/>
          <a:ext cx="1461677" cy="73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Пестициди</a:t>
          </a:r>
          <a:endParaRPr lang="uk-UA" sz="15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928" y="2076527"/>
        <a:ext cx="1461677" cy="730838"/>
      </dsp:txXfrm>
    </dsp:sp>
    <dsp:sp modelId="{B63AA534-1880-4A35-A7F4-83AA8109BDEE}">
      <dsp:nvSpPr>
        <dsp:cNvPr id="0" name=""/>
        <dsp:cNvSpPr/>
      </dsp:nvSpPr>
      <dsp:spPr>
        <a:xfrm>
          <a:off x="3713558" y="2076527"/>
          <a:ext cx="1461677" cy="73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Побутові відходи</a:t>
          </a:r>
          <a:endParaRPr lang="uk-UA" sz="15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3558" y="2076527"/>
        <a:ext cx="1461677" cy="730838"/>
      </dsp:txXfrm>
    </dsp:sp>
    <dsp:sp modelId="{0EC7CE9F-36E1-4940-BF66-ED13CA585670}">
      <dsp:nvSpPr>
        <dsp:cNvPr id="0" name=""/>
        <dsp:cNvSpPr/>
      </dsp:nvSpPr>
      <dsp:spPr>
        <a:xfrm>
          <a:off x="1060614" y="1038736"/>
          <a:ext cx="1461677" cy="7308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Мінеральні добрива</a:t>
          </a:r>
          <a:endParaRPr lang="uk-UA" sz="15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0614" y="1038736"/>
        <a:ext cx="1461677" cy="730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9DA2-8F5D-422A-855A-2B099D72681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F41A-B341-4700-9F34-BE5FE1698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0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6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4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7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36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8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0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1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F41A-B341-4700-9F34-BE5FE169895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7D43C4-9C5F-438E-AECE-E9C91FE9DAEA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5AEA8B-90D1-4760-8331-3ECE9DC6696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Екологічна проблема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Глобальні проблеми людства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79281" y="6386314"/>
            <a:ext cx="2319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Золотарьов Ілля 32 група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0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Основні види забруднень, їх джерела і наслідки</a:t>
            </a:r>
            <a:endParaRPr lang="uk-UA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66355"/>
              </p:ext>
            </p:extLst>
          </p:nvPr>
        </p:nvGraphicFramePr>
        <p:xfrm>
          <a:off x="306324" y="1593128"/>
          <a:ext cx="8531352" cy="46984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7367"/>
                <a:gridCol w="6903985"/>
              </a:tblGrid>
              <a:tr h="632177"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uk-UA" sz="1200" u="none" strike="noStrike" noProof="0" dirty="0" err="1" smtClean="0">
                          <a:effectLst/>
                        </a:rPr>
                        <a:t>Діоксид</a:t>
                      </a:r>
                      <a:r>
                        <a:rPr lang="uk-UA" sz="1200" u="none" strike="noStrike" noProof="0" dirty="0" smtClean="0">
                          <a:effectLst/>
                        </a:rPr>
                        <a:t> вуглецю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noProof="0" dirty="0" smtClean="0">
                          <a:effectLst/>
                        </a:rPr>
                        <a:t>Утворюється при спалюванні усіх видів палива. Збільшення його утримання в атмосфері  призводить до підвищення її температури, що може призвести до пагубних геохімічних і екологічних наслідків.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9" marR="7929" marT="7929" marB="0" anchor="ctr"/>
                </a:tc>
              </a:tr>
              <a:tr h="367346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Оксид вуглецю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Утворюються при не повному згоранні палива. Може порушити тепловий баланс верхньої атмосфери.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632177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Сірчастий</a:t>
                      </a:r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газ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Утримується в димах промислових підприємств. Викликає загострення респіраторних захворювань, завдає шкоду рослинам. Роз'їдає вапняк і деяке каміння.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474131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Оксиди азоту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Створюють смоги і викликають респіраторні захворювання і бронхіт у новонароджених. Сприяє надмірному розростанню водяної рослинності.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316088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Фосфати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Утримуються в добривах. Головний забруднювач води у річках і озерах.</a:t>
                      </a:r>
                      <a:endParaRPr kumimoji="0" lang="uk-UA" sz="1200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632177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Ртуть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із найнебезпечніших забруднювачів харчових продуктів, особливо морського походження. Накопичується в організмі і шкідливо діє на нервову систему.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316088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Свинець</a:t>
                      </a:r>
                      <a:endParaRPr kumimoji="0" lang="uk-UA" sz="1200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Додається в бензин. Діє на ферментні системи й обмін речовин у живих клітинах.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474131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Нафта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Призводить до згубних екологічних наслідків, викликає загибель </a:t>
                      </a:r>
                      <a:r>
                        <a:rPr kumimoji="0" lang="uk-UA" sz="1200" u="none" strike="noStrike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планктонових</a:t>
                      </a:r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організмів, риби, морських птахів.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474131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Пестициди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 токсичні для ракоподібних. Вбивають рибу й організми, які харчуються рибою. Багато з них є канцерогенними.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  <a:tr h="367346">
                <a:tc>
                  <a:txBody>
                    <a:bodyPr/>
                    <a:lstStyle/>
                    <a:p>
                      <a:pPr marL="0" indent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Радіація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uk-UA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перевищенні припустимих доз призводить до злоякісних новоутворювань і генетичних мутацій.</a:t>
                      </a:r>
                      <a:endParaRPr kumimoji="0" lang="uk-UA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9" marR="7929" marT="7929" marB="0" anchor="ctr"/>
                </a:tc>
              </a:tr>
            </a:tbl>
          </a:graphicData>
        </a:graphic>
      </p:graphicFrame>
      <p:pic>
        <p:nvPicPr>
          <p:cNvPr id="5" name="Picture 5" descr="C:\Users\Илья\AppData\Local\Microsoft\Windows\Temporary Internet Files\Content.IE5\KVYYPKWX\MC900437819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1098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58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Екологічні організації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64807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Global </a:t>
            </a:r>
            <a:r>
              <a:rPr lang="uk-UA" sz="1100" dirty="0" err="1" smtClean="0">
                <a:effectLst/>
              </a:rPr>
              <a:t>Nest</a:t>
            </a:r>
            <a:endParaRPr lang="uk-UA" sz="1100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Європейська агенція довкілля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Ініціатива Хартія Землі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Інститут всесвітнього спостереження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Інститут проблем екології і еволюції імені О. М. </a:t>
            </a:r>
            <a:r>
              <a:rPr lang="uk-UA" sz="1100" dirty="0" err="1" smtClean="0">
                <a:effectLst/>
              </a:rPr>
              <a:t>Сєверцова</a:t>
            </a:r>
            <a:r>
              <a:rPr lang="uk-UA" sz="1100" dirty="0" smtClean="0">
                <a:effectLst/>
              </a:rPr>
              <a:t> РАН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Всесвітній фонд природи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Глобальна мережа екологічного маркування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Глобальний екологічній фонд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Громада Рибалок України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err="1" smtClean="0">
                <a:effectLst/>
              </a:rPr>
              <a:t>ЕкоКлуб</a:t>
            </a:r>
            <a:r>
              <a:rPr lang="uk-UA" sz="1100" dirty="0" smtClean="0">
                <a:effectLst/>
              </a:rPr>
              <a:t> «Зелена Хвиля»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Екологічний союз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Зелений Фронт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Клуб </a:t>
            </a:r>
            <a:r>
              <a:rPr lang="uk-UA" sz="1100" dirty="0" err="1" smtClean="0">
                <a:effectLst/>
              </a:rPr>
              <a:t>Сьєрра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Лісова наглядова рада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Міжнародні організації та проекти по морському природному середовищу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Міжнародний союз охорони природи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Молодіжний екологічний центр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Національний екологічний центр України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Партія зелених Канади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Партизанське садівництво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Рада дерев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Рух за добровільне вимирання людства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Українська екологічна асоціація «Зелений світ»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Фонд Чарльза Дарвіна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Харківський міський благодійний фонд - Інформаційно-консалтинговий центр «Розвиток»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Чорнобильський форум</a:t>
            </a:r>
            <a:endParaRPr lang="uk-UA" sz="1100" b="1" dirty="0" smtClean="0">
              <a:effectLst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100" dirty="0" smtClean="0">
                <a:effectLst/>
              </a:rPr>
              <a:t>Ґрінпіс</a:t>
            </a:r>
          </a:p>
        </p:txBody>
      </p:sp>
      <p:pic>
        <p:nvPicPr>
          <p:cNvPr id="11270" name="Picture 6" descr="C:\Users\Илья\AppData\Local\Microsoft\Windows\Temporary Internet Files\Content.IE5\KVYYPKWX\MC9000787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02" y="4797152"/>
            <a:ext cx="2357286" cy="15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Илья\AppData\Local\Microsoft\Windows\Temporary Internet Files\Content.IE5\KVYYPKWX\MC900437819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1098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06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257" y="606599"/>
            <a:ext cx="5867400" cy="1219200"/>
          </a:xfrm>
        </p:spPr>
        <p:txBody>
          <a:bodyPr/>
          <a:lstStyle/>
          <a:p>
            <a:r>
              <a:rPr lang="uk-UA" dirty="0" smtClean="0"/>
              <a:t>Висновки та заходи щодо вирішення проблеми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Таким чином, унаслідок людської діяльності відбувається деградація природних комплексів. Ми живемо у ситуації екологічної кризи, яка може перерости в глобальну екологічну катастрофу.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118123" y="1841848"/>
            <a:ext cx="41181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Шляхи вирішення проблеми: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/>
              <a:t>Перебудова екологічного мислення та екологічної освіти.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/>
              <a:t>Перехід до безвідходних та маловідходних технологій.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 smtClean="0"/>
              <a:t>Економне використання природно сировинних ресурсів.</a:t>
            </a:r>
            <a:endParaRPr lang="ru-RU" sz="1400" dirty="0"/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00" y="3932128"/>
            <a:ext cx="3067267" cy="245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 descr="C:\Users\Илья\AppData\Local\Microsoft\Windows\Temporary Internet Files\Content.IE5\H4NTDTXH\MC9004372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27" y="4365104"/>
            <a:ext cx="23786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Илья\AppData\Local\Microsoft\Windows\Temporary Internet Files\Content.IE5\KVYYPKWX\MC900437819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00" y="360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7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та використана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400" dirty="0" smtClean="0"/>
              <a:t>Зміст</a:t>
            </a:r>
          </a:p>
          <a:p>
            <a:r>
              <a:rPr lang="uk-UA" sz="1600" dirty="0" smtClean="0">
                <a:hlinkClick r:id="rId3" action="ppaction://hlinksldjump"/>
              </a:rPr>
              <a:t>Вступ</a:t>
            </a:r>
            <a:r>
              <a:rPr lang="uk-UA" sz="1800" dirty="0" smtClean="0"/>
              <a:t>;</a:t>
            </a:r>
          </a:p>
          <a:p>
            <a:r>
              <a:rPr lang="uk-UA" sz="1600" dirty="0">
                <a:hlinkClick r:id="rId4" action="ppaction://hlinksldjump"/>
              </a:rPr>
              <a:t>Забруднення природнього </a:t>
            </a:r>
            <a:r>
              <a:rPr lang="uk-UA" sz="1600" dirty="0" smtClean="0">
                <a:hlinkClick r:id="rId4" action="ppaction://hlinksldjump"/>
              </a:rPr>
              <a:t>середовища</a:t>
            </a:r>
            <a:r>
              <a:rPr lang="uk-UA" sz="1600" dirty="0" smtClean="0"/>
              <a:t>;</a:t>
            </a:r>
          </a:p>
          <a:p>
            <a:pPr marL="342900" indent="103188">
              <a:buFont typeface="+mj-lt"/>
              <a:buAutoNum type="arabicPeriod"/>
            </a:pPr>
            <a:r>
              <a:rPr lang="uk-UA" sz="1400" dirty="0"/>
              <a:t> </a:t>
            </a:r>
            <a:r>
              <a:rPr lang="uk-UA" sz="1400" dirty="0">
                <a:hlinkClick r:id="rId5" action="ppaction://hlinksldjump"/>
              </a:rPr>
              <a:t>Забруднення атмосфери</a:t>
            </a:r>
            <a:r>
              <a:rPr lang="uk-UA" sz="1400" dirty="0"/>
              <a:t>;</a:t>
            </a:r>
          </a:p>
          <a:p>
            <a:pPr marL="342900" indent="200025">
              <a:buFont typeface="+mj-lt"/>
              <a:buAutoNum type="arabicPeriod"/>
            </a:pPr>
            <a:r>
              <a:rPr lang="uk-UA" sz="1400" dirty="0">
                <a:hlinkClick r:id="rId6" action="ppaction://hlinksldjump"/>
              </a:rPr>
              <a:t>Забруднення гідросфери</a:t>
            </a:r>
            <a:r>
              <a:rPr lang="uk-UA" sz="1400" dirty="0"/>
              <a:t>;</a:t>
            </a:r>
          </a:p>
          <a:p>
            <a:pPr marL="342900" indent="200025">
              <a:buFont typeface="+mj-lt"/>
              <a:buAutoNum type="arabicPeriod"/>
            </a:pPr>
            <a:r>
              <a:rPr lang="uk-UA" sz="1400" dirty="0">
                <a:hlinkClick r:id="rId7" action="ppaction://hlinksldjump"/>
              </a:rPr>
              <a:t>Радіаційне забруднення</a:t>
            </a:r>
            <a:r>
              <a:rPr lang="uk-UA" sz="1400" dirty="0"/>
              <a:t>;</a:t>
            </a:r>
            <a:endParaRPr lang="uk-UA" sz="1400" dirty="0" smtClean="0"/>
          </a:p>
          <a:p>
            <a:r>
              <a:rPr lang="uk-UA" sz="1600" dirty="0" smtClean="0">
                <a:hlinkClick r:id="rId8" action="ppaction://hlinksldjump"/>
              </a:rPr>
              <a:t>Деградація ґрунтів</a:t>
            </a:r>
            <a:r>
              <a:rPr lang="uk-UA" sz="1600" dirty="0" smtClean="0"/>
              <a:t>;</a:t>
            </a:r>
          </a:p>
          <a:p>
            <a:r>
              <a:rPr lang="uk-UA" sz="1600" dirty="0">
                <a:hlinkClick r:id="rId9" action="ppaction://hlinksldjump"/>
              </a:rPr>
              <a:t>Вирубка </a:t>
            </a:r>
            <a:r>
              <a:rPr lang="uk-UA" sz="1600" dirty="0" smtClean="0">
                <a:hlinkClick r:id="rId9" action="ppaction://hlinksldjump"/>
              </a:rPr>
              <a:t>лісів</a:t>
            </a:r>
            <a:r>
              <a:rPr lang="uk-UA" sz="1600" dirty="0" smtClean="0"/>
              <a:t>;</a:t>
            </a:r>
          </a:p>
          <a:p>
            <a:r>
              <a:rPr lang="uk-UA" sz="1600" dirty="0" smtClean="0">
                <a:hlinkClick r:id="rId10" action="ppaction://hlinksldjump"/>
              </a:rPr>
              <a:t>Таблиця «Основні </a:t>
            </a:r>
            <a:r>
              <a:rPr lang="uk-UA" sz="1600" dirty="0">
                <a:hlinkClick r:id="rId10" action="ppaction://hlinksldjump"/>
              </a:rPr>
              <a:t>види забруднень, їх джерела і </a:t>
            </a:r>
            <a:r>
              <a:rPr lang="uk-UA" sz="1600" dirty="0" smtClean="0">
                <a:hlinkClick r:id="rId10" action="ppaction://hlinksldjump"/>
              </a:rPr>
              <a:t>наслідки»;</a:t>
            </a:r>
            <a:endParaRPr lang="uk-UA" sz="1600" dirty="0" smtClean="0"/>
          </a:p>
          <a:p>
            <a:r>
              <a:rPr lang="uk-UA" sz="1600" dirty="0" smtClean="0">
                <a:hlinkClick r:id="rId11" action="ppaction://hlinksldjump"/>
              </a:rPr>
              <a:t>Список екологічних організацій</a:t>
            </a:r>
            <a:r>
              <a:rPr lang="uk-UA" sz="1600" dirty="0" smtClean="0"/>
              <a:t>;</a:t>
            </a:r>
          </a:p>
          <a:p>
            <a:r>
              <a:rPr lang="uk-UA" sz="1600" dirty="0">
                <a:hlinkClick r:id="rId12" action="ppaction://hlinksldjump"/>
              </a:rPr>
              <a:t>Висновки та заходи щодо вирішення </a:t>
            </a:r>
            <a:r>
              <a:rPr lang="uk-UA" sz="1600" dirty="0" smtClean="0">
                <a:hlinkClick r:id="rId12" action="ppaction://hlinksldjump"/>
              </a:rPr>
              <a:t>проблеми</a:t>
            </a:r>
            <a:r>
              <a:rPr lang="uk-UA" sz="1600" dirty="0" smtClean="0"/>
              <a:t>;</a:t>
            </a:r>
          </a:p>
          <a:p>
            <a:pPr marL="628650" indent="-628650">
              <a:buFont typeface="Arial" pitchFamily="34" charset="0"/>
              <a:buChar char="•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uk-UA" sz="1800" dirty="0" smtClean="0"/>
          </a:p>
          <a:p>
            <a:pPr marL="342900" indent="-342900">
              <a:buFont typeface="+mj-lt"/>
              <a:buAutoNum type="arabicPeriod"/>
            </a:pPr>
            <a:endParaRPr lang="uk-UA" sz="1800" dirty="0" smtClean="0"/>
          </a:p>
          <a:p>
            <a:pPr marL="342900" indent="-342900">
              <a:buFont typeface="+mj-lt"/>
              <a:buAutoNum type="arabicPeriod"/>
            </a:pPr>
            <a:endParaRPr lang="uk-UA" sz="1800" dirty="0" smtClean="0"/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Список використаних джерел: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«Екологія» - Г. Т. </a:t>
            </a:r>
            <a:r>
              <a:rPr lang="uk-UA" sz="1600" dirty="0" err="1" smtClean="0"/>
              <a:t>Васюкова</a:t>
            </a:r>
            <a:r>
              <a:rPr lang="uk-UA" sz="1600" dirty="0" smtClean="0"/>
              <a:t>, І. О. Грошева;</a:t>
            </a:r>
          </a:p>
          <a:p>
            <a:pPr>
              <a:buFont typeface="Arial" pitchFamily="34" charset="0"/>
              <a:buChar char="•"/>
            </a:pPr>
            <a:r>
              <a:rPr lang="uk-UA" sz="1600" dirty="0" smtClean="0"/>
              <a:t>Підручник з соціально-економічної географії світу – С. Г. </a:t>
            </a:r>
            <a:r>
              <a:rPr lang="uk-UA" sz="1600" dirty="0" err="1" smtClean="0"/>
              <a:t>Кобернік</a:t>
            </a:r>
            <a:r>
              <a:rPr lang="uk-UA" sz="1600" dirty="0" smtClean="0"/>
              <a:t>, Р. Р. Коваленко.</a:t>
            </a:r>
          </a:p>
          <a:p>
            <a:pPr marL="0" indent="0">
              <a:buNone/>
            </a:pPr>
            <a:r>
              <a:rPr lang="uk-UA" sz="1600" dirty="0" smtClean="0"/>
              <a:t>Електронні джерела: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wikipedia.org</a:t>
            </a:r>
            <a:endParaRPr lang="uk-UA" sz="1600" dirty="0" smtClean="0"/>
          </a:p>
          <a:p>
            <a:pPr>
              <a:buFont typeface="Arial" pitchFamily="34" charset="0"/>
              <a:buChar char="•"/>
            </a:pPr>
            <a:endParaRPr lang="uk-UA" sz="16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40594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4725144"/>
            <a:ext cx="5867400" cy="1219200"/>
          </a:xfrm>
        </p:spPr>
        <p:txBody>
          <a:bodyPr/>
          <a:lstStyle/>
          <a:p>
            <a:pPr algn="ctr"/>
            <a:r>
              <a:rPr lang="uk-UA" sz="1800" dirty="0" smtClean="0"/>
              <a:t>Картосхема. Екологічні проблеми</a:t>
            </a:r>
            <a:endParaRPr lang="ru-RU" sz="1800" dirty="0"/>
          </a:p>
        </p:txBody>
      </p:sp>
      <p:pic>
        <p:nvPicPr>
          <p:cNvPr id="5" name="Рисунок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832146"/>
            <a:ext cx="5867400" cy="38221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Те, що людина зробила з навколишньою природою, по своїх масштабах катастрофічно. Забруднена атмосфера, гідросфера, знищені мільйони гектарів родючих ґрунтів, отрутохімікатами і радіоактивними відходами забруднена планета, величезних розмірів досягло </a:t>
            </a:r>
            <a:r>
              <a:rPr lang="uk-UA" dirty="0" err="1" smtClean="0"/>
              <a:t>обезліснення</a:t>
            </a:r>
            <a:r>
              <a:rPr lang="uk-UA" dirty="0" smtClean="0"/>
              <a:t> і </a:t>
            </a:r>
            <a:r>
              <a:rPr lang="uk-UA" dirty="0" err="1" smtClean="0"/>
              <a:t>опустелювання</a:t>
            </a:r>
            <a:r>
              <a:rPr lang="uk-UA" dirty="0" smtClean="0"/>
              <a:t> – руйнується біосфера. Великий ризик самознищення людства в результаті власної діяльності.</a:t>
            </a:r>
          </a:p>
          <a:p>
            <a:r>
              <a:rPr lang="uk-UA" dirty="0" smtClean="0"/>
              <a:t>Екологічні проблеми в тій або іншій мірі завжди супроводжували становлення і розвиток цивілізації. Однак, те, що було в минулому, не може йти ні в яке порівняння з протиріччями, що виникають при взаємодії суспільства і природи в сучасну епоху. Необмежене використання природних ресурсів і вільне викидання відходів у навколишнє середовище призвело до того, що в багатьох країнах практично не залишилося непорушених природних екосистем, спроможних повною мірою виконувати свої функції збереження стану навколишнього середовища. Стійкий розвиток суспільства все більш стримується глобальними екологічними проблемами.</a:t>
            </a:r>
          </a:p>
          <a:p>
            <a:endParaRPr lang="uk-UA" dirty="0"/>
          </a:p>
        </p:txBody>
      </p:sp>
      <p:pic>
        <p:nvPicPr>
          <p:cNvPr id="6" name="Picture 5" descr="C:\Users\Илья\AppData\Local\Microsoft\Windows\Temporary Internet Files\Content.IE5\KVYYPKWX\MC900437819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00" y="360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55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481913" y="4273234"/>
            <a:ext cx="2241055" cy="938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2051" y="4273234"/>
            <a:ext cx="2241055" cy="9387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680" y="1340769"/>
            <a:ext cx="3320208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Забруднення природнього середовища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03617"/>
            <a:ext cx="2808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Поява в природному середовищі нових компонентів, викликане діяльністю людини або грандіозними природними явищами (наприклад, вулканічною діяльністю), характеризують терміном </a:t>
            </a:r>
            <a:r>
              <a:rPr lang="uk-UA" sz="1400" u="sng" dirty="0" smtClean="0">
                <a:solidFill>
                  <a:schemeClr val="bg1"/>
                </a:solidFill>
              </a:rPr>
              <a:t>забруднення</a:t>
            </a:r>
            <a:r>
              <a:rPr lang="uk-UA" sz="1400" dirty="0" smtClean="0">
                <a:solidFill>
                  <a:schemeClr val="bg1"/>
                </a:solidFill>
              </a:rPr>
              <a:t>. У загальному вигляді забруднення - це наявність у навколишньому середовищі шкідливих речовин, що порушують функціонування екологічних систем або їхніх окремих елементів і знижують якість середовища з погляду проживання людини або ведення нею господарської діяльності. </a:t>
            </a:r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4779523"/>
              </p:ext>
            </p:extLst>
          </p:nvPr>
        </p:nvGraphicFramePr>
        <p:xfrm>
          <a:off x="3635896" y="1340769"/>
          <a:ext cx="5280248" cy="265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43115" y="5535489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В даний час загальна потужність джерел антропогенного забруднення в багатьох випадках перевершує потужність природних.</a:t>
            </a:r>
            <a:endParaRPr lang="uk-UA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32051" y="4273234"/>
            <a:ext cx="224105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dirty="0"/>
              <a:t>В</a:t>
            </a:r>
            <a:r>
              <a:rPr lang="uk-UA" sz="1100" dirty="0" smtClean="0"/>
              <a:t>иникає в результаті природних причин - виверження вулканів, землетрусів, катастрофічних повеней і пожеж.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81913" y="4542538"/>
            <a:ext cx="22410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dirty="0" smtClean="0"/>
              <a:t>Виникає в результаті діяльності людини.</a:t>
            </a:r>
            <a:endParaRPr lang="ru-RU" sz="1100" dirty="0"/>
          </a:p>
        </p:txBody>
      </p:sp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>
            <a:off x="4952579" y="3996607"/>
            <a:ext cx="0" cy="27662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0"/>
          </p:cNvCxnSpPr>
          <p:nvPr/>
        </p:nvCxnSpPr>
        <p:spPr>
          <a:xfrm>
            <a:off x="7602439" y="3996607"/>
            <a:ext cx="0" cy="27662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C:\Users\Илья\AppData\Local\Microsoft\Windows\Temporary Internet Files\Content.IE5\KVYYPKWX\MC900437819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1098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9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3423690"/>
              </p:ext>
            </p:extLst>
          </p:nvPr>
        </p:nvGraphicFramePr>
        <p:xfrm>
          <a:off x="3816821" y="476672"/>
          <a:ext cx="4680469" cy="301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531" y="620688"/>
            <a:ext cx="5867400" cy="1219200"/>
          </a:xfrm>
        </p:spPr>
        <p:txBody>
          <a:bodyPr/>
          <a:lstStyle/>
          <a:p>
            <a:pPr algn="ctr"/>
            <a:r>
              <a:rPr lang="uk-UA" dirty="0" smtClean="0"/>
              <a:t>Забруднення атмосфери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400" dirty="0"/>
              <a:t>За останні 70 років </a:t>
            </a:r>
            <a:r>
              <a:rPr lang="uk-UA" sz="1400" dirty="0" smtClean="0"/>
              <a:t>концентрація вуглекислого </a:t>
            </a:r>
            <a:r>
              <a:rPr lang="uk-UA" sz="1400" dirty="0"/>
              <a:t>газу у повітрі зросла на 15 %, а вже у 2030 р. Можна очікувати подвоєння його кількості</a:t>
            </a:r>
            <a:r>
              <a:rPr lang="ru-RU" sz="1400" dirty="0" smtClean="0"/>
              <a:t>.</a:t>
            </a:r>
          </a:p>
          <a:p>
            <a:r>
              <a:rPr lang="uk-UA" sz="1400" dirty="0" smtClean="0"/>
              <a:t>За </a:t>
            </a:r>
            <a:r>
              <a:rPr lang="uk-UA" sz="1400" dirty="0"/>
              <a:t>даними вчених (1998р.), щорічно у світі в результаті діяльності людини в атмосферу надходить 25,5 млрд. т. оксидів вуглецю, 190 млн. т оксидів сірки, 65 млн. т. оксидів азоту, 1.4 млн. т </a:t>
            </a:r>
            <a:r>
              <a:rPr lang="uk-UA" sz="1400" dirty="0" err="1"/>
              <a:t>хлорфторвуглеводів</a:t>
            </a:r>
            <a:r>
              <a:rPr lang="uk-UA" sz="1400" dirty="0"/>
              <a:t> (фреонів), органічні сполуки свинцю, вуглеводні, у тому числі канцерогенні (ті, що викликають захворювання на рак) сполуки.</a:t>
            </a:r>
          </a:p>
          <a:p>
            <a:pPr indent="180975"/>
            <a:endParaRPr lang="uk-UA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0595" y="2924944"/>
            <a:ext cx="5853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sz="1200" dirty="0" smtClean="0"/>
              <a:t>Крім газоподібних забруднюючих речовин, в атмосферу надходить велика кількість твердих часток. Це пилюка, кіптява і сажа. Велику небезпеку таїть забруднення природного середовища важкими металами. Свинець, хром, ртуть, мідь, нікель, цинк, ванадій стали практично постійними компонентами повітря промислових центрів. Особливо гостро стоїть проблема забруднення повітря свинцем. Викид в атмосферу промислових газів, що включають такі з'єднання, як окис вуглецю СО (чадний газ), окиси азоту, сірки, аміаку та інших забруднювачів, призводить до пригноблення життєдіяльності рослин і тварин, порушення обмінних процесів, до отруєння і загибелі живих організмів.</a:t>
            </a:r>
            <a:endParaRPr lang="uk-UA" sz="1200" dirty="0"/>
          </a:p>
        </p:txBody>
      </p:sp>
      <p:pic>
        <p:nvPicPr>
          <p:cNvPr id="6146" name="Picture 2" descr="C:\Users\Илья\AppData\Local\Microsoft\Windows\Temporary Internet Files\Content.IE5\H4NTDTXH\MC90028179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27" y="4581128"/>
            <a:ext cx="1060704" cy="17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010595" y="48938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5725"/>
            <a:r>
              <a:rPr lang="uk-UA" sz="1400" dirty="0" smtClean="0"/>
              <a:t>Наслідки:</a:t>
            </a:r>
            <a:endParaRPr lang="ru-RU" sz="1400" dirty="0" smtClean="0"/>
          </a:p>
          <a:p>
            <a:r>
              <a:rPr lang="uk-UA" sz="1400" dirty="0" smtClean="0"/>
              <a:t>• Парниковий ефект;</a:t>
            </a:r>
          </a:p>
          <a:p>
            <a:r>
              <a:rPr lang="uk-UA" sz="1400" dirty="0" smtClean="0"/>
              <a:t>• Виснаження озонового прошарку;</a:t>
            </a:r>
          </a:p>
          <a:p>
            <a:r>
              <a:rPr lang="uk-UA" sz="1400" dirty="0" smtClean="0"/>
              <a:t>• Кислотні дощі;</a:t>
            </a:r>
            <a:endParaRPr lang="uk-UA" sz="1400" dirty="0"/>
          </a:p>
        </p:txBody>
      </p:sp>
      <p:pic>
        <p:nvPicPr>
          <p:cNvPr id="27" name="Picture 5" descr="C:\Users\Илья\AppData\Local\Microsoft\Windows\Temporary Internet Files\Content.IE5\KVYYPKWX\MC900437819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00" y="360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40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Під забрудненням водойм розуміється зниження їхніх біосферних функцій і економічного значення в результаті надходження в них шкідливих речовин.</a:t>
            </a:r>
          </a:p>
          <a:p>
            <a:r>
              <a:rPr lang="uk-UA" dirty="0" smtClean="0"/>
              <a:t>Обмежені запаси прісної води ще більше скорочуються через їхнє забруднення. Головну небезпеку створюють стічні води (промислові, сільськогосподарські і побутові), оскільки значна частина використаної води повертається у водні басейни у вигляді стічних вод.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96531" y="620688"/>
            <a:ext cx="58674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Забруднення гідросфери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0270310"/>
              </p:ext>
            </p:extLst>
          </p:nvPr>
        </p:nvGraphicFramePr>
        <p:xfrm>
          <a:off x="3131840" y="1135063"/>
          <a:ext cx="535153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Илья\AppData\Local\Microsoft\Windows\Temporary Internet Files\Content.IE5\UN5ZUI7W\MP90043314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215535" cy="21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67930" y="4221088"/>
            <a:ext cx="5348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Під час аварій танкерів виникає нафтове забруднення Океану, а суден з атомними двигунами — радіоактивне. Найбільш забрудненими у світі вважаються Перська та Мексиканська затоки, Північне, Середземне, Балтійське та Японське моря.</a:t>
            </a:r>
            <a:endParaRPr lang="uk-UA" sz="1200" dirty="0"/>
          </a:p>
        </p:txBody>
      </p:sp>
      <p:pic>
        <p:nvPicPr>
          <p:cNvPr id="20" name="Picture 5" descr="C:\Users\Илья\AppData\Local\Microsoft\Windows\Temporary Internet Files\Content.IE5\KVYYPKWX\MC900437819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00" y="360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66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У біосфері всюди є природні джерела радіоактивності, і людина, як і всі живі організми, завжди піддавалася природному опроміненню. Зовнішнє опромінення відбувається за рахунок випромінювання космічного походження і радіоактивних нуклідів, що знаходяться в навколишньому середовищі. Внутрішнє опромінення створюється радіоактивними елементами, що потрапляють в організм людини з повітрям, водою і їжею.</a:t>
            </a:r>
          </a:p>
          <a:p>
            <a:r>
              <a:rPr lang="uk-UA" dirty="0" smtClean="0"/>
              <a:t>Найбільшу небезпеку подає радіоактивне забруднення біосфери в результаті діяльності людини. В даний час радіоактивні елементи достатньо широко використовуються в різноманітних галузях. Халатне відношення до збереження і транспортування цих елементів призводить до серйозних радіоактивних забруднень. Радіоактивне зараження біосфери пов'язано, наприклад, з випробуванням атомної зброї.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96531" y="620688"/>
            <a:ext cx="58674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Радіаційне забруднення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687" y="1227199"/>
            <a:ext cx="373053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uk-UA" sz="1400" dirty="0" smtClean="0"/>
              <a:t>В другій половині нашого століття почали вводити в експлуатацію атомні електростанції, </a:t>
            </a:r>
            <a:r>
              <a:rPr lang="uk-UA" sz="1400" dirty="0" err="1" smtClean="0"/>
              <a:t>лідорізи</a:t>
            </a:r>
            <a:r>
              <a:rPr lang="uk-UA" sz="1400" dirty="0" smtClean="0"/>
              <a:t>, підводні човни з ядерними установками. При нормальній експлуатації об'єктів атомної енергії і промисловості забруднення навколишнього середовища радіоактивними нуклідами складає мізерно малу частку від природного фона. Інша ситуація складається при аваріях на атомних об'єктах. Так, при вибуху на Чорнобильській атомній станції в навколишнє середовище було викинуто лише біля 5% ядерного палива, але це призвело до опромінення багатьох людей, великі території були забруднені настільки, що стали небезпечними для проживання. Це зажадало переселення тисяч жителів із заражених районів. Підвищення радіації в результаті випадання радіоактивних опадів було відзначено за сотні і тисячі кілометрів від місця аварії.</a:t>
            </a:r>
          </a:p>
        </p:txBody>
      </p:sp>
      <p:pic>
        <p:nvPicPr>
          <p:cNvPr id="8195" name="Picture 3" descr="C:\Users\Илья\AppData\Local\Microsoft\Windows\Temporary Internet Files\Content.IE5\T8Z35F0R\MC900293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81" y="5013176"/>
            <a:ext cx="1768450" cy="13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Илья\AppData\Local\Microsoft\Windows\Temporary Internet Files\Content.IE5\UN5ZUI7W\MC9004373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09" y="1412777"/>
            <a:ext cx="23591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Илья\AppData\Local\Microsoft\Windows\Temporary Internet Files\Content.IE5\KVYYPKWX\MC900437819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00" y="360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55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43" y="3429000"/>
            <a:ext cx="4488234" cy="296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Деградація ґрунтів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680" y="1700808"/>
            <a:ext cx="5696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Через неправильний обробіток земель триває процес їх прискореної ерозії, внаслідок чого щороку вилучаються з використання мільйони гектарів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 smtClean="0"/>
          </a:p>
          <a:p>
            <a:pPr indent="361950"/>
            <a:r>
              <a:rPr lang="en-US" dirty="0" smtClean="0"/>
              <a:t>У </a:t>
            </a:r>
            <a:r>
              <a:rPr lang="uk-UA" dirty="0" smtClean="0"/>
              <a:t>результаті відкритої розробки корисних копалин ґрунти на значних територіях повністю знищуються. При цьому виникають «місяцеві ландшафти». А для відтворення земель природним шляхом потрібні тисячі років. Частина ріллі зазнає забруднення отрутохімікатами та мінеральними добривами, що вносяться з перевищенням норми. За умов надмірного зрошення ґрунти стають засоленими. І це в той час, коли гостро постала продовольча проблема.</a:t>
            </a:r>
            <a:endParaRPr lang="uk-UA" dirty="0"/>
          </a:p>
        </p:txBody>
      </p:sp>
      <p:pic>
        <p:nvPicPr>
          <p:cNvPr id="5125" name="Picture 5" descr="C:\Users\Илья\AppData\Local\Microsoft\Windows\Temporary Internet Files\Content.IE5\KVYYPKWX\MC900437819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1098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59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Вирубка лісів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0167" y="1628800"/>
            <a:ext cx="4425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sz="1200" dirty="0" smtClean="0"/>
              <a:t>Щороку вирубується все більше лісів. Нині темпи знищення вологих екваторіальних лісів у 10 разів перевищують швидкість їх відновлення. Тому планета вже втратила їх більше половини. А це — «легені нашої планети». Одночасно триває процес </a:t>
            </a:r>
            <a:r>
              <a:rPr lang="uk-UA" sz="1200" dirty="0" err="1" smtClean="0"/>
              <a:t>опустелювання</a:t>
            </a:r>
            <a:r>
              <a:rPr lang="uk-UA" sz="1200" dirty="0" smtClean="0"/>
              <a:t>. Щорічно площа пустель зростає на 6 млн. га.</a:t>
            </a:r>
          </a:p>
          <a:p>
            <a:pPr indent="361950"/>
            <a:r>
              <a:rPr lang="uk-UA" sz="1200" dirty="0" smtClean="0"/>
              <a:t>Зменшення</a:t>
            </a:r>
            <a:r>
              <a:rPr lang="ru-RU" sz="1200" dirty="0" smtClean="0"/>
              <a:t> </a:t>
            </a:r>
            <a:r>
              <a:rPr lang="uk-UA" sz="1200" dirty="0" smtClean="0"/>
              <a:t>площі лісів порушує процес кругообігу кисню і вуглецю в біосфері. Незважаючи на те, що катастрофічні наслідки зведення лісів уже широко відомі, знищення їх продовжується. В даний час загальна площа лісів на планеті складає біля 42 млн. км</a:t>
            </a:r>
            <a:r>
              <a:rPr lang="uk-UA" sz="1200" baseline="30000" dirty="0" smtClean="0"/>
              <a:t>2</a:t>
            </a:r>
            <a:r>
              <a:rPr lang="uk-UA" sz="1200" dirty="0" smtClean="0"/>
              <a:t>, але вона щорічно зменшується на 2%. Особливо інтенсивно знищуються вологі тропічні ліси в Азії, Африці, Америці і деяких інших регіонах світу. Так, в Африці ліси займали раніш біля 60% її території, а зараз - усього біля 17%. Значно скоротилися площі лісів і в нашій країні.</a:t>
            </a:r>
          </a:p>
          <a:p>
            <a:pPr indent="361950"/>
            <a:r>
              <a:rPr lang="uk-UA" sz="1200" dirty="0" smtClean="0"/>
              <a:t>Проте, здається, людство вже усвідомлює, що його існування на планеті нерозривно пов'язане з життям і добробутом лісових екосистем. Серйозні попередження вчених, що пролунали в деклараціях Організації Об'єднаних Націй, інших міжнародних організацій, почали знаходити відгук. У останні роки в багатьох країнах світу стали успішно проводитися роботи зі штучного лісорозведення й організації високопродуктивних лісових плантацій.</a:t>
            </a:r>
            <a:endParaRPr lang="uk-UA" sz="1200" dirty="0"/>
          </a:p>
        </p:txBody>
      </p:sp>
      <p:pic>
        <p:nvPicPr>
          <p:cNvPr id="7172" name="Picture 4" descr="C:\Users\Илья\AppData\Local\Microsoft\Windows\Temporary Internet Files\Content.IE5\KVYYPKWX\MC9004372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658403" cy="470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Илья\AppData\Local\Microsoft\Windows\Temporary Internet Files\Content.IE5\KVYYPKWX\MC90043781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109800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23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269</TotalTime>
  <Words>1573</Words>
  <Application>Microsoft Office PowerPoint</Application>
  <PresentationFormat>Экран (4:3)</PresentationFormat>
  <Paragraphs>133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Глобальні проблеми людства</vt:lpstr>
      <vt:lpstr>Зміст та використана література</vt:lpstr>
      <vt:lpstr>Картосхема. Екологічні проблеми</vt:lpstr>
      <vt:lpstr>Забруднення природнього середовища</vt:lpstr>
      <vt:lpstr>Забруднення атмосфери</vt:lpstr>
      <vt:lpstr>Презентация PowerPoint</vt:lpstr>
      <vt:lpstr>Презентация PowerPoint</vt:lpstr>
      <vt:lpstr>Деградація ґрунтів</vt:lpstr>
      <vt:lpstr>Вирубка лісів</vt:lpstr>
      <vt:lpstr>Основні види забруднень, їх джерела і наслідки</vt:lpstr>
      <vt:lpstr>Екологічні організації</vt:lpstr>
      <vt:lpstr>Висновки та заходи щодо вирішення проблеми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Золотарев</dc:creator>
  <cp:lastModifiedBy>Илья Золотарев</cp:lastModifiedBy>
  <cp:revision>66</cp:revision>
  <dcterms:created xsi:type="dcterms:W3CDTF">2012-12-13T16:43:19Z</dcterms:created>
  <dcterms:modified xsi:type="dcterms:W3CDTF">2012-12-13T21:13:01Z</dcterms:modified>
</cp:coreProperties>
</file>