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3417C-9768-489E-8B2E-E1BD64E60F2D}" type="datetimeFigureOut">
              <a:rPr lang="ru-RU" smtClean="0"/>
              <a:pPr/>
              <a:t>01.04.2014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2803-0F93-47C2-903A-6B3D87AF5E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3417C-9768-489E-8B2E-E1BD64E60F2D}" type="datetimeFigureOut">
              <a:rPr lang="ru-RU" smtClean="0"/>
              <a:pPr/>
              <a:t>01.04.2014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2803-0F93-47C2-903A-6B3D87AF5E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3417C-9768-489E-8B2E-E1BD64E60F2D}" type="datetimeFigureOut">
              <a:rPr lang="ru-RU" smtClean="0"/>
              <a:pPr/>
              <a:t>01.04.2014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2803-0F93-47C2-903A-6B3D87AF5E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3417C-9768-489E-8B2E-E1BD64E60F2D}" type="datetimeFigureOut">
              <a:rPr lang="ru-RU" smtClean="0"/>
              <a:pPr/>
              <a:t>01.04.2014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2803-0F93-47C2-903A-6B3D87AF5E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3417C-9768-489E-8B2E-E1BD64E60F2D}" type="datetimeFigureOut">
              <a:rPr lang="ru-RU" smtClean="0"/>
              <a:pPr/>
              <a:t>01.04.2014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2803-0F93-47C2-903A-6B3D87AF5E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3417C-9768-489E-8B2E-E1BD64E60F2D}" type="datetimeFigureOut">
              <a:rPr lang="ru-RU" smtClean="0"/>
              <a:pPr/>
              <a:t>01.04.2014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2803-0F93-47C2-903A-6B3D87AF5E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3417C-9768-489E-8B2E-E1BD64E60F2D}" type="datetimeFigureOut">
              <a:rPr lang="ru-RU" smtClean="0"/>
              <a:pPr/>
              <a:t>01.04.2014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2803-0F93-47C2-903A-6B3D87AF5E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3417C-9768-489E-8B2E-E1BD64E60F2D}" type="datetimeFigureOut">
              <a:rPr lang="ru-RU" smtClean="0"/>
              <a:pPr/>
              <a:t>01.04.2014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2803-0F93-47C2-903A-6B3D87AF5E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3417C-9768-489E-8B2E-E1BD64E60F2D}" type="datetimeFigureOut">
              <a:rPr lang="ru-RU" smtClean="0"/>
              <a:pPr/>
              <a:t>01.04.2014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2803-0F93-47C2-903A-6B3D87AF5E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3417C-9768-489E-8B2E-E1BD64E60F2D}" type="datetimeFigureOut">
              <a:rPr lang="ru-RU" smtClean="0"/>
              <a:pPr/>
              <a:t>01.04.2014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2803-0F93-47C2-903A-6B3D87AF5E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3417C-9768-489E-8B2E-E1BD64E60F2D}" type="datetimeFigureOut">
              <a:rPr lang="ru-RU" smtClean="0"/>
              <a:pPr/>
              <a:t>01.04.2014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04A2803-0F93-47C2-903A-6B3D87AF5EC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5A3417C-9768-489E-8B2E-E1BD64E60F2D}" type="datetimeFigureOut">
              <a:rPr lang="ru-RU" smtClean="0"/>
              <a:pPr/>
              <a:t>01.04.2014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04A2803-0F93-47C2-903A-6B3D87AF5EC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857232"/>
            <a:ext cx="6824682" cy="1485896"/>
          </a:xfrm>
        </p:spPr>
        <p:txBody>
          <a:bodyPr>
            <a:noAutofit/>
          </a:bodyPr>
          <a:lstStyle/>
          <a:p>
            <a:r>
              <a:rPr lang="uk-UA" sz="6600" dirty="0" smtClean="0"/>
              <a:t>Держава Бруней</a:t>
            </a:r>
            <a:endParaRPr lang="ru-RU" sz="6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15074" y="4572008"/>
            <a:ext cx="2928926" cy="2285992"/>
          </a:xfrm>
        </p:spPr>
        <p:txBody>
          <a:bodyPr/>
          <a:lstStyle/>
          <a:p>
            <a:r>
              <a:rPr lang="uk-UA" dirty="0" smtClean="0"/>
              <a:t>Підготував</a:t>
            </a:r>
          </a:p>
          <a:p>
            <a:r>
              <a:rPr lang="uk-UA" dirty="0" smtClean="0"/>
              <a:t>Учень 10-А класу</a:t>
            </a:r>
          </a:p>
          <a:p>
            <a:r>
              <a:rPr lang="uk-UA" dirty="0" smtClean="0"/>
              <a:t>Прядко Андрій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500166" y="6143644"/>
            <a:ext cx="15001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/>
              <a:t>01.04.2014</a:t>
            </a:r>
            <a:endParaRPr lang="ru-RU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Зовнішні економічні зв’язки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14282" y="2071678"/>
            <a:ext cx="75009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/>
              <a:t>експорт</a:t>
            </a:r>
            <a:r>
              <a:rPr lang="ru-RU" sz="2400" dirty="0" smtClean="0"/>
              <a:t> - </a:t>
            </a:r>
            <a:r>
              <a:rPr lang="ru-RU" sz="2400" dirty="0" err="1" smtClean="0"/>
              <a:t>скраплений</a:t>
            </a:r>
            <a:r>
              <a:rPr lang="ru-RU" sz="2400" dirty="0" smtClean="0"/>
              <a:t> </a:t>
            </a:r>
            <a:r>
              <a:rPr lang="ru-RU" sz="2400" dirty="0" err="1" smtClean="0"/>
              <a:t>природний</a:t>
            </a:r>
            <a:r>
              <a:rPr lang="ru-RU" sz="2400" dirty="0" smtClean="0"/>
              <a:t> газ (</a:t>
            </a:r>
            <a:r>
              <a:rPr lang="ru-RU" sz="2400" dirty="0" err="1" smtClean="0"/>
              <a:t>найбільший</a:t>
            </a:r>
            <a:r>
              <a:rPr lang="ru-RU" sz="2400" dirty="0" smtClean="0"/>
              <a:t> </a:t>
            </a:r>
            <a:r>
              <a:rPr lang="ru-RU" sz="2400" dirty="0" err="1" smtClean="0"/>
              <a:t>експортер</a:t>
            </a:r>
            <a:r>
              <a:rPr lang="ru-RU" sz="2400" dirty="0" smtClean="0"/>
              <a:t> у </a:t>
            </a:r>
            <a:r>
              <a:rPr lang="ru-RU" sz="2400" dirty="0" err="1" smtClean="0"/>
              <a:t>світі</a:t>
            </a:r>
            <a:r>
              <a:rPr lang="ru-RU" sz="2400" dirty="0" smtClean="0"/>
              <a:t>)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нафта</a:t>
            </a:r>
            <a:r>
              <a:rPr lang="ru-RU" sz="2400" dirty="0" smtClean="0"/>
              <a:t>. </a:t>
            </a:r>
            <a:endParaRPr lang="ru-R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/>
          <a:lstStyle/>
          <a:p>
            <a:r>
              <a:rPr lang="uk-UA" dirty="0" smtClean="0"/>
              <a:t>Загальна характеристика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14282" y="1714488"/>
            <a:ext cx="28764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Державний прапор</a:t>
            </a:r>
            <a:endParaRPr lang="ru-RU" sz="2400" dirty="0"/>
          </a:p>
        </p:txBody>
      </p:sp>
      <p:pic>
        <p:nvPicPr>
          <p:cNvPr id="4" name="Рисунок 3" descr="800px-Flag_of_Brunei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5786" y="2500306"/>
            <a:ext cx="7620000" cy="3810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28604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Економіко-географічне положення</a:t>
            </a:r>
            <a:endParaRPr lang="ru-RU" dirty="0"/>
          </a:p>
        </p:txBody>
      </p:sp>
      <p:pic>
        <p:nvPicPr>
          <p:cNvPr id="3" name="Рисунок 2" descr="brunei_na_karte_mi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48" y="1714488"/>
            <a:ext cx="7696200" cy="48387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229600" cy="1143000"/>
          </a:xfrm>
        </p:spPr>
        <p:txBody>
          <a:bodyPr/>
          <a:lstStyle/>
          <a:p>
            <a:r>
              <a:rPr lang="uk-UA" dirty="0" smtClean="0"/>
              <a:t>Історія формування </a:t>
            </a:r>
            <a:endParaRPr lang="ru-RU" dirty="0"/>
          </a:p>
        </p:txBody>
      </p:sp>
      <p:pic>
        <p:nvPicPr>
          <p:cNvPr id="4" name="Содержимое 3" descr="brune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281" y="3357562"/>
            <a:ext cx="5494415" cy="32623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409px-Hassanal_Bolkiah_200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57884" y="1857364"/>
            <a:ext cx="3061459" cy="449113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00042"/>
            <a:ext cx="8229600" cy="1143000"/>
          </a:xfrm>
        </p:spPr>
        <p:txBody>
          <a:bodyPr/>
          <a:lstStyle/>
          <a:p>
            <a:r>
              <a:rPr lang="uk-UA" dirty="0" smtClean="0"/>
              <a:t>Природні умови Брунею</a:t>
            </a:r>
            <a:endParaRPr lang="ru-RU" dirty="0"/>
          </a:p>
        </p:txBody>
      </p:sp>
      <p:pic>
        <p:nvPicPr>
          <p:cNvPr id="4" name="Рисунок 3" descr="Исламское_государство_Бруней_2_1482.аз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83642" y="4357694"/>
            <a:ext cx="3660358" cy="2500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ПРИРОДА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714489"/>
            <a:ext cx="6143636" cy="40829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00042"/>
            <a:ext cx="8229600" cy="1143000"/>
          </a:xfrm>
        </p:spPr>
        <p:txBody>
          <a:bodyPr/>
          <a:lstStyle/>
          <a:p>
            <a:r>
              <a:rPr lang="uk-UA" dirty="0" smtClean="0"/>
              <a:t>Природні Ресурси </a:t>
            </a:r>
            <a:endParaRPr lang="ru-RU" dirty="0"/>
          </a:p>
        </p:txBody>
      </p:sp>
      <p:pic>
        <p:nvPicPr>
          <p:cNvPr id="3" name="Рисунок 2" descr="86jpg03112012150336_w3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44" y="1928802"/>
            <a:ext cx="5286412" cy="397392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Рисунок 3" descr="250px-Oil_wel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15008" y="4286256"/>
            <a:ext cx="3175000" cy="2387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/>
          <a:lstStyle/>
          <a:p>
            <a:r>
              <a:rPr lang="uk-UA" dirty="0" smtClean="0"/>
              <a:t>Населення країни</a:t>
            </a:r>
            <a:endParaRPr lang="ru-RU" dirty="0"/>
          </a:p>
        </p:txBody>
      </p:sp>
      <p:pic>
        <p:nvPicPr>
          <p:cNvPr id="3" name="Рисунок 2" descr="толпа-людей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3240" y="3071810"/>
            <a:ext cx="5143526" cy="34118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Господарство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85720" y="2571744"/>
            <a:ext cx="657229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Сільське господарство розвинене недостатньо , 80% продуктів харчування імпортуються</a:t>
            </a:r>
            <a:endParaRPr lang="ru-RU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Транспортна система</a:t>
            </a:r>
            <a:endParaRPr lang="ru-RU" dirty="0"/>
          </a:p>
        </p:txBody>
      </p:sp>
      <p:pic>
        <p:nvPicPr>
          <p:cNvPr id="3" name="Рисунок 2" descr="3_Tax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472" y="2643182"/>
            <a:ext cx="4234270" cy="28228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 descr="brun_pic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00562" y="3571876"/>
            <a:ext cx="4398612" cy="29289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98</TotalTime>
  <Words>54</Words>
  <Application>Microsoft Office PowerPoint</Application>
  <PresentationFormat>Экран (4:3)</PresentationFormat>
  <Paragraphs>17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Держава Бруней</vt:lpstr>
      <vt:lpstr>Загальна характеристика</vt:lpstr>
      <vt:lpstr>Економіко-географічне положення</vt:lpstr>
      <vt:lpstr>Історія формування </vt:lpstr>
      <vt:lpstr>Природні умови Брунею</vt:lpstr>
      <vt:lpstr>Природні Ресурси </vt:lpstr>
      <vt:lpstr>Населення країни</vt:lpstr>
      <vt:lpstr>Господарство</vt:lpstr>
      <vt:lpstr>Транспортна система</vt:lpstr>
      <vt:lpstr>Зовнішні економічні зв’язки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Держава Бруней</dc:title>
  <dc:creator>Андрей</dc:creator>
  <cp:lastModifiedBy>Андрей</cp:lastModifiedBy>
  <cp:revision>9</cp:revision>
  <dcterms:created xsi:type="dcterms:W3CDTF">2014-03-31T21:27:33Z</dcterms:created>
  <dcterms:modified xsi:type="dcterms:W3CDTF">2014-03-31T23:42:11Z</dcterms:modified>
</cp:coreProperties>
</file>