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8B3"/>
    <a:srgbClr val="B3C4E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0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EBAB588-A3BA-4C46-9A32-88FD74610463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153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56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6157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8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9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0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1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162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163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66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6167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8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69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172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73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9950E-1C08-4F55-A43B-6F1E15659B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C841A-99D9-4DD0-B256-B80D3A92EC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1FC40-14AB-4A68-A513-A3219CE55D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54787-BF5E-4F0E-B5F9-6681CE7D47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66A11-620D-424E-8B86-65EF493FC3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B4D45-E252-4CCA-A3F8-8263CCAF45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00325-6F16-44CE-88A2-019DAB6F34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03227-B49D-4E38-8979-81BEDD38BC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B0A1B-B4F6-4971-945A-2D245E2B5F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65005-0C15-4AD0-BE23-648047457A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2F58B3">
                <a:gamma/>
                <a:tint val="69020"/>
                <a:invGamma/>
              </a:srgbClr>
            </a:gs>
            <a:gs pos="100000">
              <a:srgbClr val="2F58B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544C1C-030B-4EEA-9D64-9B4CA70C95B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13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4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514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14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148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14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515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15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51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16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163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16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17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9138"/>
            <a:ext cx="7772400" cy="2376487"/>
          </a:xfrm>
        </p:spPr>
        <p:txBody>
          <a:bodyPr/>
          <a:lstStyle/>
          <a:p>
            <a:r>
              <a:rPr lang="ru-RU" sz="6000" b="1"/>
              <a:t>ЕКОНОМ</a:t>
            </a:r>
            <a:r>
              <a:rPr lang="uk-UA" sz="6000" b="1"/>
              <a:t>І</a:t>
            </a:r>
            <a:r>
              <a:rPr lang="ru-RU" sz="6000" b="1"/>
              <a:t>ЧНЕ РАЙОНУВАННЯ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 rot="5400000">
            <a:off x="-2031206" y="2542381"/>
            <a:ext cx="5283200" cy="719138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КАРПАТСЬКИЙ</a:t>
            </a: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24000"/>
          </a:blip>
          <a:srcRect l="1791" t="2263" b="1697"/>
          <a:stretch>
            <a:fillRect/>
          </a:stretch>
        </p:blipFill>
        <p:spPr bwMode="auto">
          <a:xfrm>
            <a:off x="1042988" y="406400"/>
            <a:ext cx="7813675" cy="6189663"/>
          </a:xfrm>
          <a:prstGeom prst="rect">
            <a:avLst/>
          </a:prstGeom>
          <a:solidFill>
            <a:srgbClr val="B3C4EB">
              <a:alpha val="80000"/>
            </a:srgb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 rot="5400000">
            <a:off x="-1844674" y="2500312"/>
            <a:ext cx="5219700" cy="7397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ПРИЧОРНОМОРСЬКИЙ</a:t>
            </a:r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93CDEC"/>
              </a:clrFrom>
              <a:clrTo>
                <a:srgbClr val="93CDEC">
                  <a:alpha val="0"/>
                </a:srgbClr>
              </a:clrTo>
            </a:clrChange>
            <a:lum bright="-6000" contrast="30000"/>
          </a:blip>
          <a:srcRect/>
          <a:stretch>
            <a:fillRect/>
          </a:stretch>
        </p:blipFill>
        <p:spPr bwMode="auto">
          <a:xfrm>
            <a:off x="1331913" y="333375"/>
            <a:ext cx="7345362" cy="6164263"/>
          </a:xfrm>
          <a:prstGeom prst="rect">
            <a:avLst/>
          </a:prstGeom>
          <a:solidFill>
            <a:srgbClr val="B3C4EB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 rot="5400000">
            <a:off x="-1786731" y="2659856"/>
            <a:ext cx="5445125" cy="792163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ДОНЕЦЬКИЙ </a:t>
            </a: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8000"/>
          </a:blip>
          <a:srcRect/>
          <a:stretch>
            <a:fillRect/>
          </a:stretch>
        </p:blipFill>
        <p:spPr bwMode="auto">
          <a:xfrm>
            <a:off x="1908175" y="188913"/>
            <a:ext cx="5759450" cy="6505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 rot="5400000">
            <a:off x="-1790700" y="2519363"/>
            <a:ext cx="5184775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ПРИДНІПРОВСЬКИЙ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93CDEC"/>
              </a:clrFrom>
              <a:clrTo>
                <a:srgbClr val="93CDEC">
                  <a:alpha val="0"/>
                </a:srgbClr>
              </a:clrTo>
            </a:clrChange>
            <a:lum bright="-6000" contrast="18000"/>
          </a:blip>
          <a:srcRect t="3598"/>
          <a:stretch>
            <a:fillRect/>
          </a:stretch>
        </p:blipFill>
        <p:spPr bwMode="auto">
          <a:xfrm>
            <a:off x="1547813" y="260350"/>
            <a:ext cx="6408737" cy="6481763"/>
          </a:xfrm>
          <a:prstGeom prst="rect">
            <a:avLst/>
          </a:prstGeom>
          <a:solidFill>
            <a:srgbClr val="CCFFFF">
              <a:alpha val="70000"/>
            </a:srgb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 rot="5400000">
            <a:off x="-972344" y="2205832"/>
            <a:ext cx="3529013" cy="6477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ПІВНІЧНО</a:t>
            </a: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 rot="5400000">
            <a:off x="6588125" y="4365626"/>
            <a:ext cx="3095625" cy="6477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СХІДНИЙ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93CDEC"/>
              </a:clrFrom>
              <a:clrTo>
                <a:srgbClr val="93CDEC">
                  <a:alpha val="0"/>
                </a:srgbClr>
              </a:clrTo>
            </a:clrChange>
            <a:lum bright="-18000" contrast="42000"/>
          </a:blip>
          <a:srcRect l="2295" t="2295" r="861" b="861"/>
          <a:stretch>
            <a:fillRect/>
          </a:stretch>
        </p:blipFill>
        <p:spPr bwMode="auto">
          <a:xfrm>
            <a:off x="1476375" y="333375"/>
            <a:ext cx="6048375" cy="6048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 rot="5400000">
            <a:off x="-1692274" y="2349500"/>
            <a:ext cx="5257800" cy="9366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СТОЛИЧНИЙ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93CDEC"/>
              </a:clrFrom>
              <a:clrTo>
                <a:srgbClr val="93CDEC">
                  <a:alpha val="0"/>
                </a:srgbClr>
              </a:clrTo>
            </a:clrChange>
            <a:lum contrast="30000"/>
          </a:blip>
          <a:srcRect r="3111"/>
          <a:stretch>
            <a:fillRect/>
          </a:stretch>
        </p:blipFill>
        <p:spPr bwMode="auto">
          <a:xfrm>
            <a:off x="1619250" y="476250"/>
            <a:ext cx="7127875" cy="6048375"/>
          </a:xfrm>
          <a:prstGeom prst="rect">
            <a:avLst/>
          </a:prstGeom>
          <a:solidFill>
            <a:srgbClr val="B3C4EB">
              <a:alpha val="80000"/>
            </a:srgb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 rot="5400000">
            <a:off x="-1547813" y="2420938"/>
            <a:ext cx="5040313" cy="865188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ЦЕНТРАЛЬНИЙ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99E5FF"/>
              </a:clrFrom>
              <a:clrTo>
                <a:srgbClr val="99E5FF">
                  <a:alpha val="0"/>
                </a:srgbClr>
              </a:clrTo>
            </a:clrChange>
            <a:lum bright="-6000" contrast="12000"/>
          </a:blip>
          <a:srcRect b="7353"/>
          <a:stretch>
            <a:fillRect/>
          </a:stretch>
        </p:blipFill>
        <p:spPr bwMode="auto">
          <a:xfrm>
            <a:off x="1547813" y="476250"/>
            <a:ext cx="6408737" cy="6132513"/>
          </a:xfrm>
          <a:prstGeom prst="rect">
            <a:avLst/>
          </a:prstGeom>
          <a:solidFill>
            <a:srgbClr val="B3C4EB">
              <a:alpha val="60001"/>
            </a:srgb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 rot="5400000">
            <a:off x="-1800225" y="2457450"/>
            <a:ext cx="5040313" cy="792163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ПОДІЛЬСЬКИЙ</a:t>
            </a: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4000"/>
          </a:blip>
          <a:srcRect l="2921" r="3325"/>
          <a:stretch>
            <a:fillRect/>
          </a:stretch>
        </p:blipFill>
        <p:spPr bwMode="auto">
          <a:xfrm>
            <a:off x="1042988" y="0"/>
            <a:ext cx="7921625" cy="699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 rot="5400000">
            <a:off x="-1477169" y="2205832"/>
            <a:ext cx="4608513" cy="8636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ПІВНІЧНО</a:t>
            </a:r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 rot="5400000">
            <a:off x="6309519" y="4212432"/>
            <a:ext cx="3962400" cy="811212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ЗАХІДНИЙ</a:t>
            </a: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8080FF"/>
              </a:clrFrom>
              <a:clrTo>
                <a:srgbClr val="8080FF">
                  <a:alpha val="0"/>
                </a:srgbClr>
              </a:clrTo>
            </a:clrChange>
            <a:lum contrast="12000"/>
          </a:blip>
          <a:srcRect l="1556" t="4655" r="5684" b="7767"/>
          <a:stretch>
            <a:fillRect/>
          </a:stretch>
        </p:blipFill>
        <p:spPr bwMode="auto">
          <a:xfrm>
            <a:off x="1042988" y="692150"/>
            <a:ext cx="7272337" cy="582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nimBg="1"/>
    </p:bld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317</TotalTime>
  <Words>15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Пастель</vt:lpstr>
      <vt:lpstr>ЕКОНОМІЧНЕ РАЙОНУВАННЯ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ЕКОНОМІЧНЕ РАЙОНУВАННЯ</dc:title>
  <dc:creator>1</dc:creator>
  <cp:lastModifiedBy>XTreme</cp:lastModifiedBy>
  <cp:revision>7</cp:revision>
  <dcterms:created xsi:type="dcterms:W3CDTF">2009-05-05T16:47:21Z</dcterms:created>
  <dcterms:modified xsi:type="dcterms:W3CDTF">2011-06-05T05:32:59Z</dcterms:modified>
</cp:coreProperties>
</file>